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97"/>
  </p:notesMasterIdLst>
  <p:sldIdLst>
    <p:sldId id="860" r:id="rId5"/>
    <p:sldId id="724" r:id="rId6"/>
    <p:sldId id="726" r:id="rId7"/>
    <p:sldId id="823" r:id="rId8"/>
    <p:sldId id="666" r:id="rId9"/>
    <p:sldId id="834" r:id="rId10"/>
    <p:sldId id="835" r:id="rId11"/>
    <p:sldId id="836" r:id="rId12"/>
    <p:sldId id="837" r:id="rId13"/>
    <p:sldId id="838" r:id="rId14"/>
    <p:sldId id="861" r:id="rId15"/>
    <p:sldId id="839" r:id="rId16"/>
    <p:sldId id="761" r:id="rId17"/>
    <p:sldId id="784" r:id="rId18"/>
    <p:sldId id="263" r:id="rId19"/>
    <p:sldId id="762" r:id="rId20"/>
    <p:sldId id="802" r:id="rId21"/>
    <p:sldId id="763" r:id="rId22"/>
    <p:sldId id="764" r:id="rId23"/>
    <p:sldId id="804" r:id="rId24"/>
    <p:sldId id="808" r:id="rId25"/>
    <p:sldId id="809" r:id="rId26"/>
    <p:sldId id="810" r:id="rId27"/>
    <p:sldId id="813" r:id="rId28"/>
    <p:sldId id="816" r:id="rId29"/>
    <p:sldId id="817" r:id="rId30"/>
    <p:sldId id="814" r:id="rId31"/>
    <p:sldId id="815" r:id="rId32"/>
    <p:sldId id="818" r:id="rId33"/>
    <p:sldId id="811" r:id="rId34"/>
    <p:sldId id="819" r:id="rId35"/>
    <p:sldId id="820" r:id="rId36"/>
    <p:sldId id="821" r:id="rId37"/>
    <p:sldId id="822" r:id="rId38"/>
    <p:sldId id="769" r:id="rId39"/>
    <p:sldId id="841" r:id="rId40"/>
    <p:sldId id="842" r:id="rId41"/>
    <p:sldId id="843" r:id="rId42"/>
    <p:sldId id="844" r:id="rId43"/>
    <p:sldId id="807" r:id="rId44"/>
    <p:sldId id="845" r:id="rId45"/>
    <p:sldId id="846" r:id="rId46"/>
    <p:sldId id="400" r:id="rId47"/>
    <p:sldId id="440" r:id="rId48"/>
    <p:sldId id="399" r:id="rId49"/>
    <p:sldId id="847" r:id="rId50"/>
    <p:sldId id="848" r:id="rId51"/>
    <p:sldId id="812" r:id="rId52"/>
    <p:sldId id="849" r:id="rId53"/>
    <p:sldId id="850" r:id="rId54"/>
    <p:sldId id="851" r:id="rId55"/>
    <p:sldId id="852" r:id="rId56"/>
    <p:sldId id="853" r:id="rId57"/>
    <p:sldId id="854" r:id="rId58"/>
    <p:sldId id="855" r:id="rId59"/>
    <p:sldId id="856" r:id="rId60"/>
    <p:sldId id="827" r:id="rId61"/>
    <p:sldId id="857" r:id="rId62"/>
    <p:sldId id="858" r:id="rId63"/>
    <p:sldId id="417" r:id="rId64"/>
    <p:sldId id="418" r:id="rId65"/>
    <p:sldId id="419" r:id="rId66"/>
    <p:sldId id="421" r:id="rId67"/>
    <p:sldId id="859" r:id="rId68"/>
    <p:sldId id="830" r:id="rId69"/>
    <p:sldId id="831" r:id="rId70"/>
    <p:sldId id="832" r:id="rId71"/>
    <p:sldId id="862" r:id="rId72"/>
    <p:sldId id="833" r:id="rId73"/>
    <p:sldId id="425" r:id="rId74"/>
    <p:sldId id="426" r:id="rId75"/>
    <p:sldId id="427" r:id="rId76"/>
    <p:sldId id="428" r:id="rId77"/>
    <p:sldId id="429" r:id="rId78"/>
    <p:sldId id="430" r:id="rId79"/>
    <p:sldId id="431" r:id="rId80"/>
    <p:sldId id="432" r:id="rId81"/>
    <p:sldId id="433" r:id="rId82"/>
    <p:sldId id="434" r:id="rId83"/>
    <p:sldId id="435" r:id="rId84"/>
    <p:sldId id="436" r:id="rId85"/>
    <p:sldId id="437" r:id="rId86"/>
    <p:sldId id="800" r:id="rId87"/>
    <p:sldId id="792" r:id="rId88"/>
    <p:sldId id="798" r:id="rId89"/>
    <p:sldId id="439" r:id="rId90"/>
    <p:sldId id="794" r:id="rId91"/>
    <p:sldId id="799" r:id="rId92"/>
    <p:sldId id="795" r:id="rId93"/>
    <p:sldId id="796" r:id="rId94"/>
    <p:sldId id="797" r:id="rId95"/>
    <p:sldId id="336"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93775" autoAdjust="0"/>
  </p:normalViewPr>
  <p:slideViewPr>
    <p:cSldViewPr snapToGrid="0">
      <p:cViewPr varScale="1">
        <p:scale>
          <a:sx n="69" d="100"/>
          <a:sy n="69" d="100"/>
        </p:scale>
        <p:origin x="524" y="56"/>
      </p:cViewPr>
      <p:guideLst/>
    </p:cSldViewPr>
  </p:slideViewPr>
  <p:notesTextViewPr>
    <p:cViewPr>
      <p:scale>
        <a:sx n="1" d="1"/>
        <a:sy n="1" d="1"/>
      </p:scale>
      <p:origin x="0" y="0"/>
    </p:cViewPr>
  </p:notesTextViewPr>
  <p:sorterViewPr>
    <p:cViewPr>
      <p:scale>
        <a:sx n="100" d="100"/>
        <a:sy n="100" d="100"/>
      </p:scale>
      <p:origin x="0" y="-38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87D1AC-6C25-416C-AC26-9E83587BE2CB}" type="datetimeFigureOut">
              <a:rPr lang="en-US" smtClean="0"/>
              <a:t>11/14/2022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09585-F9D7-45E8-B8B4-91D3B765F123}" type="slidenum">
              <a:rPr lang="en-US" smtClean="0"/>
              <a:t>‹#›</a:t>
            </a:fld>
            <a:endParaRPr lang="en-US"/>
          </a:p>
        </p:txBody>
      </p:sp>
    </p:spTree>
    <p:extLst>
      <p:ext uri="{BB962C8B-B14F-4D97-AF65-F5344CB8AC3E}">
        <p14:creationId xmlns:p14="http://schemas.microsoft.com/office/powerpoint/2010/main" val="5776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09585-F9D7-45E8-B8B4-91D3B765F123}" type="slidenum">
              <a:rPr lang="en-US" smtClean="0"/>
              <a:t>74</a:t>
            </a:fld>
            <a:endParaRPr lang="en-US"/>
          </a:p>
        </p:txBody>
      </p:sp>
    </p:spTree>
    <p:extLst>
      <p:ext uri="{BB962C8B-B14F-4D97-AF65-F5344CB8AC3E}">
        <p14:creationId xmlns:p14="http://schemas.microsoft.com/office/powerpoint/2010/main" val="2539538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11/14/2022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11/14/2022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11/14/2022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11/14/2022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11/14/2022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11/14/2022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11/14/2022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KOMP%60DUKUNG.ppt" TargetMode="External"/><Relationship Id="rId3" Type="http://schemas.openxmlformats.org/officeDocument/2006/relationships/hyperlink" Target="TEKNIS%20KOMPONEN.ppt" TargetMode="External"/><Relationship Id="rId7" Type="http://schemas.openxmlformats.org/officeDocument/2006/relationships/hyperlink" Target="KOMPSTRATS.ppt" TargetMode="External"/><Relationship Id="rId12" Type="http://schemas.openxmlformats.org/officeDocument/2006/relationships/hyperlink" Target="FUNDAMENTAL.ppt" TargetMode="External"/><Relationship Id="rId2" Type="http://schemas.openxmlformats.org/officeDocument/2006/relationships/hyperlink" Target="LAMPIRAN/TEKNIS%20KOMPONEN.pptx" TargetMode="External"/><Relationship Id="rId1" Type="http://schemas.openxmlformats.org/officeDocument/2006/relationships/slideLayout" Target="../slideLayouts/slideLayout7.xml"/><Relationship Id="rId6" Type="http://schemas.openxmlformats.org/officeDocument/2006/relationships/hyperlink" Target="LAMPIRAN/KOMPSTRATS.pptx" TargetMode="External"/><Relationship Id="rId11" Type="http://schemas.openxmlformats.org/officeDocument/2006/relationships/hyperlink" Target="LAMPIRAN/FUNDAMENTAL.pptx" TargetMode="External"/><Relationship Id="rId5" Type="http://schemas.openxmlformats.org/officeDocument/2006/relationships/hyperlink" Target="TEKOPS.ppt" TargetMode="External"/><Relationship Id="rId10" Type="http://schemas.openxmlformats.org/officeDocument/2006/relationships/hyperlink" Target="LAMPIRAN/FUNDAMENTAL.ppt" TargetMode="External"/><Relationship Id="rId4" Type="http://schemas.openxmlformats.org/officeDocument/2006/relationships/hyperlink" Target="LAMPIRAN/TEKOPS.ppt" TargetMode="External"/><Relationship Id="rId9" Type="http://schemas.openxmlformats.org/officeDocument/2006/relationships/hyperlink" Target="LAMPIRAN/Penyidikan.pp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G:\MoT%20round%20table\CT%20Urban.avi"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9C9A6BA1-224E-4194-9507-573BE4DCCE6C}"/>
              </a:ext>
            </a:extLst>
          </p:cNvPr>
          <p:cNvSpPr>
            <a:spLocks noGrp="1"/>
          </p:cNvSpPr>
          <p:nvPr>
            <p:ph type="subTitle" idx="1"/>
          </p:nvPr>
        </p:nvSpPr>
        <p:spPr/>
        <p:txBody>
          <a:bodyPr/>
          <a:lstStyle/>
          <a:p>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409800" y="2260588"/>
            <a:ext cx="11262866" cy="1478447"/>
          </a:xfrm>
          <a:solidFill>
            <a:schemeClr val="accent3">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marL="360045" marR="149225" indent="-3175" algn="ctr">
              <a:lnSpc>
                <a:spcPct val="90000"/>
              </a:lnSpc>
              <a:spcBef>
                <a:spcPts val="0"/>
              </a:spcBef>
              <a:spcAft>
                <a:spcPts val="235"/>
              </a:spcAft>
            </a:pPr>
            <a:br>
              <a:rPr lang="en-US" sz="2800" b="1" dirty="0">
                <a:solidFill>
                  <a:schemeClr val="bg1"/>
                </a:solidFill>
                <a:effectLst/>
                <a:latin typeface="Calibri" panose="020F0502020204030204" pitchFamily="34" charset="0"/>
                <a:ea typeface="Calibri" panose="020F0502020204030204" pitchFamily="34" charset="0"/>
              </a:rPr>
            </a:br>
            <a:br>
              <a:rPr lang="en-US" sz="2800" b="1" dirty="0">
                <a:solidFill>
                  <a:schemeClr val="bg1"/>
                </a:solidFill>
                <a:effectLst/>
                <a:latin typeface="Calibri" panose="020F0502020204030204" pitchFamily="34" charset="0"/>
                <a:ea typeface="Calibri" panose="020F0502020204030204" pitchFamily="34" charset="0"/>
              </a:rPr>
            </a:br>
            <a:r>
              <a:rPr lang="en-US" sz="2800" b="1" cap="none" dirty="0">
                <a:solidFill>
                  <a:schemeClr val="bg1"/>
                </a:solidFill>
                <a:latin typeface="Tahoma" pitchFamily="34" charset="0"/>
                <a:cs typeface="Arial" pitchFamily="34" charset="0"/>
              </a:rPr>
              <a:t>PERLUNYA NORMA YANG MENGATUR  </a:t>
            </a:r>
            <a:r>
              <a:rPr kumimoji="0" lang="id-ID" sz="2800" b="1" i="0" u="none" strike="noStrike" cap="none" normalizeH="0" baseline="0" dirty="0">
                <a:ln>
                  <a:noFill/>
                </a:ln>
                <a:solidFill>
                  <a:schemeClr val="bg1"/>
                </a:solidFill>
                <a:effectLst/>
                <a:latin typeface="Tahoma" pitchFamily="34" charset="0"/>
                <a:cs typeface="Arial" pitchFamily="34" charset="0"/>
              </a:rPr>
              <a:t>SIST</a:t>
            </a:r>
            <a:r>
              <a:rPr kumimoji="0" lang="en-US" sz="2800" b="1" i="0" u="none" strike="noStrike" cap="none" normalizeH="0" baseline="0" dirty="0">
                <a:ln>
                  <a:noFill/>
                </a:ln>
                <a:solidFill>
                  <a:schemeClr val="bg1"/>
                </a:solidFill>
                <a:effectLst/>
                <a:latin typeface="Tahoma" pitchFamily="34" charset="0"/>
                <a:cs typeface="Arial" pitchFamily="34" charset="0"/>
              </a:rPr>
              <a:t>EM TRANSPORTASI </a:t>
            </a:r>
            <a:r>
              <a:rPr kumimoji="0" lang="id-ID" sz="2800" b="1" i="0" u="none" strike="noStrike" cap="none" normalizeH="0" dirty="0">
                <a:ln>
                  <a:noFill/>
                </a:ln>
                <a:solidFill>
                  <a:schemeClr val="bg1"/>
                </a:solidFill>
                <a:effectLst/>
                <a:latin typeface="Tahoma" pitchFamily="34" charset="0"/>
                <a:cs typeface="Arial" pitchFamily="34" charset="0"/>
              </a:rPr>
              <a:t> </a:t>
            </a:r>
            <a:r>
              <a:rPr kumimoji="0" lang="en-US" sz="2800" b="1" i="0" u="none" strike="noStrike" cap="none" normalizeH="0" dirty="0">
                <a:ln>
                  <a:noFill/>
                </a:ln>
                <a:solidFill>
                  <a:schemeClr val="bg1"/>
                </a:solidFill>
                <a:effectLst/>
                <a:latin typeface="Tahoma" pitchFamily="34" charset="0"/>
                <a:cs typeface="Arial" pitchFamily="34" charset="0"/>
              </a:rPr>
              <a:t>DAN KEBIJAKAN DALAM MEWUJUDKAN INTEGRASI SISTEM</a:t>
            </a:r>
            <a:r>
              <a:rPr kumimoji="0" lang="id-ID" sz="2800" b="1" i="0" u="none" strike="noStrike" cap="none" normalizeH="0" dirty="0">
                <a:ln>
                  <a:noFill/>
                </a:ln>
                <a:solidFill>
                  <a:schemeClr val="bg1"/>
                </a:solidFill>
                <a:effectLst/>
                <a:latin typeface="Tahoma" pitchFamily="34" charset="0"/>
                <a:cs typeface="Arial" pitchFamily="34" charset="0"/>
              </a:rPr>
              <a:t>  TRANSPORTASI</a:t>
            </a:r>
            <a:r>
              <a:rPr kumimoji="0" lang="en-US" sz="2800" b="1" i="0" u="none" strike="noStrike" cap="none" normalizeH="0" dirty="0">
                <a:ln>
                  <a:noFill/>
                </a:ln>
                <a:solidFill>
                  <a:schemeClr val="bg1"/>
                </a:solidFill>
                <a:effectLst/>
                <a:latin typeface="Tahoma" pitchFamily="34" charset="0"/>
                <a:cs typeface="Arial" pitchFamily="34" charset="0"/>
              </a:rPr>
              <a:t> DI INDONESIA</a:t>
            </a:r>
            <a:endParaRPr lang="en-US" sz="2800" b="1" dirty="0">
              <a:solidFill>
                <a:schemeClr val="bg1"/>
              </a:solidFill>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32CAD90C-CEF2-4F53-A8E8-FE94F82F76C2}"/>
              </a:ext>
            </a:extLst>
          </p:cNvPr>
          <p:cNvSpPr txBox="1"/>
          <p:nvPr/>
        </p:nvSpPr>
        <p:spPr>
          <a:xfrm>
            <a:off x="2298194" y="5772183"/>
            <a:ext cx="7455310" cy="461665"/>
          </a:xfrm>
          <a:prstGeom prst="rect">
            <a:avLst/>
          </a:prstGeom>
          <a:solidFill>
            <a:schemeClr val="accent1">
              <a:lumMod val="20000"/>
              <a:lumOff val="80000"/>
            </a:schemeClr>
          </a:solidFill>
        </p:spPr>
        <p:txBody>
          <a:bodyPr wrap="square" rtlCol="0">
            <a:spAutoFit/>
          </a:bodyPr>
          <a:lstStyle/>
          <a:p>
            <a:pPr algn="ctr"/>
            <a:r>
              <a:rPr lang="en-US" sz="2400" b="1" i="1" dirty="0"/>
              <a:t>PADA TANGGAL November  2022</a:t>
            </a:r>
          </a:p>
        </p:txBody>
      </p:sp>
      <p:pic>
        <p:nvPicPr>
          <p:cNvPr id="11" name="Picture 10">
            <a:extLst>
              <a:ext uri="{FF2B5EF4-FFF2-40B4-BE49-F238E27FC236}">
                <a16:creationId xmlns:a16="http://schemas.microsoft.com/office/drawing/2014/main" id="{E05C7C02-1A04-4E77-8A5C-AA624E11581B}"/>
              </a:ext>
            </a:extLst>
          </p:cNvPr>
          <p:cNvPicPr>
            <a:picLocks noChangeAspect="1"/>
          </p:cNvPicPr>
          <p:nvPr/>
        </p:nvPicPr>
        <p:blipFill>
          <a:blip r:embed="rId2"/>
          <a:stretch>
            <a:fillRect/>
          </a:stretch>
        </p:blipFill>
        <p:spPr>
          <a:xfrm>
            <a:off x="5280999" y="548407"/>
            <a:ext cx="1269299" cy="1620974"/>
          </a:xfrm>
          <a:prstGeom prst="rect">
            <a:avLst/>
          </a:prstGeom>
        </p:spPr>
      </p:pic>
      <p:sp>
        <p:nvSpPr>
          <p:cNvPr id="12" name="TextBox 11">
            <a:extLst>
              <a:ext uri="{FF2B5EF4-FFF2-40B4-BE49-F238E27FC236}">
                <a16:creationId xmlns:a16="http://schemas.microsoft.com/office/drawing/2014/main" id="{D814D86F-A9B1-4F36-9F7E-51C3CB53A44F}"/>
              </a:ext>
            </a:extLst>
          </p:cNvPr>
          <p:cNvSpPr txBox="1"/>
          <p:nvPr/>
        </p:nvSpPr>
        <p:spPr>
          <a:xfrm>
            <a:off x="1123507" y="4349355"/>
            <a:ext cx="9939965" cy="1200329"/>
          </a:xfrm>
          <a:prstGeom prst="rect">
            <a:avLst/>
          </a:prstGeom>
          <a:solidFill>
            <a:schemeClr val="bg1">
              <a:lumMod val="95000"/>
            </a:schemeClr>
          </a:solidFill>
        </p:spPr>
        <p:txBody>
          <a:bodyPr wrap="none" rtlCol="0">
            <a:spAutoFit/>
          </a:bodyPr>
          <a:lstStyle/>
          <a:p>
            <a:pPr algn="ctr"/>
            <a:r>
              <a:rPr lang="id-ID" sz="2400" b="1" dirty="0"/>
              <a:t>Oleh : </a:t>
            </a:r>
          </a:p>
          <a:p>
            <a:pPr algn="ctr"/>
            <a:r>
              <a:rPr lang="id-ID" sz="2400" b="1" dirty="0"/>
              <a:t>Drs. S</a:t>
            </a:r>
            <a:r>
              <a:rPr lang="en-US" sz="2400" b="1" dirty="0"/>
              <a:t>U</a:t>
            </a:r>
            <a:r>
              <a:rPr lang="id-ID" sz="2400" b="1" dirty="0"/>
              <a:t>ripno, MSTr</a:t>
            </a:r>
          </a:p>
          <a:p>
            <a:pPr algn="ctr"/>
            <a:r>
              <a:rPr lang="id-ID" sz="2400" b="1" dirty="0"/>
              <a:t>Kepala Pusat Kajian Kebijakan Sistem Transportasi dan Logistik ITL Trisakti</a:t>
            </a:r>
          </a:p>
        </p:txBody>
      </p:sp>
    </p:spTree>
    <p:extLst>
      <p:ext uri="{BB962C8B-B14F-4D97-AF65-F5344CB8AC3E}">
        <p14:creationId xmlns:p14="http://schemas.microsoft.com/office/powerpoint/2010/main" val="1704898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5543C6FD-E4D8-4FE1-8532-9F722660FD7F}"/>
              </a:ext>
            </a:extLst>
          </p:cNvPr>
          <p:cNvGrpSpPr/>
          <p:nvPr/>
        </p:nvGrpSpPr>
        <p:grpSpPr>
          <a:xfrm>
            <a:off x="381000" y="152400"/>
            <a:ext cx="10925586" cy="6433810"/>
            <a:chOff x="381000" y="152400"/>
            <a:chExt cx="8332867" cy="6433810"/>
          </a:xfrm>
        </p:grpSpPr>
        <p:sp>
          <p:nvSpPr>
            <p:cNvPr id="2" name="Title 1">
              <a:extLst>
                <a:ext uri="{FF2B5EF4-FFF2-40B4-BE49-F238E27FC236}">
                  <a16:creationId xmlns:a16="http://schemas.microsoft.com/office/drawing/2014/main" id="{DCBE0A06-72BF-4B32-9D4F-6683EF402CFF}"/>
                </a:ext>
              </a:extLst>
            </p:cNvPr>
            <p:cNvSpPr txBox="1">
              <a:spLocks/>
            </p:cNvSpPr>
            <p:nvPr/>
          </p:nvSpPr>
          <p:spPr>
            <a:xfrm>
              <a:off x="408067" y="152400"/>
              <a:ext cx="8305800" cy="457200"/>
            </a:xfrm>
            <a:prstGeom prst="rect">
              <a:avLst/>
            </a:prstGeom>
            <a:solidFill>
              <a:srgbClr val="FFFF00"/>
            </a:solidFill>
          </p:spPr>
          <p:txBody>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marL="457200" indent="-457200" algn="ctr">
                <a:buFont typeface="+mj-lt"/>
                <a:buAutoNum type="arabicPeriod" startAt="4"/>
                <a:defRPr/>
              </a:pPr>
              <a:r>
                <a:rPr lang="id-ID" sz="2400" dirty="0">
                  <a:solidFill>
                    <a:schemeClr val="tx1"/>
                  </a:solidFill>
                  <a:latin typeface="Arial" pitchFamily="34" charset="0"/>
                  <a:cs typeface="Arial" pitchFamily="34" charset="0"/>
                </a:rPr>
                <a:t> </a:t>
              </a:r>
              <a:r>
                <a:rPr lang="en-AU" sz="2400" dirty="0">
                  <a:solidFill>
                    <a:schemeClr val="tx1"/>
                  </a:solidFill>
                  <a:latin typeface="Arial" pitchFamily="34" charset="0"/>
                  <a:cs typeface="Arial" pitchFamily="34" charset="0"/>
                </a:rPr>
                <a:t>A</a:t>
              </a:r>
              <a:r>
                <a:rPr lang="id-ID" sz="2400" dirty="0">
                  <a:solidFill>
                    <a:schemeClr val="tx1"/>
                  </a:solidFill>
                  <a:latin typeface="Arial" pitchFamily="34" charset="0"/>
                  <a:cs typeface="Arial" pitchFamily="34" charset="0"/>
                </a:rPr>
                <a:t>natomi Dan Filosofis Uu 22 Th 2010</a:t>
              </a:r>
              <a:endParaRPr lang="en-US" sz="2400" dirty="0">
                <a:solidFill>
                  <a:schemeClr val="tx1"/>
                </a:solidFill>
              </a:endParaRPr>
            </a:p>
          </p:txBody>
        </p:sp>
        <p:sp>
          <p:nvSpPr>
            <p:cNvPr id="3" name="Rectangle 2">
              <a:extLst>
                <a:ext uri="{FF2B5EF4-FFF2-40B4-BE49-F238E27FC236}">
                  <a16:creationId xmlns:a16="http://schemas.microsoft.com/office/drawing/2014/main" id="{961A540A-4FCD-4FC8-829F-6A00B482FE3F}"/>
                </a:ext>
              </a:extLst>
            </p:cNvPr>
            <p:cNvSpPr/>
            <p:nvPr/>
          </p:nvSpPr>
          <p:spPr>
            <a:xfrm>
              <a:off x="381000" y="609600"/>
              <a:ext cx="8305800" cy="1905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 name="TextBox 3">
              <a:extLst>
                <a:ext uri="{FF2B5EF4-FFF2-40B4-BE49-F238E27FC236}">
                  <a16:creationId xmlns:a16="http://schemas.microsoft.com/office/drawing/2014/main" id="{F59D6910-8667-46C6-B30D-9657C421AD8B}"/>
                </a:ext>
              </a:extLst>
            </p:cNvPr>
            <p:cNvSpPr txBox="1"/>
            <p:nvPr/>
          </p:nvSpPr>
          <p:spPr>
            <a:xfrm>
              <a:off x="838200" y="685800"/>
              <a:ext cx="2362200" cy="276999"/>
            </a:xfrm>
            <a:prstGeom prst="rect">
              <a:avLst/>
            </a:prstGeom>
            <a:solidFill>
              <a:schemeClr val="tx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defTabSz="222250" fontAlgn="auto">
                <a:spcBef>
                  <a:spcPts val="0"/>
                </a:spcBef>
                <a:spcAft>
                  <a:spcPts val="0"/>
                </a:spcAft>
                <a:tabLst>
                  <a:tab pos="630238" algn="l"/>
                </a:tabLst>
                <a:defRPr/>
              </a:pPr>
              <a:r>
                <a:rPr lang="en-US" sz="1200" b="1" dirty="0">
                  <a:solidFill>
                    <a:schemeClr val="bg1"/>
                  </a:solidFill>
                  <a:latin typeface="Tahoma" pitchFamily="34" charset="0"/>
                  <a:ea typeface="Tahoma" pitchFamily="34" charset="0"/>
                  <a:cs typeface="Tahoma" pitchFamily="34" charset="0"/>
                </a:rPr>
                <a:t>BAB</a:t>
              </a:r>
              <a:r>
                <a:rPr lang="id-ID" sz="1200" b="1" dirty="0">
                  <a:solidFill>
                    <a:schemeClr val="bg1"/>
                  </a:solidFill>
                  <a:latin typeface="Tahoma" pitchFamily="34" charset="0"/>
                  <a:ea typeface="Tahoma" pitchFamily="34" charset="0"/>
                  <a:cs typeface="Tahoma" pitchFamily="34" charset="0"/>
                </a:rPr>
                <a:t> IV</a:t>
              </a:r>
              <a:r>
                <a:rPr lang="en-US" sz="1200" b="1" dirty="0">
                  <a:solidFill>
                    <a:schemeClr val="bg1"/>
                  </a:solidFill>
                  <a:latin typeface="Tahoma" pitchFamily="34" charset="0"/>
                  <a:ea typeface="Tahoma" pitchFamily="34" charset="0"/>
                  <a:cs typeface="Tahoma" pitchFamily="34" charset="0"/>
                </a:rPr>
                <a:t> </a:t>
              </a:r>
              <a:r>
                <a:rPr lang="id-ID" sz="1200" b="1" dirty="0">
                  <a:solidFill>
                    <a:schemeClr val="bg1"/>
                  </a:solidFill>
                  <a:latin typeface="Tahoma" pitchFamily="34" charset="0"/>
                  <a:ea typeface="Tahoma" pitchFamily="34" charset="0"/>
                  <a:cs typeface="Tahoma" pitchFamily="34" charset="0"/>
                </a:rPr>
                <a:t>    </a:t>
              </a:r>
              <a:r>
                <a:rPr lang="en-US" sz="1200" b="1" dirty="0">
                  <a:solidFill>
                    <a:schemeClr val="bg1"/>
                  </a:solidFill>
                  <a:latin typeface="Tahoma" pitchFamily="34" charset="0"/>
                  <a:ea typeface="Tahoma" pitchFamily="34" charset="0"/>
                  <a:cs typeface="Tahoma" pitchFamily="34" charset="0"/>
                </a:rPr>
                <a:t>PEMBINAAN</a:t>
              </a:r>
              <a:endParaRPr lang="id-ID" sz="1200" dirty="0">
                <a:solidFill>
                  <a:schemeClr val="bg1"/>
                </a:solidFill>
                <a:latin typeface="Tahoma" pitchFamily="34" charset="0"/>
                <a:ea typeface="Tahoma" pitchFamily="34" charset="0"/>
                <a:cs typeface="Tahoma" pitchFamily="34" charset="0"/>
              </a:endParaRPr>
            </a:p>
          </p:txBody>
        </p:sp>
        <p:sp>
          <p:nvSpPr>
            <p:cNvPr id="5" name="TextBox 4">
              <a:extLst>
                <a:ext uri="{FF2B5EF4-FFF2-40B4-BE49-F238E27FC236}">
                  <a16:creationId xmlns:a16="http://schemas.microsoft.com/office/drawing/2014/main" id="{7F6DBD28-9B5F-4E5A-B3D1-459314A488A9}"/>
                </a:ext>
              </a:extLst>
            </p:cNvPr>
            <p:cNvSpPr txBox="1"/>
            <p:nvPr/>
          </p:nvSpPr>
          <p:spPr>
            <a:xfrm>
              <a:off x="838200" y="1093172"/>
              <a:ext cx="2362200" cy="261610"/>
            </a:xfrm>
            <a:prstGeom prst="rect">
              <a:avLst/>
            </a:prstGeom>
            <a:solidFill>
              <a:schemeClr val="tx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defTabSz="222250" fontAlgn="auto">
                <a:spcBef>
                  <a:spcPts val="0"/>
                </a:spcBef>
                <a:spcAft>
                  <a:spcPts val="0"/>
                </a:spcAft>
                <a:tabLst>
                  <a:tab pos="630238" algn="l"/>
                </a:tabLst>
                <a:defRPr/>
              </a:pPr>
              <a:r>
                <a:rPr lang="en-US" sz="1100" b="1" dirty="0">
                  <a:solidFill>
                    <a:schemeClr val="bg1"/>
                  </a:solidFill>
                  <a:latin typeface="Tahoma" pitchFamily="34" charset="0"/>
                  <a:ea typeface="Tahoma" pitchFamily="34" charset="0"/>
                  <a:cs typeface="Tahoma" pitchFamily="34" charset="0"/>
                </a:rPr>
                <a:t>BAB</a:t>
              </a:r>
              <a:r>
                <a:rPr lang="id-ID" sz="1100" b="1" dirty="0">
                  <a:solidFill>
                    <a:schemeClr val="bg1"/>
                  </a:solidFill>
                  <a:latin typeface="Tahoma" pitchFamily="34" charset="0"/>
                  <a:ea typeface="Tahoma" pitchFamily="34" charset="0"/>
                  <a:cs typeface="Tahoma" pitchFamily="34" charset="0"/>
                </a:rPr>
                <a:t> V</a:t>
              </a:r>
              <a:r>
                <a:rPr lang="en-US" sz="1100" b="1" dirty="0">
                  <a:solidFill>
                    <a:schemeClr val="bg1"/>
                  </a:solidFill>
                  <a:latin typeface="Tahoma" pitchFamily="34" charset="0"/>
                  <a:ea typeface="Tahoma" pitchFamily="34" charset="0"/>
                  <a:cs typeface="Tahoma" pitchFamily="34" charset="0"/>
                </a:rPr>
                <a:t> </a:t>
              </a:r>
              <a:r>
                <a:rPr lang="id-ID" sz="1100" b="1" dirty="0">
                  <a:solidFill>
                    <a:schemeClr val="bg1"/>
                  </a:solidFill>
                  <a:latin typeface="Tahoma" pitchFamily="34" charset="0"/>
                  <a:ea typeface="Tahoma" pitchFamily="34" charset="0"/>
                  <a:cs typeface="Tahoma" pitchFamily="34" charset="0"/>
                </a:rPr>
                <a:t>    </a:t>
              </a:r>
              <a:r>
                <a:rPr lang="en-US" sz="1100" b="1" dirty="0">
                  <a:solidFill>
                    <a:schemeClr val="bg1"/>
                  </a:solidFill>
                  <a:latin typeface="Tahoma" pitchFamily="34" charset="0"/>
                  <a:ea typeface="Tahoma" pitchFamily="34" charset="0"/>
                  <a:cs typeface="Tahoma" pitchFamily="34" charset="0"/>
                </a:rPr>
                <a:t>PENYELENGGARAAN</a:t>
              </a:r>
              <a:endParaRPr lang="id-ID" sz="1100" dirty="0">
                <a:solidFill>
                  <a:schemeClr val="bg1"/>
                </a:solidFill>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F0DF5D80-FA98-4E23-810E-39ACDD231B80}"/>
                </a:ext>
              </a:extLst>
            </p:cNvPr>
            <p:cNvSpPr txBox="1"/>
            <p:nvPr/>
          </p:nvSpPr>
          <p:spPr>
            <a:xfrm>
              <a:off x="838200" y="1932116"/>
              <a:ext cx="7848600" cy="261610"/>
            </a:xfrm>
            <a:prstGeom prst="rect">
              <a:avLst/>
            </a:prstGeom>
            <a:solidFill>
              <a:srgbClr val="3399FF"/>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spAutoFit/>
            </a:bodyPr>
            <a:lstStyle/>
            <a:p>
              <a:pPr algn="ctr" defTabSz="246063" fontAlgn="auto">
                <a:spcBef>
                  <a:spcPts val="0"/>
                </a:spcBef>
                <a:spcAft>
                  <a:spcPts val="0"/>
                </a:spcAft>
                <a:tabLst>
                  <a:tab pos="568325" algn="l"/>
                </a:tabLst>
                <a:defRPr/>
              </a:pPr>
              <a:r>
                <a:rPr lang="en-US" sz="1100" b="1" dirty="0">
                  <a:solidFill>
                    <a:schemeClr val="bg1"/>
                  </a:solidFill>
                  <a:latin typeface="Tahoma" pitchFamily="34" charset="0"/>
                  <a:ea typeface="Tahoma" pitchFamily="34" charset="0"/>
                  <a:cs typeface="Tahoma" pitchFamily="34" charset="0"/>
                </a:rPr>
                <a:t>BAB</a:t>
              </a:r>
              <a:r>
                <a:rPr lang="id-ID" sz="1100" b="1" dirty="0">
                  <a:solidFill>
                    <a:schemeClr val="bg1"/>
                  </a:solidFill>
                  <a:latin typeface="Tahoma" pitchFamily="34" charset="0"/>
                  <a:ea typeface="Tahoma" pitchFamily="34" charset="0"/>
                  <a:cs typeface="Tahoma" pitchFamily="34" charset="0"/>
                </a:rPr>
                <a:t> </a:t>
              </a:r>
              <a:r>
                <a:rPr lang="en-US" sz="1100" b="1" dirty="0">
                  <a:solidFill>
                    <a:schemeClr val="bg1"/>
                  </a:solidFill>
                  <a:latin typeface="Tahoma" pitchFamily="34" charset="0"/>
                  <a:ea typeface="Tahoma" pitchFamily="34" charset="0"/>
                  <a:cs typeface="Tahoma" pitchFamily="34" charset="0"/>
                </a:rPr>
                <a:t>II  	ASAS  </a:t>
              </a:r>
              <a:endParaRPr lang="id-ID" sz="1100" dirty="0">
                <a:solidFill>
                  <a:schemeClr val="bg1"/>
                </a:solidFill>
                <a:latin typeface="Tahoma" pitchFamily="34" charset="0"/>
                <a:ea typeface="Tahoma" pitchFamily="34" charset="0"/>
                <a:cs typeface="Tahoma" pitchFamily="34" charset="0"/>
              </a:endParaRPr>
            </a:p>
          </p:txBody>
        </p:sp>
        <p:sp>
          <p:nvSpPr>
            <p:cNvPr id="7" name="TextBox 6">
              <a:extLst>
                <a:ext uri="{FF2B5EF4-FFF2-40B4-BE49-F238E27FC236}">
                  <a16:creationId xmlns:a16="http://schemas.microsoft.com/office/drawing/2014/main" id="{01026C21-23FE-442A-93B5-EB6778F57CFE}"/>
                </a:ext>
              </a:extLst>
            </p:cNvPr>
            <p:cNvSpPr txBox="1"/>
            <p:nvPr/>
          </p:nvSpPr>
          <p:spPr>
            <a:xfrm>
              <a:off x="838200" y="2209800"/>
              <a:ext cx="7848600" cy="261610"/>
            </a:xfrm>
            <a:prstGeom prst="rect">
              <a:avLst/>
            </a:prstGeom>
            <a:solidFill>
              <a:srgbClr val="00B050"/>
            </a:solidFill>
            <a:scene3d>
              <a:camera prst="orthographicFront"/>
              <a:lightRig rig="threePt" dir="t"/>
            </a:scene3d>
            <a:sp3d>
              <a:bevelT w="101600" prst="riblet"/>
            </a:sp3d>
          </p:spPr>
          <p:txBody>
            <a:bodyPr>
              <a:spAutoFit/>
            </a:bodyPr>
            <a:lstStyle/>
            <a:p>
              <a:pPr marL="987425" indent="-987425" algn="ctr" defTabSz="222250" fontAlgn="auto">
                <a:spcBef>
                  <a:spcPts val="0"/>
                </a:spcBef>
                <a:spcAft>
                  <a:spcPts val="0"/>
                </a:spcAft>
                <a:tabLst>
                  <a:tab pos="900113" algn="l"/>
                  <a:tab pos="987425" algn="l"/>
                </a:tabLst>
                <a:defRPr/>
              </a:pPr>
              <a:r>
                <a:rPr lang="en-US" sz="1100" b="1" dirty="0">
                  <a:latin typeface="Tahoma" pitchFamily="34" charset="0"/>
                  <a:ea typeface="Tahoma" pitchFamily="34" charset="0"/>
                  <a:cs typeface="Tahoma" pitchFamily="34" charset="0"/>
                </a:rPr>
                <a:t>BAB</a:t>
              </a:r>
              <a:r>
                <a:rPr lang="id-ID" sz="1100" b="1" dirty="0">
                  <a:latin typeface="Tahoma" pitchFamily="34" charset="0"/>
                  <a:ea typeface="Tahoma" pitchFamily="34" charset="0"/>
                  <a:cs typeface="Tahoma" pitchFamily="34" charset="0"/>
                </a:rPr>
                <a:t> </a:t>
              </a:r>
              <a:r>
                <a:rPr lang="en-US" sz="1100" b="1" dirty="0">
                  <a:latin typeface="Tahoma" pitchFamily="34" charset="0"/>
                  <a:ea typeface="Tahoma" pitchFamily="34" charset="0"/>
                  <a:cs typeface="Tahoma" pitchFamily="34" charset="0"/>
                </a:rPr>
                <a:t>III</a:t>
              </a:r>
              <a:r>
                <a:rPr lang="id-ID" sz="1100" b="1" dirty="0">
                  <a:latin typeface="Tahoma" pitchFamily="34" charset="0"/>
                  <a:ea typeface="Tahoma" pitchFamily="34" charset="0"/>
                  <a:cs typeface="Tahoma" pitchFamily="34" charset="0"/>
                </a:rPr>
                <a:t>    </a:t>
              </a:r>
              <a:r>
                <a:rPr lang="en-US" sz="1100" b="1" dirty="0">
                  <a:latin typeface="Tahoma" pitchFamily="34" charset="0"/>
                  <a:ea typeface="Tahoma" pitchFamily="34" charset="0"/>
                  <a:cs typeface="Tahoma" pitchFamily="34" charset="0"/>
                </a:rPr>
                <a:t>RUANG LINGKUP KEBERLAKUAN UNDANG-UNDANG</a:t>
              </a:r>
            </a:p>
          </p:txBody>
        </p:sp>
        <p:sp>
          <p:nvSpPr>
            <p:cNvPr id="8" name="TextBox 7">
              <a:extLst>
                <a:ext uri="{FF2B5EF4-FFF2-40B4-BE49-F238E27FC236}">
                  <a16:creationId xmlns:a16="http://schemas.microsoft.com/office/drawing/2014/main" id="{4B856677-2971-45B3-A700-0546C49C8319}"/>
                </a:ext>
              </a:extLst>
            </p:cNvPr>
            <p:cNvSpPr txBox="1"/>
            <p:nvPr/>
          </p:nvSpPr>
          <p:spPr>
            <a:xfrm>
              <a:off x="838200" y="1485156"/>
              <a:ext cx="2362200" cy="430887"/>
            </a:xfrm>
            <a:prstGeom prst="rect">
              <a:avLst/>
            </a:prstGeom>
            <a:solidFill>
              <a:schemeClr val="tx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defTabSz="222250" fontAlgn="auto">
                <a:spcBef>
                  <a:spcPts val="0"/>
                </a:spcBef>
                <a:spcAft>
                  <a:spcPts val="0"/>
                </a:spcAft>
                <a:tabLst>
                  <a:tab pos="630238" algn="l"/>
                </a:tabLst>
                <a:defRPr/>
              </a:pPr>
              <a:r>
                <a:rPr lang="en-US" sz="1100" b="1" dirty="0">
                  <a:solidFill>
                    <a:schemeClr val="bg1"/>
                  </a:solidFill>
                  <a:latin typeface="Tahoma" pitchFamily="34" charset="0"/>
                  <a:ea typeface="Tahoma" pitchFamily="34" charset="0"/>
                  <a:cs typeface="Tahoma" pitchFamily="34" charset="0"/>
                </a:rPr>
                <a:t>BAB</a:t>
              </a:r>
              <a:r>
                <a:rPr lang="id-ID" sz="1100" b="1" dirty="0">
                  <a:solidFill>
                    <a:schemeClr val="bg1"/>
                  </a:solidFill>
                  <a:latin typeface="Tahoma" pitchFamily="34" charset="0"/>
                  <a:ea typeface="Tahoma" pitchFamily="34" charset="0"/>
                  <a:cs typeface="Tahoma" pitchFamily="34" charset="0"/>
                </a:rPr>
                <a:t> V</a:t>
              </a:r>
              <a:r>
                <a:rPr lang="en-US" sz="1100" b="1" dirty="0">
                  <a:solidFill>
                    <a:schemeClr val="bg1"/>
                  </a:solidFill>
                  <a:latin typeface="Tahoma" pitchFamily="34" charset="0"/>
                  <a:ea typeface="Tahoma" pitchFamily="34" charset="0"/>
                  <a:cs typeface="Tahoma" pitchFamily="34" charset="0"/>
                </a:rPr>
                <a:t>I JLLAJ – </a:t>
              </a:r>
              <a:r>
                <a:rPr lang="en-US" sz="1100" b="1" dirty="0" err="1">
                  <a:solidFill>
                    <a:schemeClr val="bg1"/>
                  </a:solidFill>
                  <a:latin typeface="Tahoma" pitchFamily="34" charset="0"/>
                  <a:ea typeface="Tahoma" pitchFamily="34" charset="0"/>
                  <a:cs typeface="Tahoma" pitchFamily="34" charset="0"/>
                </a:rPr>
                <a:t>Bagian</a:t>
              </a:r>
              <a:r>
                <a:rPr lang="en-US" sz="1100" b="1" dirty="0">
                  <a:solidFill>
                    <a:schemeClr val="bg1"/>
                  </a:solidFill>
                  <a:latin typeface="Tahoma" pitchFamily="34" charset="0"/>
                  <a:ea typeface="Tahoma" pitchFamily="34" charset="0"/>
                  <a:cs typeface="Tahoma" pitchFamily="34" charset="0"/>
                </a:rPr>
                <a:t> </a:t>
              </a:r>
              <a:r>
                <a:rPr lang="en-US" sz="1100" b="1" dirty="0" err="1">
                  <a:solidFill>
                    <a:schemeClr val="bg1"/>
                  </a:solidFill>
                  <a:latin typeface="Tahoma" pitchFamily="34" charset="0"/>
                  <a:ea typeface="Tahoma" pitchFamily="34" charset="0"/>
                  <a:cs typeface="Tahoma" pitchFamily="34" charset="0"/>
                </a:rPr>
                <a:t>Kesatu</a:t>
              </a:r>
              <a:r>
                <a:rPr lang="id-ID" sz="1100" b="1" dirty="0">
                  <a:solidFill>
                    <a:schemeClr val="bg1"/>
                  </a:solidFill>
                  <a:latin typeface="Tahoma" pitchFamily="34" charset="0"/>
                  <a:ea typeface="Tahoma" pitchFamily="34" charset="0"/>
                  <a:cs typeface="Tahoma" pitchFamily="34" charset="0"/>
                </a:rPr>
                <a:t>   </a:t>
              </a:r>
              <a:r>
                <a:rPr lang="en-US" sz="1100" b="1" dirty="0" err="1">
                  <a:solidFill>
                    <a:schemeClr val="bg1"/>
                  </a:solidFill>
                  <a:latin typeface="Tahoma" pitchFamily="34" charset="0"/>
                  <a:ea typeface="Tahoma" pitchFamily="34" charset="0"/>
                  <a:cs typeface="Tahoma" pitchFamily="34" charset="0"/>
                </a:rPr>
                <a:t>Rencana</a:t>
              </a:r>
              <a:r>
                <a:rPr lang="en-US" sz="1100" b="1" dirty="0">
                  <a:solidFill>
                    <a:schemeClr val="bg1"/>
                  </a:solidFill>
                  <a:latin typeface="Tahoma" pitchFamily="34" charset="0"/>
                  <a:ea typeface="Tahoma" pitchFamily="34" charset="0"/>
                  <a:cs typeface="Tahoma" pitchFamily="34" charset="0"/>
                </a:rPr>
                <a:t> </a:t>
              </a:r>
              <a:r>
                <a:rPr lang="en-US" sz="1100" b="1" dirty="0" err="1">
                  <a:solidFill>
                    <a:schemeClr val="bg1"/>
                  </a:solidFill>
                  <a:latin typeface="Tahoma" pitchFamily="34" charset="0"/>
                  <a:ea typeface="Tahoma" pitchFamily="34" charset="0"/>
                  <a:cs typeface="Tahoma" pitchFamily="34" charset="0"/>
                </a:rPr>
                <a:t>Induk</a:t>
              </a:r>
              <a:r>
                <a:rPr lang="en-US" sz="1100" b="1" dirty="0">
                  <a:solidFill>
                    <a:schemeClr val="bg1"/>
                  </a:solidFill>
                  <a:latin typeface="Tahoma" pitchFamily="34" charset="0"/>
                  <a:ea typeface="Tahoma" pitchFamily="34" charset="0"/>
                  <a:cs typeface="Tahoma" pitchFamily="34" charset="0"/>
                </a:rPr>
                <a:t> JLLAJ</a:t>
              </a:r>
              <a:endParaRPr lang="id-ID" sz="1100" dirty="0">
                <a:solidFill>
                  <a:schemeClr val="bg1"/>
                </a:solidFill>
                <a:latin typeface="Tahoma" pitchFamily="34" charset="0"/>
                <a:ea typeface="Tahoma" pitchFamily="34" charset="0"/>
                <a:cs typeface="Tahoma" pitchFamily="34" charset="0"/>
              </a:endParaRPr>
            </a:p>
          </p:txBody>
        </p:sp>
        <p:sp>
          <p:nvSpPr>
            <p:cNvPr id="9" name="Oval 8">
              <a:extLst>
                <a:ext uri="{FF2B5EF4-FFF2-40B4-BE49-F238E27FC236}">
                  <a16:creationId xmlns:a16="http://schemas.microsoft.com/office/drawing/2014/main" id="{ACDE7540-1190-490C-9573-704E11AD6703}"/>
                </a:ext>
              </a:extLst>
            </p:cNvPr>
            <p:cNvSpPr/>
            <p:nvPr/>
          </p:nvSpPr>
          <p:spPr>
            <a:xfrm>
              <a:off x="5257800" y="838200"/>
              <a:ext cx="2286000" cy="762000"/>
            </a:xfrm>
            <a:prstGeom prst="ellipse">
              <a:avLst/>
            </a:prstGeom>
            <a:solidFill>
              <a:srgbClr val="FFC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tx1"/>
                </a:solidFill>
                <a:latin typeface="Tahoma" pitchFamily="34" charset="0"/>
                <a:ea typeface="Tahoma" pitchFamily="34" charset="0"/>
                <a:cs typeface="Tahoma" pitchFamily="34" charset="0"/>
              </a:endParaRPr>
            </a:p>
            <a:p>
              <a:pPr algn="ctr">
                <a:defRPr/>
              </a:pPr>
              <a:r>
                <a:rPr lang="en-US" sz="1400" b="1" dirty="0">
                  <a:solidFill>
                    <a:schemeClr val="tx1"/>
                  </a:solidFill>
                  <a:latin typeface="Tahoma" pitchFamily="34" charset="0"/>
                  <a:ea typeface="Tahoma" pitchFamily="34" charset="0"/>
                  <a:cs typeface="Tahoma" pitchFamily="34" charset="0"/>
                </a:rPr>
                <a:t>BAB</a:t>
              </a:r>
              <a:r>
                <a:rPr lang="id-ID" sz="1400" b="1" dirty="0">
                  <a:solidFill>
                    <a:schemeClr val="tx1"/>
                  </a:solidFill>
                  <a:latin typeface="Tahoma" pitchFamily="34" charset="0"/>
                  <a:ea typeface="Tahoma" pitchFamily="34" charset="0"/>
                  <a:cs typeface="Tahoma" pitchFamily="34" charset="0"/>
                </a:rPr>
                <a:t> </a:t>
              </a:r>
              <a:r>
                <a:rPr lang="en-US" sz="1400" b="1" dirty="0">
                  <a:solidFill>
                    <a:schemeClr val="tx1"/>
                  </a:solidFill>
                  <a:latin typeface="Tahoma" pitchFamily="34" charset="0"/>
                  <a:ea typeface="Tahoma" pitchFamily="34" charset="0"/>
                  <a:cs typeface="Tahoma" pitchFamily="34" charset="0"/>
                </a:rPr>
                <a:t>II  TUJUAN</a:t>
              </a:r>
              <a:endParaRPr lang="id-ID" sz="1400" b="1" dirty="0">
                <a:solidFill>
                  <a:schemeClr val="tx1"/>
                </a:solidFill>
                <a:latin typeface="Tahoma" pitchFamily="34" charset="0"/>
                <a:ea typeface="Tahoma" pitchFamily="34" charset="0"/>
                <a:cs typeface="Tahoma" pitchFamily="34" charset="0"/>
              </a:endParaRPr>
            </a:p>
            <a:p>
              <a:pPr algn="ctr">
                <a:defRPr/>
              </a:pPr>
              <a:endParaRPr lang="en-US" sz="1400" b="1" dirty="0">
                <a:solidFill>
                  <a:schemeClr val="tx1"/>
                </a:solidFill>
              </a:endParaRPr>
            </a:p>
          </p:txBody>
        </p:sp>
        <p:sp>
          <p:nvSpPr>
            <p:cNvPr id="10" name="Right Arrow 20">
              <a:extLst>
                <a:ext uri="{FF2B5EF4-FFF2-40B4-BE49-F238E27FC236}">
                  <a16:creationId xmlns:a16="http://schemas.microsoft.com/office/drawing/2014/main" id="{EF72FCDD-4F58-43E1-8CDB-DC0CD9633998}"/>
                </a:ext>
              </a:extLst>
            </p:cNvPr>
            <p:cNvSpPr/>
            <p:nvPr/>
          </p:nvSpPr>
          <p:spPr>
            <a:xfrm>
              <a:off x="3276600" y="990600"/>
              <a:ext cx="1828800" cy="533400"/>
            </a:xfrm>
            <a:prstGeom prst="rightArrow">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hlinkClick r:id="rId2" action="ppaction://hlinkpres?slideindex=1&amp;slidetitle="/>
              <a:extLst>
                <a:ext uri="{FF2B5EF4-FFF2-40B4-BE49-F238E27FC236}">
                  <a16:creationId xmlns:a16="http://schemas.microsoft.com/office/drawing/2014/main" id="{72CAEF80-8E96-4739-ABBF-BFD655D86B9D}"/>
                </a:ext>
              </a:extLst>
            </p:cNvPr>
            <p:cNvSpPr/>
            <p:nvPr/>
          </p:nvSpPr>
          <p:spPr>
            <a:xfrm>
              <a:off x="381000" y="2590800"/>
              <a:ext cx="4114800" cy="1905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9">
              <a:hlinkClick r:id="rId3" action="ppaction://hlinkpres?slideindex=1&amp;slidetitle="/>
              <a:extLst>
                <a:ext uri="{FF2B5EF4-FFF2-40B4-BE49-F238E27FC236}">
                  <a16:creationId xmlns:a16="http://schemas.microsoft.com/office/drawing/2014/main" id="{CAFA4062-D400-447F-B378-B65790640891}"/>
                </a:ext>
              </a:extLst>
            </p:cNvPr>
            <p:cNvSpPr txBox="1">
              <a:spLocks noChangeArrowheads="1"/>
            </p:cNvSpPr>
            <p:nvPr/>
          </p:nvSpPr>
          <p:spPr bwMode="auto">
            <a:xfrm rot="16200000">
              <a:off x="-340518" y="3437667"/>
              <a:ext cx="1905000" cy="2112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r>
                <a:rPr lang="en-US" altLang="en-US" sz="1200" dirty="0">
                  <a:solidFill>
                    <a:schemeClr val="bg1"/>
                  </a:solidFill>
                  <a:latin typeface="Aharoni" panose="02010803020104030203" pitchFamily="2" charset="-79"/>
                  <a:cs typeface="Aharoni" panose="02010803020104030203" pitchFamily="2" charset="-79"/>
                </a:rPr>
                <a:t>TEKNIS KOMPONEN</a:t>
              </a:r>
            </a:p>
          </p:txBody>
        </p:sp>
        <p:sp>
          <p:nvSpPr>
            <p:cNvPr id="13" name="TextBox 12">
              <a:extLst>
                <a:ext uri="{FF2B5EF4-FFF2-40B4-BE49-F238E27FC236}">
                  <a16:creationId xmlns:a16="http://schemas.microsoft.com/office/drawing/2014/main" id="{A2B08AEA-50DC-4ACB-BD31-65B993EF3DB0}"/>
                </a:ext>
              </a:extLst>
            </p:cNvPr>
            <p:cNvSpPr txBox="1"/>
            <p:nvPr/>
          </p:nvSpPr>
          <p:spPr>
            <a:xfrm>
              <a:off x="914400" y="2667000"/>
              <a:ext cx="3505200" cy="430887"/>
            </a:xfrm>
            <a:prstGeom prst="rect">
              <a:avLst/>
            </a:prstGeom>
            <a:solidFill>
              <a:srgbClr val="FFC000"/>
            </a:solidFill>
            <a:scene3d>
              <a:camera prst="orthographicFront"/>
              <a:lightRig rig="threePt" dir="t"/>
            </a:scene3d>
            <a:sp3d>
              <a:bevelT w="165100" prst="coolSlant"/>
            </a:sp3d>
          </p:spPr>
          <p:txBody>
            <a:bodyPr>
              <a:spAutoFit/>
            </a:bodyPr>
            <a:lstStyle/>
            <a:p>
              <a:pPr>
                <a:defRPr/>
              </a:pPr>
              <a:r>
                <a:rPr lang="en-US" sz="1100" b="1" dirty="0">
                  <a:solidFill>
                    <a:srgbClr val="7030A0"/>
                  </a:solidFill>
                  <a:latin typeface="Tahoma" pitchFamily="34" charset="0"/>
                  <a:ea typeface="Tahoma" pitchFamily="34" charset="0"/>
                  <a:cs typeface="Tahoma" pitchFamily="34" charset="0"/>
                </a:rPr>
                <a:t>BAB VI</a:t>
              </a:r>
              <a:r>
                <a:rPr lang="id-ID" sz="1100" b="1" dirty="0">
                  <a:solidFill>
                    <a:srgbClr val="7030A0"/>
                  </a:solidFill>
                  <a:latin typeface="Tahoma" pitchFamily="34" charset="0"/>
                  <a:ea typeface="Tahoma" pitchFamily="34" charset="0"/>
                  <a:cs typeface="Tahoma" pitchFamily="34" charset="0"/>
                </a:rPr>
                <a:t>    JARINGAN LALU LINTAS DAN ANGKUTAN JALAN</a:t>
              </a:r>
              <a:endParaRPr lang="id-ID" sz="1100" dirty="0">
                <a:solidFill>
                  <a:schemeClr val="bg1"/>
                </a:solidFill>
              </a:endParaRPr>
            </a:p>
          </p:txBody>
        </p:sp>
        <p:sp>
          <p:nvSpPr>
            <p:cNvPr id="14" name="TextBox 13">
              <a:extLst>
                <a:ext uri="{FF2B5EF4-FFF2-40B4-BE49-F238E27FC236}">
                  <a16:creationId xmlns:a16="http://schemas.microsoft.com/office/drawing/2014/main" id="{1CAF109F-7013-40C3-B22E-BCD191E0BF5C}"/>
                </a:ext>
              </a:extLst>
            </p:cNvPr>
            <p:cNvSpPr txBox="1"/>
            <p:nvPr/>
          </p:nvSpPr>
          <p:spPr>
            <a:xfrm>
              <a:off x="914400" y="3475539"/>
              <a:ext cx="3505200" cy="261610"/>
            </a:xfrm>
            <a:prstGeom prst="rect">
              <a:avLst/>
            </a:prstGeom>
            <a:solidFill>
              <a:srgbClr val="00FFFF"/>
            </a:solidFill>
            <a:effectLst>
              <a:innerShdw blurRad="63500" dist="50800" dir="16200000">
                <a:prstClr val="black">
                  <a:alpha val="50000"/>
                </a:prstClr>
              </a:innerShdw>
            </a:effectLst>
          </p:spPr>
          <p:txBody>
            <a:bodyPr>
              <a:spAutoFit/>
            </a:bodyPr>
            <a:lstStyle/>
            <a:p>
              <a:pPr marL="987425" indent="-987425" defTabSz="222250" fontAlgn="auto">
                <a:spcBef>
                  <a:spcPts val="0"/>
                </a:spcBef>
                <a:spcAft>
                  <a:spcPts val="0"/>
                </a:spcAft>
                <a:tabLst>
                  <a:tab pos="900113" algn="l"/>
                  <a:tab pos="987425" algn="l"/>
                </a:tabLst>
                <a:defRPr/>
              </a:pPr>
              <a:r>
                <a:rPr lang="en-US" sz="1100" b="1" dirty="0">
                  <a:latin typeface="Tahoma" pitchFamily="34" charset="0"/>
                  <a:ea typeface="Tahoma" pitchFamily="34" charset="0"/>
                  <a:cs typeface="Tahoma" pitchFamily="34" charset="0"/>
                </a:rPr>
                <a:t>BAB VII</a:t>
              </a:r>
              <a:r>
                <a:rPr lang="id-ID" sz="1100" b="1" dirty="0">
                  <a:latin typeface="Tahoma" pitchFamily="34" charset="0"/>
                  <a:ea typeface="Tahoma" pitchFamily="34" charset="0"/>
                  <a:cs typeface="Tahoma" pitchFamily="34" charset="0"/>
                </a:rPr>
                <a:t>   </a:t>
              </a:r>
              <a:r>
                <a:rPr lang="en-US" sz="1100" b="1" dirty="0">
                  <a:latin typeface="Tahoma" pitchFamily="34" charset="0"/>
                  <a:ea typeface="Tahoma" pitchFamily="34" charset="0"/>
                  <a:cs typeface="Tahoma" pitchFamily="34" charset="0"/>
                </a:rPr>
                <a:t>KENDARAAN</a:t>
              </a:r>
            </a:p>
          </p:txBody>
        </p:sp>
        <p:sp>
          <p:nvSpPr>
            <p:cNvPr id="15" name="TextBox 14">
              <a:extLst>
                <a:ext uri="{FF2B5EF4-FFF2-40B4-BE49-F238E27FC236}">
                  <a16:creationId xmlns:a16="http://schemas.microsoft.com/office/drawing/2014/main" id="{BCE9C370-170B-49DD-99A5-A0FD14CFB36C}"/>
                </a:ext>
              </a:extLst>
            </p:cNvPr>
            <p:cNvSpPr txBox="1"/>
            <p:nvPr/>
          </p:nvSpPr>
          <p:spPr>
            <a:xfrm>
              <a:off x="914400" y="4114800"/>
              <a:ext cx="3505200" cy="261610"/>
            </a:xfrm>
            <a:prstGeom prst="rect">
              <a:avLst/>
            </a:prstGeom>
            <a:solidFill>
              <a:schemeClr val="accent3">
                <a:lumMod val="40000"/>
                <a:lumOff val="60000"/>
              </a:schemeClr>
            </a:solidFill>
            <a:scene3d>
              <a:camera prst="orthographicFront"/>
              <a:lightRig rig="threePt" dir="t"/>
            </a:scene3d>
            <a:sp3d>
              <a:bevelT w="165100" prst="coolSlant"/>
            </a:sp3d>
          </p:spPr>
          <p:txBody>
            <a:bodyPr>
              <a:spAutoFit/>
            </a:bodyPr>
            <a:lstStyle/>
            <a:p>
              <a:pPr marL="987425" indent="-987425" defTabSz="222250" fontAlgn="auto">
                <a:spcBef>
                  <a:spcPts val="0"/>
                </a:spcBef>
                <a:spcAft>
                  <a:spcPts val="0"/>
                </a:spcAft>
                <a:tabLst>
                  <a:tab pos="900113" algn="l"/>
                  <a:tab pos="987425" algn="l"/>
                </a:tabLst>
                <a:defRPr/>
              </a:pPr>
              <a:r>
                <a:rPr lang="en-US" sz="1100" b="1" dirty="0">
                  <a:latin typeface="Tahoma" pitchFamily="34" charset="0"/>
                  <a:ea typeface="Tahoma" pitchFamily="34" charset="0"/>
                  <a:cs typeface="Tahoma" pitchFamily="34" charset="0"/>
                </a:rPr>
                <a:t>BAB VIII</a:t>
              </a:r>
              <a:r>
                <a:rPr lang="id-ID" sz="1100" b="1" dirty="0">
                  <a:latin typeface="Tahoma" pitchFamily="34" charset="0"/>
                  <a:ea typeface="Tahoma" pitchFamily="34" charset="0"/>
                  <a:cs typeface="Tahoma" pitchFamily="34" charset="0"/>
                </a:rPr>
                <a:t> </a:t>
              </a:r>
              <a:r>
                <a:rPr lang="en-US" sz="1100" b="1" dirty="0">
                  <a:latin typeface="Tahoma" pitchFamily="34" charset="0"/>
                  <a:ea typeface="Tahoma" pitchFamily="34" charset="0"/>
                  <a:cs typeface="Tahoma" pitchFamily="34" charset="0"/>
                </a:rPr>
                <a:t>PENGEMUDI</a:t>
              </a:r>
            </a:p>
          </p:txBody>
        </p:sp>
        <p:sp>
          <p:nvSpPr>
            <p:cNvPr id="16" name="Rectangle 15">
              <a:extLst>
                <a:ext uri="{FF2B5EF4-FFF2-40B4-BE49-F238E27FC236}">
                  <a16:creationId xmlns:a16="http://schemas.microsoft.com/office/drawing/2014/main" id="{C1CB22D9-CF55-4A24-9180-3E7D4AD53561}"/>
                </a:ext>
              </a:extLst>
            </p:cNvPr>
            <p:cNvSpPr/>
            <p:nvPr/>
          </p:nvSpPr>
          <p:spPr>
            <a:xfrm>
              <a:off x="4572000" y="2590800"/>
              <a:ext cx="4114800" cy="1905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28">
              <a:hlinkClick r:id="rId4" action="ppaction://hlinkpres?slideindex=1&amp;slidetitle="/>
              <a:extLst>
                <a:ext uri="{FF2B5EF4-FFF2-40B4-BE49-F238E27FC236}">
                  <a16:creationId xmlns:a16="http://schemas.microsoft.com/office/drawing/2014/main" id="{81EE8D65-FD45-4772-8618-C732104756F8}"/>
                </a:ext>
              </a:extLst>
            </p:cNvPr>
            <p:cNvSpPr txBox="1">
              <a:spLocks noChangeArrowheads="1"/>
            </p:cNvSpPr>
            <p:nvPr/>
          </p:nvSpPr>
          <p:spPr bwMode="auto">
            <a:xfrm rot="16200000">
              <a:off x="3850482" y="3437667"/>
              <a:ext cx="1905000" cy="2112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r>
                <a:rPr lang="en-US" altLang="en-US" sz="1200" dirty="0">
                  <a:latin typeface="Aharoni" panose="02010803020104030203" pitchFamily="2" charset="-79"/>
                  <a:cs typeface="Aharoni" panose="02010803020104030203" pitchFamily="2" charset="-79"/>
                  <a:hlinkClick r:id="rId5" action="ppaction://hlinkpres?slideindex=1&amp;slidetitle="/>
                </a:rPr>
                <a:t>TEKNIS OPERASIONAL</a:t>
              </a:r>
              <a:endParaRPr lang="en-US" altLang="en-US" sz="1200" dirty="0">
                <a:latin typeface="Aharoni" panose="02010803020104030203" pitchFamily="2" charset="-79"/>
                <a:cs typeface="Aharoni" panose="02010803020104030203" pitchFamily="2" charset="-79"/>
              </a:endParaRPr>
            </a:p>
          </p:txBody>
        </p:sp>
        <p:sp>
          <p:nvSpPr>
            <p:cNvPr id="18" name="TextBox 17">
              <a:extLst>
                <a:ext uri="{FF2B5EF4-FFF2-40B4-BE49-F238E27FC236}">
                  <a16:creationId xmlns:a16="http://schemas.microsoft.com/office/drawing/2014/main" id="{2F145BBC-15FE-4DE9-A129-86474C8CF3D4}"/>
                </a:ext>
              </a:extLst>
            </p:cNvPr>
            <p:cNvSpPr txBox="1"/>
            <p:nvPr/>
          </p:nvSpPr>
          <p:spPr>
            <a:xfrm>
              <a:off x="5029200" y="2667000"/>
              <a:ext cx="3657600" cy="261610"/>
            </a:xfrm>
            <a:prstGeom prst="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spAutoFit/>
            </a:bodyPr>
            <a:lstStyle/>
            <a:p>
              <a:pPr marL="987425" indent="-987425" defTabSz="222250" fontAlgn="auto">
                <a:spcBef>
                  <a:spcPts val="0"/>
                </a:spcBef>
                <a:spcAft>
                  <a:spcPts val="0"/>
                </a:spcAft>
                <a:tabLst>
                  <a:tab pos="900113" algn="l"/>
                </a:tabLst>
                <a:defRPr/>
              </a:pPr>
              <a:r>
                <a:rPr lang="en-US" sz="1100" b="1" dirty="0">
                  <a:solidFill>
                    <a:schemeClr val="tx1"/>
                  </a:solidFill>
                  <a:latin typeface="Tahoma" pitchFamily="34" charset="0"/>
                  <a:ea typeface="Tahoma" pitchFamily="34" charset="0"/>
                  <a:cs typeface="Tahoma" pitchFamily="34" charset="0"/>
                </a:rPr>
                <a:t>BAB IX</a:t>
              </a:r>
              <a:r>
                <a:rPr lang="id-ID" sz="1100" b="1" dirty="0">
                  <a:solidFill>
                    <a:schemeClr val="tx1"/>
                  </a:solidFill>
                  <a:latin typeface="Tahoma" pitchFamily="34" charset="0"/>
                  <a:ea typeface="Tahoma" pitchFamily="34" charset="0"/>
                  <a:cs typeface="Tahoma" pitchFamily="34" charset="0"/>
                </a:rPr>
                <a:t>     </a:t>
              </a:r>
              <a:r>
                <a:rPr lang="en-US" sz="1100" b="1" dirty="0">
                  <a:solidFill>
                    <a:schemeClr val="tx1"/>
                  </a:solidFill>
                  <a:latin typeface="Tahoma" pitchFamily="34" charset="0"/>
                  <a:ea typeface="Tahoma" pitchFamily="34" charset="0"/>
                  <a:cs typeface="Tahoma" pitchFamily="34" charset="0"/>
                </a:rPr>
                <a:t>LALU LINTAS</a:t>
              </a:r>
            </a:p>
          </p:txBody>
        </p:sp>
        <p:sp>
          <p:nvSpPr>
            <p:cNvPr id="19" name="TextBox 18">
              <a:extLst>
                <a:ext uri="{FF2B5EF4-FFF2-40B4-BE49-F238E27FC236}">
                  <a16:creationId xmlns:a16="http://schemas.microsoft.com/office/drawing/2014/main" id="{084BB545-9DEF-4DED-8E28-3B295A92B731}"/>
                </a:ext>
              </a:extLst>
            </p:cNvPr>
            <p:cNvSpPr txBox="1"/>
            <p:nvPr/>
          </p:nvSpPr>
          <p:spPr>
            <a:xfrm>
              <a:off x="5029200" y="3048000"/>
              <a:ext cx="3657600" cy="261610"/>
            </a:xfrm>
            <a:prstGeom prst="rect">
              <a:avLst/>
            </a:prstGeom>
            <a:solidFill>
              <a:srgbClr val="3399FF"/>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spAutoFit/>
            </a:bodyPr>
            <a:lstStyle/>
            <a:p>
              <a:pPr marL="987425" indent="-987425" defTabSz="222250" fontAlgn="auto">
                <a:spcBef>
                  <a:spcPts val="0"/>
                </a:spcBef>
                <a:spcAft>
                  <a:spcPts val="0"/>
                </a:spcAft>
                <a:tabLst>
                  <a:tab pos="900113" algn="l"/>
                  <a:tab pos="987425" algn="l"/>
                </a:tabLst>
                <a:defRPr/>
              </a:pPr>
              <a:r>
                <a:rPr lang="en-US" sz="1100" b="1" dirty="0">
                  <a:solidFill>
                    <a:schemeClr val="tx1"/>
                  </a:solidFill>
                  <a:latin typeface="Tahoma" pitchFamily="34" charset="0"/>
                  <a:ea typeface="Tahoma" pitchFamily="34" charset="0"/>
                  <a:cs typeface="Tahoma" pitchFamily="34" charset="0"/>
                </a:rPr>
                <a:t>BAB X</a:t>
              </a:r>
              <a:r>
                <a:rPr lang="id-ID" sz="1100" b="1" dirty="0">
                  <a:solidFill>
                    <a:schemeClr val="tx1"/>
                  </a:solidFill>
                  <a:latin typeface="Tahoma" pitchFamily="34" charset="0"/>
                  <a:ea typeface="Tahoma" pitchFamily="34" charset="0"/>
                  <a:cs typeface="Tahoma" pitchFamily="34" charset="0"/>
                </a:rPr>
                <a:t>       </a:t>
              </a:r>
              <a:r>
                <a:rPr lang="en-US" sz="1100" b="1" dirty="0">
                  <a:solidFill>
                    <a:schemeClr val="tx1"/>
                  </a:solidFill>
                  <a:latin typeface="Tahoma" pitchFamily="34" charset="0"/>
                  <a:ea typeface="Tahoma" pitchFamily="34" charset="0"/>
                  <a:cs typeface="Tahoma" pitchFamily="34" charset="0"/>
                </a:rPr>
                <a:t>ANGKUTAN</a:t>
              </a:r>
            </a:p>
          </p:txBody>
        </p:sp>
        <p:sp>
          <p:nvSpPr>
            <p:cNvPr id="20" name="TextBox 19">
              <a:extLst>
                <a:ext uri="{FF2B5EF4-FFF2-40B4-BE49-F238E27FC236}">
                  <a16:creationId xmlns:a16="http://schemas.microsoft.com/office/drawing/2014/main" id="{AB92D838-889D-4192-88CE-CEB8047DF19D}"/>
                </a:ext>
              </a:extLst>
            </p:cNvPr>
            <p:cNvSpPr txBox="1"/>
            <p:nvPr/>
          </p:nvSpPr>
          <p:spPr>
            <a:xfrm>
              <a:off x="5029200" y="3429000"/>
              <a:ext cx="3657600" cy="261610"/>
            </a:xfrm>
            <a:prstGeom prst="rect">
              <a:avLst/>
            </a:prstGeom>
            <a:solidFill>
              <a:srgbClr val="FFC000"/>
            </a:solidFill>
            <a:scene3d>
              <a:camera prst="orthographicFront"/>
              <a:lightRig rig="threePt" dir="t"/>
            </a:scene3d>
            <a:sp3d>
              <a:bevelT w="165100" prst="coolSlant"/>
            </a:sp3d>
          </p:spPr>
          <p:txBody>
            <a:bodyPr>
              <a:spAutoFit/>
            </a:bodyPr>
            <a:lstStyle/>
            <a:p>
              <a:pPr marL="987425" indent="-987425" defTabSz="222250" fontAlgn="auto">
                <a:spcBef>
                  <a:spcPts val="0"/>
                </a:spcBef>
                <a:spcAft>
                  <a:spcPts val="0"/>
                </a:spcAft>
                <a:tabLst>
                  <a:tab pos="900113" algn="l"/>
                  <a:tab pos="987425" algn="l"/>
                </a:tabLst>
                <a:defRPr/>
              </a:pPr>
              <a:r>
                <a:rPr lang="fi-FI" sz="1100" b="1" dirty="0">
                  <a:latin typeface="Tahoma" pitchFamily="34" charset="0"/>
                  <a:ea typeface="Tahoma" pitchFamily="34" charset="0"/>
                  <a:cs typeface="Tahoma" pitchFamily="34" charset="0"/>
                </a:rPr>
                <a:t>BAB XIV</a:t>
              </a:r>
              <a:r>
                <a:rPr lang="id-ID" sz="1100" b="1" dirty="0">
                  <a:latin typeface="Tahoma" pitchFamily="34" charset="0"/>
                  <a:ea typeface="Tahoma" pitchFamily="34" charset="0"/>
                  <a:cs typeface="Tahoma" pitchFamily="34" charset="0"/>
                </a:rPr>
                <a:t>   </a:t>
              </a:r>
              <a:r>
                <a:rPr lang="sv-SE" sz="1100" b="1" dirty="0">
                  <a:latin typeface="Tahoma" pitchFamily="34" charset="0"/>
                  <a:ea typeface="Tahoma" pitchFamily="34" charset="0"/>
                  <a:cs typeface="Tahoma" pitchFamily="34" charset="0"/>
                </a:rPr>
                <a:t>KECELAKAAN LALU LINTAS</a:t>
              </a:r>
            </a:p>
          </p:txBody>
        </p:sp>
        <p:sp>
          <p:nvSpPr>
            <p:cNvPr id="21" name="TextBox 20">
              <a:extLst>
                <a:ext uri="{FF2B5EF4-FFF2-40B4-BE49-F238E27FC236}">
                  <a16:creationId xmlns:a16="http://schemas.microsoft.com/office/drawing/2014/main" id="{BB62ABF7-7084-4415-9DF9-2ACC0BA6DADE}"/>
                </a:ext>
              </a:extLst>
            </p:cNvPr>
            <p:cNvSpPr txBox="1"/>
            <p:nvPr/>
          </p:nvSpPr>
          <p:spPr>
            <a:xfrm>
              <a:off x="5029200" y="3810000"/>
              <a:ext cx="3657600" cy="430887"/>
            </a:xfrm>
            <a:prstGeom prst="rect">
              <a:avLst/>
            </a:prstGeom>
            <a:solidFill>
              <a:srgbClr val="00FFFF"/>
            </a:solidFill>
            <a:effectLst>
              <a:innerShdw blurRad="63500" dist="50800" dir="16200000">
                <a:prstClr val="black">
                  <a:alpha val="50000"/>
                </a:prstClr>
              </a:innerShdw>
            </a:effectLst>
          </p:spPr>
          <p:txBody>
            <a:bodyPr>
              <a:spAutoFit/>
            </a:bodyPr>
            <a:lstStyle/>
            <a:p>
              <a:pPr defTabSz="222250" fontAlgn="auto">
                <a:spcBef>
                  <a:spcPts val="0"/>
                </a:spcBef>
                <a:spcAft>
                  <a:spcPts val="0"/>
                </a:spcAft>
                <a:tabLst>
                  <a:tab pos="0" algn="l"/>
                </a:tabLst>
                <a:defRPr/>
              </a:pPr>
              <a:r>
                <a:rPr lang="fi-FI" sz="1100" b="1" dirty="0">
                  <a:latin typeface="Tahoma" pitchFamily="34" charset="0"/>
                  <a:ea typeface="Tahoma" pitchFamily="34" charset="0"/>
                  <a:cs typeface="Tahoma" pitchFamily="34" charset="0"/>
                </a:rPr>
                <a:t>BAB XV</a:t>
              </a:r>
              <a:r>
                <a:rPr lang="id-ID" sz="1100" b="1" dirty="0">
                  <a:latin typeface="Tahoma" pitchFamily="34" charset="0"/>
                  <a:ea typeface="Tahoma" pitchFamily="34" charset="0"/>
                  <a:cs typeface="Tahoma" pitchFamily="34" charset="0"/>
                </a:rPr>
                <a:t>    </a:t>
              </a:r>
              <a:r>
                <a:rPr lang="fi-FI" sz="1100" b="1" dirty="0">
                  <a:latin typeface="Tahoma" pitchFamily="34" charset="0"/>
                  <a:ea typeface="Tahoma" pitchFamily="34" charset="0"/>
                  <a:cs typeface="Tahoma" pitchFamily="34" charset="0"/>
                </a:rPr>
                <a:t>PERLAKUAN KHUSUS BAGI PENYANDANG CACAT, MANULA, ANAK-ANAK, WANITA HAMIL, DAN ORANG SAKIT</a:t>
              </a:r>
            </a:p>
          </p:txBody>
        </p:sp>
        <p:sp>
          <p:nvSpPr>
            <p:cNvPr id="22" name="Rectangle 21">
              <a:extLst>
                <a:ext uri="{FF2B5EF4-FFF2-40B4-BE49-F238E27FC236}">
                  <a16:creationId xmlns:a16="http://schemas.microsoft.com/office/drawing/2014/main" id="{6AD8F083-EE00-401A-9155-1D5C522E78CE}"/>
                </a:ext>
              </a:extLst>
            </p:cNvPr>
            <p:cNvSpPr/>
            <p:nvPr/>
          </p:nvSpPr>
          <p:spPr>
            <a:xfrm>
              <a:off x="381000" y="4572000"/>
              <a:ext cx="8305800" cy="8382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3" name="TextBox 22">
              <a:extLst>
                <a:ext uri="{FF2B5EF4-FFF2-40B4-BE49-F238E27FC236}">
                  <a16:creationId xmlns:a16="http://schemas.microsoft.com/office/drawing/2014/main" id="{958F0F90-5255-4FC8-9F9D-5C7B48BB7756}"/>
                </a:ext>
              </a:extLst>
            </p:cNvPr>
            <p:cNvSpPr txBox="1"/>
            <p:nvPr/>
          </p:nvSpPr>
          <p:spPr>
            <a:xfrm>
              <a:off x="609600" y="4572000"/>
              <a:ext cx="8077200" cy="261610"/>
            </a:xfrm>
            <a:prstGeom prst="rect">
              <a:avLst/>
            </a:prstGeom>
            <a:solidFill>
              <a:schemeClr val="accent2">
                <a:lumMod val="75000"/>
              </a:schemeClr>
            </a:solidFill>
            <a:scene3d>
              <a:camera prst="orthographicFront"/>
              <a:lightRig rig="threePt" dir="t"/>
            </a:scene3d>
            <a:sp3d>
              <a:bevelT w="101600" prst="riblet"/>
            </a:sp3d>
          </p:spPr>
          <p:txBody>
            <a:bodyPr>
              <a:spAutoFit/>
            </a:bodyPr>
            <a:lstStyle/>
            <a:p>
              <a:pPr marL="987425" indent="-987425" defTabSz="222250" fontAlgn="auto">
                <a:spcBef>
                  <a:spcPts val="0"/>
                </a:spcBef>
                <a:spcAft>
                  <a:spcPts val="0"/>
                </a:spcAft>
                <a:tabLst>
                  <a:tab pos="900113" algn="l"/>
                  <a:tab pos="987425" algn="l"/>
                </a:tabLst>
                <a:defRPr/>
              </a:pPr>
              <a:r>
                <a:rPr lang="en-US" sz="1100" b="1" dirty="0">
                  <a:latin typeface="Tahoma" pitchFamily="34" charset="0"/>
                  <a:ea typeface="Tahoma" pitchFamily="34" charset="0"/>
                  <a:cs typeface="Tahoma" pitchFamily="34" charset="0"/>
                </a:rPr>
                <a:t>BAB XI</a:t>
              </a:r>
              <a:r>
                <a:rPr lang="id-ID" sz="1100" b="1" dirty="0">
                  <a:latin typeface="Tahoma" pitchFamily="34" charset="0"/>
                  <a:ea typeface="Tahoma" pitchFamily="34" charset="0"/>
                  <a:cs typeface="Tahoma" pitchFamily="34" charset="0"/>
                </a:rPr>
                <a:t>     KEAMANAN DAN KESELAMATAN LALU LINTAS ANGKUTAN JALAN</a:t>
              </a:r>
            </a:p>
          </p:txBody>
        </p:sp>
        <p:sp>
          <p:nvSpPr>
            <p:cNvPr id="24" name="TextBox 23">
              <a:extLst>
                <a:ext uri="{FF2B5EF4-FFF2-40B4-BE49-F238E27FC236}">
                  <a16:creationId xmlns:a16="http://schemas.microsoft.com/office/drawing/2014/main" id="{A724FB4D-1742-49EE-855D-B930EF322809}"/>
                </a:ext>
              </a:extLst>
            </p:cNvPr>
            <p:cNvSpPr txBox="1"/>
            <p:nvPr/>
          </p:nvSpPr>
          <p:spPr>
            <a:xfrm>
              <a:off x="609600" y="4876800"/>
              <a:ext cx="8077200" cy="261610"/>
            </a:xfrm>
            <a:prstGeom prst="rect">
              <a:avLst/>
            </a:prstGeom>
            <a:solidFill>
              <a:srgbClr val="000099"/>
            </a:solidFill>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a:spAutoFit/>
            </a:bodyPr>
            <a:lstStyle/>
            <a:p>
              <a:pPr marL="987425" indent="-987425" defTabSz="222250" fontAlgn="auto">
                <a:spcBef>
                  <a:spcPts val="0"/>
                </a:spcBef>
                <a:spcAft>
                  <a:spcPts val="0"/>
                </a:spcAft>
                <a:tabLst>
                  <a:tab pos="900113" algn="l"/>
                  <a:tab pos="987425" algn="l"/>
                </a:tabLst>
                <a:defRPr/>
              </a:pPr>
              <a:r>
                <a:rPr lang="fi-FI" sz="1100" b="1" dirty="0">
                  <a:solidFill>
                    <a:schemeClr val="bg1"/>
                  </a:solidFill>
                  <a:latin typeface="Tahoma" pitchFamily="34" charset="0"/>
                  <a:ea typeface="Tahoma" pitchFamily="34" charset="0"/>
                  <a:cs typeface="Tahoma" pitchFamily="34" charset="0"/>
                </a:rPr>
                <a:t>BAB XII</a:t>
              </a:r>
              <a:r>
                <a:rPr lang="id-ID" sz="1100" b="1" dirty="0">
                  <a:solidFill>
                    <a:schemeClr val="bg1"/>
                  </a:solidFill>
                  <a:latin typeface="Tahoma" pitchFamily="34" charset="0"/>
                  <a:ea typeface="Tahoma" pitchFamily="34" charset="0"/>
                  <a:cs typeface="Tahoma" pitchFamily="34" charset="0"/>
                </a:rPr>
                <a:t>   </a:t>
              </a:r>
              <a:r>
                <a:rPr lang="en-US" sz="1100" b="1" dirty="0">
                  <a:solidFill>
                    <a:schemeClr val="bg1"/>
                  </a:solidFill>
                  <a:latin typeface="Tahoma" pitchFamily="34" charset="0"/>
                  <a:ea typeface="Tahoma" pitchFamily="34" charset="0"/>
                  <a:cs typeface="Tahoma" pitchFamily="34" charset="0"/>
                </a:rPr>
                <a:t>DAMPAK LINGKUNGAN</a:t>
              </a:r>
            </a:p>
          </p:txBody>
        </p:sp>
        <p:sp>
          <p:nvSpPr>
            <p:cNvPr id="25" name="TextBox 24">
              <a:extLst>
                <a:ext uri="{FF2B5EF4-FFF2-40B4-BE49-F238E27FC236}">
                  <a16:creationId xmlns:a16="http://schemas.microsoft.com/office/drawing/2014/main" id="{CF217CA7-893B-4FED-BC0B-D26B7298F1A4}"/>
                </a:ext>
              </a:extLst>
            </p:cNvPr>
            <p:cNvSpPr txBox="1"/>
            <p:nvPr/>
          </p:nvSpPr>
          <p:spPr>
            <a:xfrm>
              <a:off x="609600" y="5181600"/>
              <a:ext cx="8077200" cy="246221"/>
            </a:xfrm>
            <a:prstGeom prst="rect">
              <a:avLst/>
            </a:prstGeom>
            <a:solidFill>
              <a:schemeClr val="accent6">
                <a:lumMod val="50000"/>
              </a:schemeClr>
            </a:solidFill>
            <a:scene3d>
              <a:camera prst="orthographicFront"/>
              <a:lightRig rig="threePt" dir="t"/>
            </a:scene3d>
            <a:sp3d>
              <a:bevelT/>
            </a:sp3d>
          </p:spPr>
          <p:txBody>
            <a:bodyPr>
              <a:spAutoFit/>
            </a:bodyPr>
            <a:lstStyle/>
            <a:p>
              <a:pPr marL="987425" indent="-987425" defTabSz="222250" fontAlgn="auto">
                <a:spcBef>
                  <a:spcPts val="0"/>
                </a:spcBef>
                <a:spcAft>
                  <a:spcPts val="0"/>
                </a:spcAft>
                <a:tabLst>
                  <a:tab pos="900113" algn="l"/>
                  <a:tab pos="987425" algn="l"/>
                </a:tabLst>
                <a:defRPr/>
              </a:pPr>
              <a:r>
                <a:rPr lang="fi-FI" sz="1000" b="1" dirty="0">
                  <a:solidFill>
                    <a:schemeClr val="bg1"/>
                  </a:solidFill>
                  <a:latin typeface="Tahoma" pitchFamily="34" charset="0"/>
                  <a:ea typeface="Tahoma" pitchFamily="34" charset="0"/>
                  <a:cs typeface="Tahoma" pitchFamily="34" charset="0"/>
                </a:rPr>
                <a:t>BAB XIIIPENGEMBANGAN INDUSTRI </a:t>
              </a:r>
              <a:r>
                <a:rPr lang="id-ID" sz="1000" b="1" dirty="0">
                  <a:solidFill>
                    <a:schemeClr val="bg1"/>
                  </a:solidFill>
                  <a:latin typeface="Tahoma" pitchFamily="34" charset="0"/>
                  <a:ea typeface="Tahoma" pitchFamily="34" charset="0"/>
                  <a:cs typeface="Tahoma" pitchFamily="34" charset="0"/>
                </a:rPr>
                <a:t>D</a:t>
              </a:r>
              <a:r>
                <a:rPr lang="fi-FI" sz="1000" b="1" dirty="0">
                  <a:solidFill>
                    <a:schemeClr val="bg1"/>
                  </a:solidFill>
                  <a:latin typeface="Tahoma" pitchFamily="34" charset="0"/>
                  <a:ea typeface="Tahoma" pitchFamily="34" charset="0"/>
                  <a:cs typeface="Tahoma" pitchFamily="34" charset="0"/>
                </a:rPr>
                <a:t>AN TEKNOLOGI SARANA </a:t>
              </a:r>
              <a:r>
                <a:rPr lang="id-ID" sz="1000" b="1" dirty="0">
                  <a:solidFill>
                    <a:schemeClr val="bg1"/>
                  </a:solidFill>
                  <a:latin typeface="Tahoma" pitchFamily="34" charset="0"/>
                  <a:ea typeface="Tahoma" pitchFamily="34" charset="0"/>
                  <a:cs typeface="Tahoma" pitchFamily="34" charset="0"/>
                </a:rPr>
                <a:t>D</a:t>
              </a:r>
              <a:r>
                <a:rPr lang="fi-FI" sz="1000" b="1" dirty="0">
                  <a:solidFill>
                    <a:schemeClr val="bg1"/>
                  </a:solidFill>
                  <a:latin typeface="Tahoma" pitchFamily="34" charset="0"/>
                  <a:ea typeface="Tahoma" pitchFamily="34" charset="0"/>
                  <a:cs typeface="Tahoma" pitchFamily="34" charset="0"/>
                </a:rPr>
                <a:t>AN PRASARANA LALU LINTAS </a:t>
              </a:r>
              <a:r>
                <a:rPr lang="id-ID" sz="1000" b="1" dirty="0">
                  <a:solidFill>
                    <a:schemeClr val="bg1"/>
                  </a:solidFill>
                  <a:latin typeface="Tahoma" pitchFamily="34" charset="0"/>
                  <a:ea typeface="Tahoma" pitchFamily="34" charset="0"/>
                  <a:cs typeface="Tahoma" pitchFamily="34" charset="0"/>
                </a:rPr>
                <a:t>D</a:t>
              </a:r>
              <a:r>
                <a:rPr lang="fi-FI" sz="1000" b="1" dirty="0">
                  <a:solidFill>
                    <a:schemeClr val="bg1"/>
                  </a:solidFill>
                  <a:latin typeface="Tahoma" pitchFamily="34" charset="0"/>
                  <a:ea typeface="Tahoma" pitchFamily="34" charset="0"/>
                  <a:cs typeface="Tahoma" pitchFamily="34" charset="0"/>
                </a:rPr>
                <a:t>AN ANGKUTAN JALAN</a:t>
              </a:r>
              <a:endParaRPr lang="en-US" sz="1000" b="1" dirty="0">
                <a:solidFill>
                  <a:schemeClr val="bg1"/>
                </a:solidFill>
                <a:latin typeface="Tahoma" pitchFamily="34" charset="0"/>
                <a:ea typeface="Tahoma" pitchFamily="34" charset="0"/>
                <a:cs typeface="Tahoma" pitchFamily="34" charset="0"/>
              </a:endParaRPr>
            </a:p>
          </p:txBody>
        </p:sp>
        <p:sp>
          <p:nvSpPr>
            <p:cNvPr id="26" name="TextBox 56">
              <a:hlinkClick r:id="rId6" action="ppaction://hlinkpres?slideindex=1&amp;slidetitle="/>
              <a:extLst>
                <a:ext uri="{FF2B5EF4-FFF2-40B4-BE49-F238E27FC236}">
                  <a16:creationId xmlns:a16="http://schemas.microsoft.com/office/drawing/2014/main" id="{218FFEB6-B452-4785-9F55-FEF91FF80F01}"/>
                </a:ext>
              </a:extLst>
            </p:cNvPr>
            <p:cNvSpPr txBox="1">
              <a:spLocks noChangeArrowheads="1"/>
            </p:cNvSpPr>
            <p:nvPr/>
          </p:nvSpPr>
          <p:spPr bwMode="auto">
            <a:xfrm rot="16200000">
              <a:off x="76994" y="4903073"/>
              <a:ext cx="838200" cy="17605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r>
                <a:rPr lang="en-US" altLang="en-US" sz="900" dirty="0">
                  <a:solidFill>
                    <a:schemeClr val="bg1"/>
                  </a:solidFill>
                  <a:latin typeface="Aharoni" panose="02010803020104030203" pitchFamily="2" charset="-79"/>
                  <a:cs typeface="Aharoni" panose="02010803020104030203" pitchFamily="2" charset="-79"/>
                  <a:hlinkClick r:id="rId7" action="ppaction://hlinkpres?slideindex=1&amp;slidetitle=">
                    <a:extLst>
                      <a:ext uri="{A12FA001-AC4F-418D-AE19-62706E023703}">
                        <ahyp:hlinkClr xmlns:ahyp="http://schemas.microsoft.com/office/drawing/2018/hyperlinkcolor" val="tx"/>
                      </a:ext>
                    </a:extLst>
                  </a:hlinkClick>
                </a:rPr>
                <a:t>KOMSTRAT</a:t>
              </a:r>
              <a:endParaRPr lang="en-US" altLang="en-US" sz="900" dirty="0">
                <a:solidFill>
                  <a:schemeClr val="bg1"/>
                </a:solidFill>
                <a:latin typeface="Aharoni" panose="02010803020104030203" pitchFamily="2" charset="-79"/>
                <a:cs typeface="Aharoni" panose="02010803020104030203" pitchFamily="2" charset="-79"/>
              </a:endParaRPr>
            </a:p>
          </p:txBody>
        </p:sp>
        <p:sp>
          <p:nvSpPr>
            <p:cNvPr id="27" name="Rectangle 26">
              <a:extLst>
                <a:ext uri="{FF2B5EF4-FFF2-40B4-BE49-F238E27FC236}">
                  <a16:creationId xmlns:a16="http://schemas.microsoft.com/office/drawing/2014/main" id="{5F69C5A9-D114-4F90-AC52-254D70A31B64}"/>
                </a:ext>
              </a:extLst>
            </p:cNvPr>
            <p:cNvSpPr/>
            <p:nvPr/>
          </p:nvSpPr>
          <p:spPr>
            <a:xfrm>
              <a:off x="381000" y="5486400"/>
              <a:ext cx="8305800" cy="8382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8" name="TextBox 27">
              <a:extLst>
                <a:ext uri="{FF2B5EF4-FFF2-40B4-BE49-F238E27FC236}">
                  <a16:creationId xmlns:a16="http://schemas.microsoft.com/office/drawing/2014/main" id="{E0804670-81C8-4455-B594-22C5A87817D0}"/>
                </a:ext>
              </a:extLst>
            </p:cNvPr>
            <p:cNvSpPr txBox="1"/>
            <p:nvPr/>
          </p:nvSpPr>
          <p:spPr>
            <a:xfrm>
              <a:off x="609600" y="5486400"/>
              <a:ext cx="8077200" cy="261610"/>
            </a:xfrm>
            <a:prstGeom prst="rect">
              <a:avLst/>
            </a:prstGeom>
            <a:solidFill>
              <a:schemeClr val="accent2">
                <a:lumMod val="75000"/>
              </a:schemeClr>
            </a:solidFill>
            <a:scene3d>
              <a:camera prst="orthographicFront"/>
              <a:lightRig rig="threePt" dir="t"/>
            </a:scene3d>
            <a:sp3d>
              <a:bevelT w="101600" prst="riblet"/>
            </a:sp3d>
          </p:spPr>
          <p:txBody>
            <a:bodyPr>
              <a:spAutoFit/>
            </a:bodyPr>
            <a:lstStyle/>
            <a:p>
              <a:pPr marL="987425" indent="-987425" defTabSz="222250" fontAlgn="auto">
                <a:spcBef>
                  <a:spcPts val="0"/>
                </a:spcBef>
                <a:spcAft>
                  <a:spcPts val="0"/>
                </a:spcAft>
                <a:tabLst>
                  <a:tab pos="900113" algn="l"/>
                  <a:tab pos="987425" algn="l"/>
                </a:tabLst>
                <a:defRPr/>
              </a:pPr>
              <a:r>
                <a:rPr lang="en-US" sz="1100" b="1" dirty="0">
                  <a:latin typeface="Tahoma" pitchFamily="34" charset="0"/>
                  <a:ea typeface="Tahoma" pitchFamily="34" charset="0"/>
                  <a:cs typeface="Tahoma" pitchFamily="34" charset="0"/>
                </a:rPr>
                <a:t>BAB XVI</a:t>
              </a:r>
              <a:r>
                <a:rPr lang="id-ID" sz="1100" b="1" dirty="0">
                  <a:latin typeface="Tahoma" pitchFamily="34" charset="0"/>
                  <a:ea typeface="Tahoma" pitchFamily="34" charset="0"/>
                  <a:cs typeface="Tahoma" pitchFamily="34" charset="0"/>
                </a:rPr>
                <a:t>     </a:t>
              </a:r>
              <a:r>
                <a:rPr lang="en-US" sz="1100" b="1" dirty="0">
                  <a:latin typeface="Tahoma" pitchFamily="34" charset="0"/>
                  <a:ea typeface="Tahoma" pitchFamily="34" charset="0"/>
                  <a:cs typeface="Tahoma" pitchFamily="34" charset="0"/>
                </a:rPr>
                <a:t>SISTEM INFORMASI LLAJ</a:t>
              </a:r>
              <a:endParaRPr lang="id-ID" sz="1100" b="1" dirty="0">
                <a:latin typeface="Tahoma" pitchFamily="34" charset="0"/>
                <a:ea typeface="Tahoma" pitchFamily="34" charset="0"/>
                <a:cs typeface="Tahoma" pitchFamily="34" charset="0"/>
              </a:endParaRPr>
            </a:p>
          </p:txBody>
        </p:sp>
        <p:sp>
          <p:nvSpPr>
            <p:cNvPr id="29" name="TextBox 28">
              <a:extLst>
                <a:ext uri="{FF2B5EF4-FFF2-40B4-BE49-F238E27FC236}">
                  <a16:creationId xmlns:a16="http://schemas.microsoft.com/office/drawing/2014/main" id="{E633F783-DF1A-49E3-9197-2905504093C0}"/>
                </a:ext>
              </a:extLst>
            </p:cNvPr>
            <p:cNvSpPr txBox="1"/>
            <p:nvPr/>
          </p:nvSpPr>
          <p:spPr>
            <a:xfrm>
              <a:off x="609600" y="5791200"/>
              <a:ext cx="8077200" cy="261610"/>
            </a:xfrm>
            <a:prstGeom prst="rect">
              <a:avLst/>
            </a:prstGeom>
            <a:solidFill>
              <a:srgbClr val="000099"/>
            </a:solidFill>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a:spAutoFit/>
            </a:bodyPr>
            <a:lstStyle/>
            <a:p>
              <a:pPr marL="987425" indent="-987425" defTabSz="222250" fontAlgn="auto">
                <a:spcBef>
                  <a:spcPts val="0"/>
                </a:spcBef>
                <a:spcAft>
                  <a:spcPts val="0"/>
                </a:spcAft>
                <a:tabLst>
                  <a:tab pos="900113" algn="l"/>
                  <a:tab pos="987425" algn="l"/>
                </a:tabLst>
                <a:defRPr/>
              </a:pPr>
              <a:r>
                <a:rPr lang="fi-FI" sz="1100" b="1" dirty="0">
                  <a:solidFill>
                    <a:schemeClr val="bg1"/>
                  </a:solidFill>
                  <a:latin typeface="Tahoma" pitchFamily="34" charset="0"/>
                  <a:ea typeface="Tahoma" pitchFamily="34" charset="0"/>
                  <a:cs typeface="Tahoma" pitchFamily="34" charset="0"/>
                </a:rPr>
                <a:t>BAB XVII</a:t>
              </a:r>
              <a:r>
                <a:rPr lang="id-ID" sz="1100" b="1" dirty="0">
                  <a:solidFill>
                    <a:schemeClr val="bg1"/>
                  </a:solidFill>
                  <a:latin typeface="Tahoma" pitchFamily="34" charset="0"/>
                  <a:ea typeface="Tahoma" pitchFamily="34" charset="0"/>
                  <a:cs typeface="Tahoma" pitchFamily="34" charset="0"/>
                </a:rPr>
                <a:t>   </a:t>
              </a:r>
              <a:r>
                <a:rPr lang="en-US" sz="1100" b="1" dirty="0">
                  <a:solidFill>
                    <a:schemeClr val="bg1"/>
                  </a:solidFill>
                  <a:latin typeface="Tahoma" pitchFamily="34" charset="0"/>
                  <a:ea typeface="Tahoma" pitchFamily="34" charset="0"/>
                  <a:cs typeface="Tahoma" pitchFamily="34" charset="0"/>
                </a:rPr>
                <a:t>SUMBER DAYA MANUSIA</a:t>
              </a:r>
            </a:p>
          </p:txBody>
        </p:sp>
        <p:sp>
          <p:nvSpPr>
            <p:cNvPr id="30" name="TextBox 29">
              <a:extLst>
                <a:ext uri="{FF2B5EF4-FFF2-40B4-BE49-F238E27FC236}">
                  <a16:creationId xmlns:a16="http://schemas.microsoft.com/office/drawing/2014/main" id="{141D4B66-C17D-4E6A-876D-577CE8219866}"/>
                </a:ext>
              </a:extLst>
            </p:cNvPr>
            <p:cNvSpPr txBox="1"/>
            <p:nvPr/>
          </p:nvSpPr>
          <p:spPr>
            <a:xfrm>
              <a:off x="609600" y="6096001"/>
              <a:ext cx="8077200" cy="246221"/>
            </a:xfrm>
            <a:prstGeom prst="rect">
              <a:avLst/>
            </a:prstGeom>
            <a:solidFill>
              <a:schemeClr val="accent6">
                <a:lumMod val="50000"/>
              </a:schemeClr>
            </a:solidFill>
            <a:scene3d>
              <a:camera prst="orthographicFront"/>
              <a:lightRig rig="threePt" dir="t"/>
            </a:scene3d>
            <a:sp3d>
              <a:bevelT/>
            </a:sp3d>
          </p:spPr>
          <p:txBody>
            <a:bodyPr>
              <a:spAutoFit/>
            </a:bodyPr>
            <a:lstStyle/>
            <a:p>
              <a:pPr marL="987425" indent="-987425" defTabSz="222250" fontAlgn="auto">
                <a:spcBef>
                  <a:spcPts val="0"/>
                </a:spcBef>
                <a:spcAft>
                  <a:spcPts val="0"/>
                </a:spcAft>
                <a:tabLst>
                  <a:tab pos="900113" algn="l"/>
                  <a:tab pos="987425" algn="l"/>
                </a:tabLst>
                <a:defRPr/>
              </a:pPr>
              <a:r>
                <a:rPr lang="fi-FI" sz="1000" b="1" dirty="0">
                  <a:solidFill>
                    <a:schemeClr val="bg1"/>
                  </a:solidFill>
                  <a:latin typeface="Tahoma" pitchFamily="34" charset="0"/>
                  <a:ea typeface="Tahoma" pitchFamily="34" charset="0"/>
                  <a:cs typeface="Tahoma" pitchFamily="34" charset="0"/>
                </a:rPr>
                <a:t>BAB XVIII   </a:t>
              </a:r>
              <a:r>
                <a:rPr lang="en-US" sz="1000" b="1" dirty="0">
                  <a:solidFill>
                    <a:schemeClr val="bg1"/>
                  </a:solidFill>
                  <a:latin typeface="Tahoma" pitchFamily="34" charset="0"/>
                  <a:ea typeface="Tahoma" pitchFamily="34" charset="0"/>
                  <a:cs typeface="Tahoma" pitchFamily="34" charset="0"/>
                </a:rPr>
                <a:t>PERAN SERTA MASYARAKAT</a:t>
              </a:r>
            </a:p>
          </p:txBody>
        </p:sp>
        <p:sp>
          <p:nvSpPr>
            <p:cNvPr id="31" name="TextBox 63">
              <a:hlinkClick r:id="rId8" action="ppaction://hlinkpres?slideindex=1&amp;slidetitle="/>
              <a:extLst>
                <a:ext uri="{FF2B5EF4-FFF2-40B4-BE49-F238E27FC236}">
                  <a16:creationId xmlns:a16="http://schemas.microsoft.com/office/drawing/2014/main" id="{913AC037-4DF0-4672-8713-422975BC19C0}"/>
                </a:ext>
              </a:extLst>
            </p:cNvPr>
            <p:cNvSpPr txBox="1">
              <a:spLocks noChangeArrowheads="1"/>
            </p:cNvSpPr>
            <p:nvPr/>
          </p:nvSpPr>
          <p:spPr bwMode="auto">
            <a:xfrm rot="16200000">
              <a:off x="76994" y="5817473"/>
              <a:ext cx="838200" cy="17605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r>
                <a:rPr lang="en-US" altLang="en-US" sz="900" dirty="0">
                  <a:solidFill>
                    <a:schemeClr val="bg1"/>
                  </a:solidFill>
                  <a:latin typeface="Aharoni" panose="02010803020104030203" pitchFamily="2" charset="-79"/>
                  <a:cs typeface="Aharoni" panose="02010803020104030203" pitchFamily="2" charset="-79"/>
                  <a:hlinkClick r:id="rId8" action="ppaction://hlinkpres?slideindex=1&amp;slidetitle=">
                    <a:extLst>
                      <a:ext uri="{A12FA001-AC4F-418D-AE19-62706E023703}">
                        <ahyp:hlinkClr xmlns:ahyp="http://schemas.microsoft.com/office/drawing/2018/hyperlinkcolor" val="tx"/>
                      </a:ext>
                    </a:extLst>
                  </a:hlinkClick>
                </a:rPr>
                <a:t>KOMPEND</a:t>
              </a:r>
              <a:endParaRPr lang="en-US" altLang="en-US" sz="900" dirty="0">
                <a:solidFill>
                  <a:schemeClr val="bg1"/>
                </a:solidFill>
                <a:latin typeface="Aharoni" panose="02010803020104030203" pitchFamily="2" charset="-79"/>
                <a:cs typeface="Aharoni" panose="02010803020104030203" pitchFamily="2" charset="-79"/>
              </a:endParaRPr>
            </a:p>
          </p:txBody>
        </p:sp>
        <p:sp>
          <p:nvSpPr>
            <p:cNvPr id="32" name="TextBox 31">
              <a:hlinkClick r:id="rId9" action="ppaction://hlinkpres?slideindex=1&amp;slidetitle="/>
              <a:extLst>
                <a:ext uri="{FF2B5EF4-FFF2-40B4-BE49-F238E27FC236}">
                  <a16:creationId xmlns:a16="http://schemas.microsoft.com/office/drawing/2014/main" id="{DB01D859-A4ED-4CD1-B6FE-FBF215BCAB01}"/>
                </a:ext>
              </a:extLst>
            </p:cNvPr>
            <p:cNvSpPr txBox="1"/>
            <p:nvPr/>
          </p:nvSpPr>
          <p:spPr>
            <a:xfrm>
              <a:off x="381000" y="6324600"/>
              <a:ext cx="8305800" cy="261610"/>
            </a:xfrm>
            <a:prstGeom prst="rect">
              <a:avLst/>
            </a:prstGeom>
            <a:solidFill>
              <a:srgbClr val="FF0000"/>
            </a:solidFill>
            <a:scene3d>
              <a:camera prst="orthographicFront"/>
              <a:lightRig rig="threePt" dir="t"/>
            </a:scene3d>
            <a:sp3d>
              <a:bevelT w="101600" prst="riblet"/>
            </a:sp3d>
          </p:spPr>
          <p:txBody>
            <a:bodyPr>
              <a:spAutoFit/>
            </a:bodyPr>
            <a:lstStyle/>
            <a:p>
              <a:pPr marL="987425" indent="-987425" defTabSz="222250" fontAlgn="auto">
                <a:spcBef>
                  <a:spcPts val="0"/>
                </a:spcBef>
                <a:spcAft>
                  <a:spcPts val="0"/>
                </a:spcAft>
                <a:tabLst>
                  <a:tab pos="900113" algn="l"/>
                </a:tabLst>
                <a:defRPr/>
              </a:pPr>
              <a:r>
                <a:rPr lang="fi-FI" sz="1100" b="1" dirty="0">
                  <a:solidFill>
                    <a:srgbClr val="85C4D2"/>
                  </a:solidFill>
                  <a:latin typeface="Arial" pitchFamily="34" charset="0"/>
                  <a:ea typeface="Batang" pitchFamily="18" charset="-127"/>
                  <a:hlinkClick r:id="rId9" action="ppaction://hlinkpres?slideindex=1&amp;slidetitle=">
                    <a:extLst>
                      <a:ext uri="{A12FA001-AC4F-418D-AE19-62706E023703}">
                        <ahyp:hlinkClr xmlns:ahyp="http://schemas.microsoft.com/office/drawing/2018/hyperlinkcolor" val="tx"/>
                      </a:ext>
                    </a:extLst>
                  </a:hlinkClick>
                </a:rPr>
                <a:t>BAB XIX</a:t>
              </a:r>
              <a:r>
                <a:rPr lang="id-ID" sz="1100" b="1" dirty="0">
                  <a:solidFill>
                    <a:srgbClr val="85C4D2"/>
                  </a:solidFill>
                  <a:latin typeface="Arial" pitchFamily="34" charset="0"/>
                  <a:ea typeface="Batang" pitchFamily="18" charset="-127"/>
                  <a:hlinkClick r:id="rId9" action="ppaction://hlinkpres?slideindex=1&amp;slidetitle=">
                    <a:extLst>
                      <a:ext uri="{A12FA001-AC4F-418D-AE19-62706E023703}">
                        <ahyp:hlinkClr xmlns:ahyp="http://schemas.microsoft.com/office/drawing/2018/hyperlinkcolor" val="tx"/>
                      </a:ext>
                    </a:extLst>
                  </a:hlinkClick>
                </a:rPr>
                <a:t>    </a:t>
              </a:r>
              <a:r>
                <a:rPr lang="fi-FI" sz="1100" b="1" dirty="0">
                  <a:solidFill>
                    <a:schemeClr val="bg1"/>
                  </a:solidFill>
                  <a:latin typeface="Arial" pitchFamily="34" charset="0"/>
                  <a:ea typeface="Batang" pitchFamily="18" charset="-127"/>
                  <a:hlinkClick r:id="rId9" action="ppaction://hlinkpres?slideindex=1&amp;slidetitle=">
                    <a:extLst>
                      <a:ext uri="{A12FA001-AC4F-418D-AE19-62706E023703}">
                        <ahyp:hlinkClr xmlns:ahyp="http://schemas.microsoft.com/office/drawing/2018/hyperlinkcolor" val="tx"/>
                      </a:ext>
                    </a:extLst>
                  </a:hlinkClick>
                </a:rPr>
                <a:t>PENYIDIKAN DAN PENINDAKAN PELANGGARAN LALU LINTAS DAN ANGKUTAN JALAN</a:t>
              </a:r>
              <a:endParaRPr lang="fi-FI" sz="1100" b="1" dirty="0">
                <a:solidFill>
                  <a:schemeClr val="bg1"/>
                </a:solidFill>
                <a:latin typeface="Arial" pitchFamily="34" charset="0"/>
                <a:ea typeface="Batang" pitchFamily="18" charset="-127"/>
              </a:endParaRPr>
            </a:p>
          </p:txBody>
        </p:sp>
        <p:sp>
          <p:nvSpPr>
            <p:cNvPr id="33" name="TextBox 8">
              <a:hlinkClick r:id="rId10" action="ppaction://hlinkpres?slideindex=1&amp;slidetitle="/>
              <a:extLst>
                <a:ext uri="{FF2B5EF4-FFF2-40B4-BE49-F238E27FC236}">
                  <a16:creationId xmlns:a16="http://schemas.microsoft.com/office/drawing/2014/main" id="{56AA634F-4B17-4167-8A9D-CDCA04B5880A}"/>
                </a:ext>
              </a:extLst>
            </p:cNvPr>
            <p:cNvSpPr txBox="1">
              <a:spLocks noChangeArrowheads="1"/>
            </p:cNvSpPr>
            <p:nvPr/>
          </p:nvSpPr>
          <p:spPr bwMode="auto">
            <a:xfrm rot="16200000">
              <a:off x="-340518" y="1386045"/>
              <a:ext cx="1905000" cy="35210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r>
                <a:rPr lang="en-US" altLang="en-US" sz="1200" dirty="0">
                  <a:latin typeface="Aharoni" panose="02010803020104030203" pitchFamily="2" charset="-79"/>
                  <a:cs typeface="Aharoni" panose="02010803020104030203" pitchFamily="2" charset="-79"/>
                  <a:hlinkClick r:id="rId11" action="ppaction://hlinkpres?slideindex=1&amp;slidetitle="/>
                </a:rPr>
                <a:t>FUNDAMENTAL</a:t>
              </a:r>
              <a:endParaRPr lang="en-US" altLang="en-US" sz="1200" dirty="0">
                <a:latin typeface="Aharoni" panose="02010803020104030203" pitchFamily="2" charset="-79"/>
                <a:cs typeface="Aharoni" panose="02010803020104030203" pitchFamily="2" charset="-79"/>
              </a:endParaRPr>
            </a:p>
            <a:p>
              <a:pPr algn="ctr" eaLnBrk="1" hangingPunct="1"/>
              <a:r>
                <a:rPr lang="en-US" altLang="en-US" sz="1200" dirty="0">
                  <a:latin typeface="Aharoni" panose="02010803020104030203" pitchFamily="2" charset="-79"/>
                  <a:cs typeface="Aharoni" panose="02010803020104030203" pitchFamily="2" charset="-79"/>
                  <a:hlinkClick r:id="rId12" action="ppaction://hlinkpres?slideindex=1&amp;slidetitle="/>
                </a:rPr>
                <a:t>FUNDAMENTAL.ppt</a:t>
              </a:r>
              <a:endParaRPr lang="en-US" altLang="en-US" sz="1200" dirty="0">
                <a:latin typeface="Aharoni" panose="02010803020104030203" pitchFamily="2" charset="-79"/>
                <a:cs typeface="Aharoni" panose="02010803020104030203" pitchFamily="2" charset="-79"/>
              </a:endParaRPr>
            </a:p>
          </p:txBody>
        </p:sp>
      </p:grpSp>
    </p:spTree>
    <p:extLst>
      <p:ext uri="{BB962C8B-B14F-4D97-AF65-F5344CB8AC3E}">
        <p14:creationId xmlns:p14="http://schemas.microsoft.com/office/powerpoint/2010/main" val="214940025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8">
            <a:extLst>
              <a:ext uri="{FF2B5EF4-FFF2-40B4-BE49-F238E27FC236}">
                <a16:creationId xmlns:a16="http://schemas.microsoft.com/office/drawing/2014/main" id="{F1D7B559-47DC-4AD0-AFDA-D10B619444BE}"/>
              </a:ext>
            </a:extLst>
          </p:cNvPr>
          <p:cNvSpPr/>
          <p:nvPr/>
        </p:nvSpPr>
        <p:spPr>
          <a:xfrm>
            <a:off x="4087474" y="923543"/>
            <a:ext cx="3827200" cy="642942"/>
          </a:xfrm>
          <a:prstGeom prst="roundRect">
            <a:avLst/>
          </a:prstGeom>
          <a:solidFill>
            <a:schemeClr val="accent5">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400" dirty="0">
              <a:solidFill>
                <a:schemeClr val="tx1"/>
              </a:solidFill>
            </a:endParaRPr>
          </a:p>
          <a:p>
            <a:pPr algn="ctr"/>
            <a:r>
              <a:rPr lang="en-US" sz="2400" b="1" dirty="0">
                <a:solidFill>
                  <a:schemeClr val="bg1"/>
                </a:solidFill>
              </a:rPr>
              <a:t>POHON PENELITIAN</a:t>
            </a:r>
          </a:p>
          <a:p>
            <a:pPr algn="ctr"/>
            <a:endParaRPr lang="en-US" sz="2400" b="1" dirty="0">
              <a:solidFill>
                <a:schemeClr val="bg1"/>
              </a:solidFill>
            </a:endParaRPr>
          </a:p>
        </p:txBody>
      </p:sp>
      <p:sp>
        <p:nvSpPr>
          <p:cNvPr id="9" name="Down Arrow 20">
            <a:extLst>
              <a:ext uri="{FF2B5EF4-FFF2-40B4-BE49-F238E27FC236}">
                <a16:creationId xmlns:a16="http://schemas.microsoft.com/office/drawing/2014/main" id="{EE5D3420-96DC-483C-9845-98BCAD98CA6A}"/>
              </a:ext>
            </a:extLst>
          </p:cNvPr>
          <p:cNvSpPr/>
          <p:nvPr/>
        </p:nvSpPr>
        <p:spPr>
          <a:xfrm>
            <a:off x="5023970" y="1674806"/>
            <a:ext cx="1680234"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22">
            <a:extLst>
              <a:ext uri="{FF2B5EF4-FFF2-40B4-BE49-F238E27FC236}">
                <a16:creationId xmlns:a16="http://schemas.microsoft.com/office/drawing/2014/main" id="{B1228078-4A55-47F2-9C74-8170B6240FFB}"/>
              </a:ext>
            </a:extLst>
          </p:cNvPr>
          <p:cNvSpPr/>
          <p:nvPr/>
        </p:nvSpPr>
        <p:spPr>
          <a:xfrm>
            <a:off x="5074675" y="3089033"/>
            <a:ext cx="1680234"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4BF83FD-481C-4802-9453-172056285DAD}"/>
              </a:ext>
            </a:extLst>
          </p:cNvPr>
          <p:cNvSpPr/>
          <p:nvPr/>
        </p:nvSpPr>
        <p:spPr>
          <a:xfrm>
            <a:off x="8334641" y="3265459"/>
            <a:ext cx="3471082" cy="1143008"/>
          </a:xfrm>
          <a:prstGeom prst="ellipse">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a:solidFill>
                  <a:srgbClr val="FFFF00"/>
                </a:solidFill>
              </a:rPr>
              <a:t>INVENTARISASI ISU DAN PERMASALAHAN</a:t>
            </a:r>
            <a:endParaRPr lang="en-US" sz="1600" b="1" dirty="0"/>
          </a:p>
        </p:txBody>
      </p:sp>
      <p:sp>
        <p:nvSpPr>
          <p:cNvPr id="16" name="Rectangle 15">
            <a:extLst>
              <a:ext uri="{FF2B5EF4-FFF2-40B4-BE49-F238E27FC236}">
                <a16:creationId xmlns:a16="http://schemas.microsoft.com/office/drawing/2014/main" id="{43C7868A-8D93-4B81-A232-DE194188059A}"/>
              </a:ext>
            </a:extLst>
          </p:cNvPr>
          <p:cNvSpPr/>
          <p:nvPr/>
        </p:nvSpPr>
        <p:spPr>
          <a:xfrm>
            <a:off x="1081591" y="3467829"/>
            <a:ext cx="2520351" cy="857256"/>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200" b="1" dirty="0">
                <a:solidFill>
                  <a:srgbClr val="FFFF00"/>
                </a:solidFill>
              </a:rPr>
              <a:t>SEJARAH DAN FILOSIFI</a:t>
            </a:r>
            <a:r>
              <a:rPr lang="en-US" sz="1200" dirty="0">
                <a:solidFill>
                  <a:srgbClr val="FFFF00"/>
                </a:solidFill>
              </a:rPr>
              <a:t>S</a:t>
            </a:r>
            <a:r>
              <a:rPr lang="en-US" sz="1200" b="1" dirty="0">
                <a:solidFill>
                  <a:srgbClr val="FFFF00"/>
                </a:solidFill>
              </a:rPr>
              <a:t> PERKEMBANGAN REGULAASI KEBIJAKAN INTEGRASI ANTAR MODA DAN TRANSPORTASI JALAN</a:t>
            </a:r>
            <a:endParaRPr lang="en-US" sz="1200" dirty="0"/>
          </a:p>
        </p:txBody>
      </p:sp>
      <p:sp>
        <p:nvSpPr>
          <p:cNvPr id="17" name="Striped Right Arrow 26">
            <a:extLst>
              <a:ext uri="{FF2B5EF4-FFF2-40B4-BE49-F238E27FC236}">
                <a16:creationId xmlns:a16="http://schemas.microsoft.com/office/drawing/2014/main" id="{EE66CAB2-EC1F-4782-8396-F8D1A6F3C613}"/>
              </a:ext>
            </a:extLst>
          </p:cNvPr>
          <p:cNvSpPr/>
          <p:nvPr/>
        </p:nvSpPr>
        <p:spPr>
          <a:xfrm>
            <a:off x="3735204" y="3679628"/>
            <a:ext cx="1206209" cy="40659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088BA33-F4F7-49B3-8D41-0C4A80B0A1FF}"/>
              </a:ext>
            </a:extLst>
          </p:cNvPr>
          <p:cNvSpPr txBox="1"/>
          <p:nvPr/>
        </p:nvSpPr>
        <p:spPr>
          <a:xfrm>
            <a:off x="156308" y="836772"/>
            <a:ext cx="3445634" cy="461665"/>
          </a:xfrm>
          <a:prstGeom prst="rect">
            <a:avLst/>
          </a:prstGeom>
          <a:solidFill>
            <a:schemeClr val="bg2"/>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2400" dirty="0"/>
              <a:t>KERANGKA PEMIKIRAN</a:t>
            </a:r>
          </a:p>
        </p:txBody>
      </p:sp>
      <p:sp>
        <p:nvSpPr>
          <p:cNvPr id="25" name="Date Placeholder 24">
            <a:extLst>
              <a:ext uri="{FF2B5EF4-FFF2-40B4-BE49-F238E27FC236}">
                <a16:creationId xmlns:a16="http://schemas.microsoft.com/office/drawing/2014/main" id="{13B36A7C-0AFC-434F-BDF3-C05E77E3281C}"/>
              </a:ext>
            </a:extLst>
          </p:cNvPr>
          <p:cNvSpPr>
            <a:spLocks noGrp="1"/>
          </p:cNvSpPr>
          <p:nvPr>
            <p:ph type="dt" sz="half" idx="10"/>
          </p:nvPr>
        </p:nvSpPr>
        <p:spPr/>
        <p:txBody>
          <a:bodyPr/>
          <a:lstStyle/>
          <a:p>
            <a:fld id="{DD63B809-40A3-4762-9E3F-EC40415D5AFE}" type="datetime1">
              <a:rPr lang="en-US" smtClean="0"/>
              <a:t>11/14/2022</a:t>
            </a:fld>
            <a:endParaRPr lang="en-US" dirty="0"/>
          </a:p>
        </p:txBody>
      </p:sp>
      <p:sp>
        <p:nvSpPr>
          <p:cNvPr id="26" name="Slide Number Placeholder 25">
            <a:extLst>
              <a:ext uri="{FF2B5EF4-FFF2-40B4-BE49-F238E27FC236}">
                <a16:creationId xmlns:a16="http://schemas.microsoft.com/office/drawing/2014/main" id="{FD0BC1A8-E0F1-44E6-9154-DA8AB5A930EB}"/>
              </a:ext>
            </a:extLst>
          </p:cNvPr>
          <p:cNvSpPr>
            <a:spLocks noGrp="1"/>
          </p:cNvSpPr>
          <p:nvPr>
            <p:ph type="sldNum" sz="quarter" idx="12"/>
          </p:nvPr>
        </p:nvSpPr>
        <p:spPr/>
        <p:txBody>
          <a:bodyPr/>
          <a:lstStyle/>
          <a:p>
            <a:fld id="{3A98EE3D-8CD1-4C3F-BD1C-C98C9596463C}" type="slidenum">
              <a:rPr lang="en-US" smtClean="0"/>
              <a:t>11</a:t>
            </a:fld>
            <a:endParaRPr lang="en-US" dirty="0"/>
          </a:p>
        </p:txBody>
      </p:sp>
      <p:sp>
        <p:nvSpPr>
          <p:cNvPr id="27" name="TextBox 26">
            <a:extLst>
              <a:ext uri="{FF2B5EF4-FFF2-40B4-BE49-F238E27FC236}">
                <a16:creationId xmlns:a16="http://schemas.microsoft.com/office/drawing/2014/main" id="{D754F1A9-3887-479C-AC99-005013B8F2D1}"/>
              </a:ext>
            </a:extLst>
          </p:cNvPr>
          <p:cNvSpPr txBox="1"/>
          <p:nvPr/>
        </p:nvSpPr>
        <p:spPr>
          <a:xfrm>
            <a:off x="196604" y="181404"/>
            <a:ext cx="11609119" cy="461665"/>
          </a:xfrm>
          <a:prstGeom prst="rect">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514350" indent="-514350" algn="ctr">
              <a:buFont typeface="+mj-lt"/>
              <a:buAutoNum type="arabicPeriod" startAt="5"/>
            </a:pPr>
            <a:r>
              <a:rPr lang="en-US" sz="2400" b="1" dirty="0">
                <a:solidFill>
                  <a:schemeClr val="bg1"/>
                </a:solidFill>
              </a:rPr>
              <a:t>METODA</a:t>
            </a:r>
          </a:p>
        </p:txBody>
      </p:sp>
      <p:grpSp>
        <p:nvGrpSpPr>
          <p:cNvPr id="2" name="Group 1">
            <a:extLst>
              <a:ext uri="{FF2B5EF4-FFF2-40B4-BE49-F238E27FC236}">
                <a16:creationId xmlns:a16="http://schemas.microsoft.com/office/drawing/2014/main" id="{43ABA0FC-176B-4155-AE5C-A408DA619669}"/>
              </a:ext>
            </a:extLst>
          </p:cNvPr>
          <p:cNvGrpSpPr/>
          <p:nvPr/>
        </p:nvGrpSpPr>
        <p:grpSpPr>
          <a:xfrm>
            <a:off x="1229021" y="1998372"/>
            <a:ext cx="9544283" cy="928694"/>
            <a:chOff x="816459" y="2154819"/>
            <a:chExt cx="9544283" cy="928694"/>
          </a:xfrm>
        </p:grpSpPr>
        <p:sp>
          <p:nvSpPr>
            <p:cNvPr id="3" name="Rounded Rectangle 15">
              <a:extLst>
                <a:ext uri="{FF2B5EF4-FFF2-40B4-BE49-F238E27FC236}">
                  <a16:creationId xmlns:a16="http://schemas.microsoft.com/office/drawing/2014/main" id="{3ACFF8E9-B5F2-45DB-A5B2-F10F95CF0E7D}"/>
                </a:ext>
              </a:extLst>
            </p:cNvPr>
            <p:cNvSpPr/>
            <p:nvPr/>
          </p:nvSpPr>
          <p:spPr>
            <a:xfrm>
              <a:off x="816459" y="2154819"/>
              <a:ext cx="9544283" cy="9286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FBE6C21-1645-4C4B-BBCA-221DDDEB183E}"/>
                </a:ext>
              </a:extLst>
            </p:cNvPr>
            <p:cNvSpPr/>
            <p:nvPr/>
          </p:nvSpPr>
          <p:spPr>
            <a:xfrm>
              <a:off x="4707013" y="2342681"/>
              <a:ext cx="1400195" cy="571504"/>
            </a:xfrm>
            <a:prstGeom prst="rect">
              <a:avLst/>
            </a:prstGeom>
            <a:solidFill>
              <a:schemeClr val="accent6">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chemeClr val="tx1"/>
                  </a:solidFill>
                </a:rPr>
                <a:t>UU 38 TH 2004</a:t>
              </a:r>
            </a:p>
          </p:txBody>
        </p:sp>
        <p:sp>
          <p:nvSpPr>
            <p:cNvPr id="20" name="Rectangle 19">
              <a:extLst>
                <a:ext uri="{FF2B5EF4-FFF2-40B4-BE49-F238E27FC236}">
                  <a16:creationId xmlns:a16="http://schemas.microsoft.com/office/drawing/2014/main" id="{96156518-C320-4ABD-A13F-A080FEA68909}"/>
                </a:ext>
              </a:extLst>
            </p:cNvPr>
            <p:cNvSpPr/>
            <p:nvPr/>
          </p:nvSpPr>
          <p:spPr>
            <a:xfrm>
              <a:off x="6458600" y="2342681"/>
              <a:ext cx="1843715" cy="571504"/>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chemeClr val="tx1"/>
                  </a:solidFill>
                </a:rPr>
                <a:t>U 22 TH 2009</a:t>
              </a:r>
            </a:p>
          </p:txBody>
        </p:sp>
        <p:sp>
          <p:nvSpPr>
            <p:cNvPr id="22" name="Rectangle 21">
              <a:extLst>
                <a:ext uri="{FF2B5EF4-FFF2-40B4-BE49-F238E27FC236}">
                  <a16:creationId xmlns:a16="http://schemas.microsoft.com/office/drawing/2014/main" id="{D74FFA37-D36D-4C03-9979-D8FC576EBA0B}"/>
                </a:ext>
              </a:extLst>
            </p:cNvPr>
            <p:cNvSpPr/>
            <p:nvPr/>
          </p:nvSpPr>
          <p:spPr>
            <a:xfrm>
              <a:off x="1203839" y="2342681"/>
              <a:ext cx="1400195" cy="571504"/>
            </a:xfrm>
            <a:prstGeom prst="rect">
              <a:avLst/>
            </a:prstGeom>
            <a:solidFill>
              <a:schemeClr val="accent5">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chemeClr val="tx1"/>
                  </a:solidFill>
                </a:rPr>
                <a:t>UU 17 TH 2008</a:t>
              </a:r>
            </a:p>
          </p:txBody>
        </p:sp>
        <p:sp>
          <p:nvSpPr>
            <p:cNvPr id="23" name="Rectangle 22">
              <a:extLst>
                <a:ext uri="{FF2B5EF4-FFF2-40B4-BE49-F238E27FC236}">
                  <a16:creationId xmlns:a16="http://schemas.microsoft.com/office/drawing/2014/main" id="{54BA67DF-4B8D-4B97-87E0-DD9D20A29771}"/>
                </a:ext>
              </a:extLst>
            </p:cNvPr>
            <p:cNvSpPr/>
            <p:nvPr/>
          </p:nvSpPr>
          <p:spPr>
            <a:xfrm>
              <a:off x="8653708" y="2342681"/>
              <a:ext cx="1400195" cy="571504"/>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UU NO 1 TH 2009</a:t>
              </a:r>
            </a:p>
          </p:txBody>
        </p:sp>
        <p:sp>
          <p:nvSpPr>
            <p:cNvPr id="28" name="Rectangle 27">
              <a:extLst>
                <a:ext uri="{FF2B5EF4-FFF2-40B4-BE49-F238E27FC236}">
                  <a16:creationId xmlns:a16="http://schemas.microsoft.com/office/drawing/2014/main" id="{C4512DA6-8B24-414A-8449-BFB67F8A9642}"/>
                </a:ext>
              </a:extLst>
            </p:cNvPr>
            <p:cNvSpPr/>
            <p:nvPr/>
          </p:nvSpPr>
          <p:spPr>
            <a:xfrm>
              <a:off x="2955426" y="2342681"/>
              <a:ext cx="1400195" cy="571504"/>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UU 23 TH 2007</a:t>
              </a:r>
            </a:p>
          </p:txBody>
        </p:sp>
      </p:grpSp>
      <p:sp>
        <p:nvSpPr>
          <p:cNvPr id="4" name="Rectangle: Folded Corner 3">
            <a:extLst>
              <a:ext uri="{FF2B5EF4-FFF2-40B4-BE49-F238E27FC236}">
                <a16:creationId xmlns:a16="http://schemas.microsoft.com/office/drawing/2014/main" id="{83223D30-1EC5-4878-AB6D-504687BF53E3}"/>
              </a:ext>
            </a:extLst>
          </p:cNvPr>
          <p:cNvSpPr/>
          <p:nvPr/>
        </p:nvSpPr>
        <p:spPr>
          <a:xfrm>
            <a:off x="5074674" y="3346542"/>
            <a:ext cx="1953300" cy="857256"/>
          </a:xfrm>
          <a:prstGeom prst="foldedCorne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Pilihan</a:t>
            </a:r>
            <a:r>
              <a:rPr lang="en-US" sz="2400" dirty="0"/>
              <a:t> </a:t>
            </a:r>
            <a:r>
              <a:rPr lang="en-US" sz="2400" dirty="0" err="1"/>
              <a:t>solusi</a:t>
            </a:r>
            <a:endParaRPr lang="en-US" sz="2400" dirty="0"/>
          </a:p>
        </p:txBody>
      </p:sp>
      <p:sp>
        <p:nvSpPr>
          <p:cNvPr id="47" name="Striped Right Arrow 26">
            <a:extLst>
              <a:ext uri="{FF2B5EF4-FFF2-40B4-BE49-F238E27FC236}">
                <a16:creationId xmlns:a16="http://schemas.microsoft.com/office/drawing/2014/main" id="{AD7A8185-5F62-4767-BD8C-DBA9FA0D6C92}"/>
              </a:ext>
            </a:extLst>
          </p:cNvPr>
          <p:cNvSpPr/>
          <p:nvPr/>
        </p:nvSpPr>
        <p:spPr>
          <a:xfrm flipH="1">
            <a:off x="7187013" y="3679628"/>
            <a:ext cx="1014366" cy="46592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Folded Corner 28">
            <a:extLst>
              <a:ext uri="{FF2B5EF4-FFF2-40B4-BE49-F238E27FC236}">
                <a16:creationId xmlns:a16="http://schemas.microsoft.com/office/drawing/2014/main" id="{A1DF86AA-8225-426D-99FF-5B2DBF204456}"/>
              </a:ext>
            </a:extLst>
          </p:cNvPr>
          <p:cNvSpPr/>
          <p:nvPr/>
        </p:nvSpPr>
        <p:spPr>
          <a:xfrm>
            <a:off x="2361537" y="4658523"/>
            <a:ext cx="7005100" cy="2130515"/>
          </a:xfrm>
          <a:prstGeom prst="foldedCorne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endParaRPr lang="en-US" sz="2400" dirty="0"/>
          </a:p>
          <a:p>
            <a:pPr marL="457200" indent="-457200">
              <a:buFont typeface="+mj-lt"/>
              <a:buAutoNum type="arabicPeriod"/>
            </a:pPr>
            <a:r>
              <a:rPr lang="en-US" sz="2400" dirty="0" err="1">
                <a:solidFill>
                  <a:srgbClr val="FFFF00"/>
                </a:solidFill>
              </a:rPr>
              <a:t>Pengaturan</a:t>
            </a:r>
            <a:r>
              <a:rPr lang="en-US" sz="2400" dirty="0">
                <a:solidFill>
                  <a:srgbClr val="FFFF00"/>
                </a:solidFill>
              </a:rPr>
              <a:t> </a:t>
            </a:r>
            <a:r>
              <a:rPr lang="en-US" sz="2400" dirty="0" err="1">
                <a:solidFill>
                  <a:srgbClr val="FFFF00"/>
                </a:solidFill>
              </a:rPr>
              <a:t>Konektifitas</a:t>
            </a:r>
            <a:r>
              <a:rPr lang="en-US" sz="2400" dirty="0">
                <a:solidFill>
                  <a:srgbClr val="FFFF00"/>
                </a:solidFill>
              </a:rPr>
              <a:t> </a:t>
            </a:r>
            <a:r>
              <a:rPr lang="en-US" sz="2400" dirty="0" err="1">
                <a:solidFill>
                  <a:srgbClr val="FFFF00"/>
                </a:solidFill>
              </a:rPr>
              <a:t>nasional</a:t>
            </a:r>
            <a:r>
              <a:rPr lang="en-US" sz="2400" dirty="0">
                <a:solidFill>
                  <a:srgbClr val="FFFF00"/>
                </a:solidFill>
              </a:rPr>
              <a:t>;</a:t>
            </a:r>
          </a:p>
          <a:p>
            <a:pPr marL="457200" indent="-457200">
              <a:buFont typeface="+mj-lt"/>
              <a:buAutoNum type="arabicPeriod"/>
            </a:pPr>
            <a:r>
              <a:rPr lang="en-US" sz="2400" dirty="0" err="1">
                <a:solidFill>
                  <a:srgbClr val="FFFF00"/>
                </a:solidFill>
              </a:rPr>
              <a:t>Revisi</a:t>
            </a:r>
            <a:r>
              <a:rPr lang="en-US" sz="2400" dirty="0">
                <a:solidFill>
                  <a:srgbClr val="FFFF00"/>
                </a:solidFill>
              </a:rPr>
              <a:t> UU 22 </a:t>
            </a:r>
            <a:r>
              <a:rPr lang="en-US" sz="2400" dirty="0" err="1">
                <a:solidFill>
                  <a:srgbClr val="FFFF00"/>
                </a:solidFill>
              </a:rPr>
              <a:t>Tahun</a:t>
            </a:r>
            <a:r>
              <a:rPr lang="en-US" sz="2400" dirty="0">
                <a:solidFill>
                  <a:srgbClr val="FFFF00"/>
                </a:solidFill>
              </a:rPr>
              <a:t> 2009 </a:t>
            </a:r>
            <a:r>
              <a:rPr lang="en-US" sz="2400" dirty="0" err="1">
                <a:solidFill>
                  <a:srgbClr val="FFFF00"/>
                </a:solidFill>
              </a:rPr>
              <a:t>tentang</a:t>
            </a:r>
            <a:r>
              <a:rPr lang="en-US" sz="2400" dirty="0">
                <a:solidFill>
                  <a:srgbClr val="FFFF00"/>
                </a:solidFill>
              </a:rPr>
              <a:t> LLAJ;</a:t>
            </a:r>
          </a:p>
          <a:p>
            <a:pPr marL="457200" indent="-457200">
              <a:buFont typeface="+mj-lt"/>
              <a:buAutoNum type="arabicPeriod"/>
            </a:pPr>
            <a:r>
              <a:rPr lang="en-US" sz="2400" dirty="0" err="1">
                <a:solidFill>
                  <a:srgbClr val="FFFF00"/>
                </a:solidFill>
              </a:rPr>
              <a:t>Pengaturan</a:t>
            </a:r>
            <a:r>
              <a:rPr lang="en-US" sz="2400" dirty="0">
                <a:solidFill>
                  <a:srgbClr val="FFFF00"/>
                </a:solidFill>
              </a:rPr>
              <a:t> Lembaga </a:t>
            </a:r>
            <a:r>
              <a:rPr lang="en-US" sz="2400" dirty="0" err="1">
                <a:solidFill>
                  <a:srgbClr val="FFFF00"/>
                </a:solidFill>
              </a:rPr>
              <a:t>Koordinasi</a:t>
            </a:r>
            <a:endParaRPr lang="en-US" sz="2400" dirty="0">
              <a:solidFill>
                <a:srgbClr val="FFFF00"/>
              </a:solidFill>
            </a:endParaRPr>
          </a:p>
          <a:p>
            <a:pPr marL="457200" indent="-457200">
              <a:buFont typeface="+mj-lt"/>
              <a:buAutoNum type="arabicPeriod"/>
            </a:pPr>
            <a:r>
              <a:rPr lang="en-US" sz="2400" dirty="0" err="1">
                <a:solidFill>
                  <a:schemeClr val="bg1"/>
                </a:solidFill>
              </a:rPr>
              <a:t>Pengaturan</a:t>
            </a:r>
            <a:r>
              <a:rPr lang="en-US" sz="2400" dirty="0">
                <a:solidFill>
                  <a:schemeClr val="bg1"/>
                </a:solidFill>
              </a:rPr>
              <a:t> </a:t>
            </a:r>
            <a:r>
              <a:rPr lang="en-US" sz="2400" dirty="0" err="1">
                <a:solidFill>
                  <a:schemeClr val="bg1"/>
                </a:solidFill>
              </a:rPr>
              <a:t>Pembinaan</a:t>
            </a:r>
            <a:r>
              <a:rPr lang="en-US" sz="2400" dirty="0">
                <a:solidFill>
                  <a:schemeClr val="bg1"/>
                </a:solidFill>
              </a:rPr>
              <a:t> LLAJ</a:t>
            </a:r>
          </a:p>
          <a:p>
            <a:pPr marL="457200" indent="-457200">
              <a:buFont typeface="+mj-lt"/>
              <a:buAutoNum type="arabicPeriod"/>
            </a:pPr>
            <a:endParaRPr lang="en-US" sz="2400" dirty="0"/>
          </a:p>
        </p:txBody>
      </p:sp>
      <p:sp>
        <p:nvSpPr>
          <p:cNvPr id="30" name="Down Arrow 22">
            <a:extLst>
              <a:ext uri="{FF2B5EF4-FFF2-40B4-BE49-F238E27FC236}">
                <a16:creationId xmlns:a16="http://schemas.microsoft.com/office/drawing/2014/main" id="{9F235C30-B0B2-434D-8A7F-9172CAA3B572}"/>
              </a:ext>
            </a:extLst>
          </p:cNvPr>
          <p:cNvSpPr/>
          <p:nvPr/>
        </p:nvSpPr>
        <p:spPr>
          <a:xfrm>
            <a:off x="5160957" y="4346697"/>
            <a:ext cx="1680234"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906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24">
            <a:extLst>
              <a:ext uri="{FF2B5EF4-FFF2-40B4-BE49-F238E27FC236}">
                <a16:creationId xmlns:a16="http://schemas.microsoft.com/office/drawing/2014/main" id="{13B36A7C-0AFC-434F-BDF3-C05E77E3281C}"/>
              </a:ext>
            </a:extLst>
          </p:cNvPr>
          <p:cNvSpPr>
            <a:spLocks noGrp="1"/>
          </p:cNvSpPr>
          <p:nvPr>
            <p:ph type="dt" sz="half" idx="10"/>
          </p:nvPr>
        </p:nvSpPr>
        <p:spPr/>
        <p:txBody>
          <a:bodyPr/>
          <a:lstStyle/>
          <a:p>
            <a:fld id="{DD63B809-40A3-4762-9E3F-EC40415D5AFE}" type="datetime1">
              <a:rPr lang="en-US" smtClean="0"/>
              <a:t>11/14/2022</a:t>
            </a:fld>
            <a:endParaRPr lang="en-US" dirty="0"/>
          </a:p>
        </p:txBody>
      </p:sp>
      <p:sp>
        <p:nvSpPr>
          <p:cNvPr id="26" name="Slide Number Placeholder 25">
            <a:extLst>
              <a:ext uri="{FF2B5EF4-FFF2-40B4-BE49-F238E27FC236}">
                <a16:creationId xmlns:a16="http://schemas.microsoft.com/office/drawing/2014/main" id="{FD0BC1A8-E0F1-44E6-9154-DA8AB5A930EB}"/>
              </a:ext>
            </a:extLst>
          </p:cNvPr>
          <p:cNvSpPr>
            <a:spLocks noGrp="1"/>
          </p:cNvSpPr>
          <p:nvPr>
            <p:ph type="sldNum" sz="quarter" idx="12"/>
          </p:nvPr>
        </p:nvSpPr>
        <p:spPr/>
        <p:txBody>
          <a:bodyPr/>
          <a:lstStyle/>
          <a:p>
            <a:fld id="{3A98EE3D-8CD1-4C3F-BD1C-C98C9596463C}" type="slidenum">
              <a:rPr lang="en-US" smtClean="0"/>
              <a:t>12</a:t>
            </a:fld>
            <a:endParaRPr lang="en-US" dirty="0"/>
          </a:p>
        </p:txBody>
      </p:sp>
      <p:sp>
        <p:nvSpPr>
          <p:cNvPr id="4" name="Rectangle: Folded Corner 3">
            <a:extLst>
              <a:ext uri="{FF2B5EF4-FFF2-40B4-BE49-F238E27FC236}">
                <a16:creationId xmlns:a16="http://schemas.microsoft.com/office/drawing/2014/main" id="{83223D30-1EC5-4878-AB6D-504687BF53E3}"/>
              </a:ext>
            </a:extLst>
          </p:cNvPr>
          <p:cNvSpPr/>
          <p:nvPr/>
        </p:nvSpPr>
        <p:spPr>
          <a:xfrm>
            <a:off x="2482550" y="652660"/>
            <a:ext cx="6915892" cy="1434569"/>
          </a:xfrm>
          <a:prstGeom prst="foldedCorne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KEBUTUHAN PENGATURAN KONEKTIFITAS NASIONAL</a:t>
            </a:r>
          </a:p>
        </p:txBody>
      </p:sp>
      <p:sp>
        <p:nvSpPr>
          <p:cNvPr id="10" name="Rectangle: Folded Corner 9">
            <a:extLst>
              <a:ext uri="{FF2B5EF4-FFF2-40B4-BE49-F238E27FC236}">
                <a16:creationId xmlns:a16="http://schemas.microsoft.com/office/drawing/2014/main" id="{4416059D-D756-41F1-9CE3-781C88E1561C}"/>
              </a:ext>
            </a:extLst>
          </p:cNvPr>
          <p:cNvSpPr/>
          <p:nvPr/>
        </p:nvSpPr>
        <p:spPr>
          <a:xfrm>
            <a:off x="8593374" y="4738919"/>
            <a:ext cx="1364384" cy="542715"/>
          </a:xfrm>
          <a:prstGeom prst="foldedCorne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RIJLLAJ</a:t>
            </a:r>
          </a:p>
        </p:txBody>
      </p:sp>
      <p:sp>
        <p:nvSpPr>
          <p:cNvPr id="31" name="Scroll: Vertical 30">
            <a:extLst>
              <a:ext uri="{FF2B5EF4-FFF2-40B4-BE49-F238E27FC236}">
                <a16:creationId xmlns:a16="http://schemas.microsoft.com/office/drawing/2014/main" id="{2CF773BB-EDE4-4D7B-BA84-F5BA1A09CC58}"/>
              </a:ext>
            </a:extLst>
          </p:cNvPr>
          <p:cNvSpPr/>
          <p:nvPr/>
        </p:nvSpPr>
        <p:spPr>
          <a:xfrm>
            <a:off x="4677965" y="4758633"/>
            <a:ext cx="2275541" cy="625105"/>
          </a:xfrm>
          <a:prstGeom prst="vertic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UU 22 TH 2009</a:t>
            </a:r>
          </a:p>
        </p:txBody>
      </p:sp>
      <p:sp>
        <p:nvSpPr>
          <p:cNvPr id="32" name="Scroll: Vertical 31">
            <a:extLst>
              <a:ext uri="{FF2B5EF4-FFF2-40B4-BE49-F238E27FC236}">
                <a16:creationId xmlns:a16="http://schemas.microsoft.com/office/drawing/2014/main" id="{6081F45B-C7E7-4D55-ADBA-45E58AAE5959}"/>
              </a:ext>
            </a:extLst>
          </p:cNvPr>
          <p:cNvSpPr/>
          <p:nvPr/>
        </p:nvSpPr>
        <p:spPr>
          <a:xfrm>
            <a:off x="4692943" y="3036203"/>
            <a:ext cx="2275541" cy="568700"/>
          </a:xfrm>
          <a:prstGeom prst="vertic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RUU SISTRANAS</a:t>
            </a:r>
          </a:p>
        </p:txBody>
      </p:sp>
      <p:sp>
        <p:nvSpPr>
          <p:cNvPr id="33" name="Rectangle: Folded Corner 32">
            <a:extLst>
              <a:ext uri="{FF2B5EF4-FFF2-40B4-BE49-F238E27FC236}">
                <a16:creationId xmlns:a16="http://schemas.microsoft.com/office/drawing/2014/main" id="{6094E444-537F-4DA5-869A-26217DD15F80}"/>
              </a:ext>
            </a:extLst>
          </p:cNvPr>
          <p:cNvSpPr/>
          <p:nvPr/>
        </p:nvSpPr>
        <p:spPr>
          <a:xfrm>
            <a:off x="8593374" y="3023263"/>
            <a:ext cx="1364384" cy="542715"/>
          </a:xfrm>
          <a:prstGeom prst="foldedCorne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RI TN</a:t>
            </a:r>
          </a:p>
        </p:txBody>
      </p:sp>
      <p:sp>
        <p:nvSpPr>
          <p:cNvPr id="66" name="Rectangle: Rounded Corners 65">
            <a:extLst>
              <a:ext uri="{FF2B5EF4-FFF2-40B4-BE49-F238E27FC236}">
                <a16:creationId xmlns:a16="http://schemas.microsoft.com/office/drawing/2014/main" id="{ED27C1B6-F84A-4327-A2A2-C82DED9CB238}"/>
              </a:ext>
            </a:extLst>
          </p:cNvPr>
          <p:cNvSpPr/>
          <p:nvPr/>
        </p:nvSpPr>
        <p:spPr>
          <a:xfrm>
            <a:off x="962108" y="2982532"/>
            <a:ext cx="1781092" cy="75038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SERI 1</a:t>
            </a:r>
          </a:p>
        </p:txBody>
      </p:sp>
      <p:sp>
        <p:nvSpPr>
          <p:cNvPr id="67" name="Rectangle: Rounded Corners 66">
            <a:extLst>
              <a:ext uri="{FF2B5EF4-FFF2-40B4-BE49-F238E27FC236}">
                <a16:creationId xmlns:a16="http://schemas.microsoft.com/office/drawing/2014/main" id="{829066C2-C412-483F-A72E-3E0EB78A4EF3}"/>
              </a:ext>
            </a:extLst>
          </p:cNvPr>
          <p:cNvSpPr/>
          <p:nvPr/>
        </p:nvSpPr>
        <p:spPr>
          <a:xfrm>
            <a:off x="962108" y="4695992"/>
            <a:ext cx="1781092" cy="75038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SERI 2</a:t>
            </a:r>
          </a:p>
        </p:txBody>
      </p:sp>
      <p:sp>
        <p:nvSpPr>
          <p:cNvPr id="68" name="Arrow: Right 67">
            <a:extLst>
              <a:ext uri="{FF2B5EF4-FFF2-40B4-BE49-F238E27FC236}">
                <a16:creationId xmlns:a16="http://schemas.microsoft.com/office/drawing/2014/main" id="{EAE5735A-0CB6-44AD-AFCB-37613F9602D7}"/>
              </a:ext>
            </a:extLst>
          </p:cNvPr>
          <p:cNvSpPr/>
          <p:nvPr/>
        </p:nvSpPr>
        <p:spPr>
          <a:xfrm>
            <a:off x="2965837" y="3172570"/>
            <a:ext cx="1645920" cy="256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Arrow: Right 68">
            <a:extLst>
              <a:ext uri="{FF2B5EF4-FFF2-40B4-BE49-F238E27FC236}">
                <a16:creationId xmlns:a16="http://schemas.microsoft.com/office/drawing/2014/main" id="{9B1915B4-9550-48EF-8051-B3BB1411D7D0}"/>
              </a:ext>
            </a:extLst>
          </p:cNvPr>
          <p:cNvSpPr/>
          <p:nvPr/>
        </p:nvSpPr>
        <p:spPr>
          <a:xfrm>
            <a:off x="2965837" y="4946298"/>
            <a:ext cx="1645920" cy="256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Arrow: Right 69">
            <a:extLst>
              <a:ext uri="{FF2B5EF4-FFF2-40B4-BE49-F238E27FC236}">
                <a16:creationId xmlns:a16="http://schemas.microsoft.com/office/drawing/2014/main" id="{2694CA74-B4B0-41EF-B43E-6E46B84912FC}"/>
              </a:ext>
            </a:extLst>
          </p:cNvPr>
          <p:cNvSpPr/>
          <p:nvPr/>
        </p:nvSpPr>
        <p:spPr>
          <a:xfrm>
            <a:off x="6947454" y="3229509"/>
            <a:ext cx="1645920" cy="256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Arrow: Right 70">
            <a:extLst>
              <a:ext uri="{FF2B5EF4-FFF2-40B4-BE49-F238E27FC236}">
                <a16:creationId xmlns:a16="http://schemas.microsoft.com/office/drawing/2014/main" id="{AC52FE36-0B41-4D7D-88DF-EA891D738380}"/>
              </a:ext>
            </a:extLst>
          </p:cNvPr>
          <p:cNvSpPr/>
          <p:nvPr/>
        </p:nvSpPr>
        <p:spPr>
          <a:xfrm>
            <a:off x="6947454" y="4909128"/>
            <a:ext cx="1645920" cy="256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3667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93A03-BD55-4ABF-8B24-AEF826BC5A3A}"/>
              </a:ext>
            </a:extLst>
          </p:cNvPr>
          <p:cNvSpPr txBox="1">
            <a:spLocks/>
          </p:cNvSpPr>
          <p:nvPr/>
        </p:nvSpPr>
        <p:spPr>
          <a:xfrm>
            <a:off x="514966" y="2662085"/>
            <a:ext cx="10509454" cy="2256502"/>
          </a:xfrm>
          <a:prstGeom prst="rect">
            <a:avLst/>
          </a:prstGeom>
          <a:solidFill>
            <a:schemeClr val="accent2"/>
          </a:solidFill>
        </p:spPr>
        <p:txBody>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algn="ctr"/>
            <a:r>
              <a:rPr lang="en-US" sz="4000" b="1" dirty="0">
                <a:solidFill>
                  <a:srgbClr val="FFFF00"/>
                </a:solidFill>
                <a:latin typeface="Tahoma" panose="020B0604030504040204" pitchFamily="34" charset="0"/>
                <a:ea typeface="Tahoma" panose="020B0604030504040204" pitchFamily="34" charset="0"/>
                <a:cs typeface="Tahoma" panose="020B0604030504040204" pitchFamily="34" charset="0"/>
              </a:rPr>
              <a:t>C. </a:t>
            </a:r>
            <a:r>
              <a:rPr lang="en-US" sz="4000" b="1" dirty="0">
                <a:solidFill>
                  <a:srgbClr val="FFFF00"/>
                </a:solidFill>
              </a:rPr>
              <a:t>SEJARAH DAN FILOSOFI</a:t>
            </a:r>
            <a:r>
              <a:rPr lang="en-US" sz="4000" dirty="0">
                <a:solidFill>
                  <a:srgbClr val="FFFF00"/>
                </a:solidFill>
              </a:rPr>
              <a:t>S</a:t>
            </a:r>
            <a:r>
              <a:rPr lang="en-US" sz="4000" b="1" dirty="0">
                <a:solidFill>
                  <a:srgbClr val="FFFF00"/>
                </a:solidFill>
              </a:rPr>
              <a:t> PERKEMBANGAN REGULASI KEBIJAKAN INTEGRASI ANTAR MODA DAN TRANSPORTASI JALAN</a:t>
            </a:r>
          </a:p>
          <a:p>
            <a:pPr algn="ctr"/>
            <a:endParaRPr lang="en-US" sz="4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09769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ChangeArrowheads="1"/>
          </p:cNvSpPr>
          <p:nvPr/>
        </p:nvSpPr>
        <p:spPr bwMode="auto">
          <a:xfrm>
            <a:off x="8915401" y="304802"/>
            <a:ext cx="619125" cy="392113"/>
          </a:xfrm>
          <a:prstGeom prst="rect">
            <a:avLst/>
          </a:prstGeom>
          <a:solidFill>
            <a:schemeClr val="bg1"/>
          </a:solidFill>
          <a:ln w="12700">
            <a:solidFill>
              <a:schemeClr val="tx2"/>
            </a:solidFill>
            <a:miter lim="800000"/>
            <a:headEnd/>
            <a:tailEnd/>
          </a:ln>
        </p:spPr>
        <p:txBody>
          <a:bodyPr wrap="none" anchor="ctr"/>
          <a:lstStyle/>
          <a:p>
            <a:endParaRPr lang="en-US"/>
          </a:p>
        </p:txBody>
      </p:sp>
      <p:sp>
        <p:nvSpPr>
          <p:cNvPr id="28769" name="Rectangle 5"/>
          <p:cNvSpPr>
            <a:spLocks noChangeArrowheads="1"/>
          </p:cNvSpPr>
          <p:nvPr/>
        </p:nvSpPr>
        <p:spPr bwMode="auto">
          <a:xfrm>
            <a:off x="4572002" y="304801"/>
            <a:ext cx="517525" cy="403224"/>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8770" name="Group 6"/>
          <p:cNvGrpSpPr>
            <a:grpSpLocks/>
          </p:cNvGrpSpPr>
          <p:nvPr/>
        </p:nvGrpSpPr>
        <p:grpSpPr bwMode="auto">
          <a:xfrm>
            <a:off x="1876427" y="303214"/>
            <a:ext cx="8439151" cy="406399"/>
            <a:chOff x="222" y="191"/>
            <a:chExt cx="5316" cy="256"/>
          </a:xfrm>
        </p:grpSpPr>
        <p:sp>
          <p:nvSpPr>
            <p:cNvPr id="28771" name="Rectangle 7"/>
            <p:cNvSpPr>
              <a:spLocks noChangeArrowheads="1"/>
            </p:cNvSpPr>
            <p:nvPr/>
          </p:nvSpPr>
          <p:spPr bwMode="auto">
            <a:xfrm>
              <a:off x="1931" y="209"/>
              <a:ext cx="297"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hangingPunct="0">
                <a:lnSpc>
                  <a:spcPct val="85000"/>
                </a:lnSpc>
                <a:spcBef>
                  <a:spcPct val="30000"/>
                </a:spcBef>
              </a:pPr>
              <a:r>
                <a:rPr lang="en-US" sz="2000">
                  <a:latin typeface="Arial" pitchFamily="34" charset="0"/>
                </a:rPr>
                <a:t>80</a:t>
              </a:r>
            </a:p>
          </p:txBody>
        </p:sp>
        <p:sp>
          <p:nvSpPr>
            <p:cNvPr id="28772" name="Line 8"/>
            <p:cNvSpPr>
              <a:spLocks noChangeShapeType="1"/>
            </p:cNvSpPr>
            <p:nvPr/>
          </p:nvSpPr>
          <p:spPr bwMode="auto">
            <a:xfrm>
              <a:off x="222" y="328"/>
              <a:ext cx="1698" cy="8"/>
            </a:xfrm>
            <a:prstGeom prst="line">
              <a:avLst/>
            </a:prstGeom>
            <a:noFill/>
            <a:ln w="1016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773" name="Line 9"/>
            <p:cNvSpPr>
              <a:spLocks noChangeShapeType="1"/>
            </p:cNvSpPr>
            <p:nvPr/>
          </p:nvSpPr>
          <p:spPr bwMode="auto">
            <a:xfrm>
              <a:off x="2256" y="336"/>
              <a:ext cx="1584" cy="0"/>
            </a:xfrm>
            <a:prstGeom prst="line">
              <a:avLst/>
            </a:prstGeom>
            <a:noFill/>
            <a:ln w="1016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774" name="Line 10"/>
            <p:cNvSpPr>
              <a:spLocks noChangeShapeType="1"/>
            </p:cNvSpPr>
            <p:nvPr/>
          </p:nvSpPr>
          <p:spPr bwMode="auto">
            <a:xfrm>
              <a:off x="5070" y="339"/>
              <a:ext cx="468" cy="0"/>
            </a:xfrm>
            <a:prstGeom prst="line">
              <a:avLst/>
            </a:prstGeom>
            <a:noFill/>
            <a:ln w="1016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82955" name="Rectangle 11"/>
            <p:cNvSpPr>
              <a:spLocks noChangeArrowheads="1"/>
            </p:cNvSpPr>
            <p:nvPr/>
          </p:nvSpPr>
          <p:spPr bwMode="auto">
            <a:xfrm>
              <a:off x="3868" y="191"/>
              <a:ext cx="333" cy="256"/>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lIns="92075" tIns="46038" rIns="92075" bIns="46038" anchor="ctr">
              <a:spAutoFit/>
            </a:bodyPr>
            <a:lstStyle/>
            <a:p>
              <a:pPr eaLnBrk="0" hangingPunct="0">
                <a:lnSpc>
                  <a:spcPct val="85000"/>
                </a:lnSpc>
                <a:spcBef>
                  <a:spcPct val="30000"/>
                </a:spcBef>
                <a:defRPr/>
              </a:pPr>
              <a:r>
                <a:rPr lang="en-US" sz="2400">
                  <a:latin typeface="Arial" charset="0"/>
                </a:rPr>
                <a:t>90</a:t>
              </a:r>
            </a:p>
          </p:txBody>
        </p:sp>
        <p:sp>
          <p:nvSpPr>
            <p:cNvPr id="28776" name="Rectangle 12"/>
            <p:cNvSpPr>
              <a:spLocks noChangeArrowheads="1"/>
            </p:cNvSpPr>
            <p:nvPr/>
          </p:nvSpPr>
          <p:spPr bwMode="auto">
            <a:xfrm>
              <a:off x="4605" y="209"/>
              <a:ext cx="477"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hangingPunct="0">
                <a:lnSpc>
                  <a:spcPct val="85000"/>
                </a:lnSpc>
                <a:spcBef>
                  <a:spcPct val="30000"/>
                </a:spcBef>
              </a:pPr>
              <a:r>
                <a:rPr lang="en-US" sz="2000">
                  <a:latin typeface="Arial" pitchFamily="34" charset="0"/>
                </a:rPr>
                <a:t>2000</a:t>
              </a:r>
            </a:p>
          </p:txBody>
        </p:sp>
        <p:sp>
          <p:nvSpPr>
            <p:cNvPr id="28777" name="Line 13"/>
            <p:cNvSpPr>
              <a:spLocks noChangeShapeType="1"/>
            </p:cNvSpPr>
            <p:nvPr/>
          </p:nvSpPr>
          <p:spPr bwMode="auto">
            <a:xfrm>
              <a:off x="4200" y="336"/>
              <a:ext cx="432" cy="0"/>
            </a:xfrm>
            <a:prstGeom prst="line">
              <a:avLst/>
            </a:prstGeom>
            <a:noFill/>
            <a:ln w="1016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82946" name="Rectangle 2"/>
          <p:cNvSpPr>
            <a:spLocks noChangeArrowheads="1"/>
          </p:cNvSpPr>
          <p:nvPr/>
        </p:nvSpPr>
        <p:spPr bwMode="auto">
          <a:xfrm>
            <a:off x="1373689" y="5986213"/>
            <a:ext cx="9116985" cy="708528"/>
          </a:xfrm>
          <a:prstGeom prst="rect">
            <a:avLst/>
          </a:prstGeom>
          <a:gradFill rotWithShape="0">
            <a:gsLst>
              <a:gs pos="0">
                <a:srgbClr val="F57B49"/>
              </a:gs>
              <a:gs pos="100000">
                <a:srgbClr val="F57B49">
                  <a:gamma/>
                  <a:shade val="0"/>
                  <a:invGamma/>
                </a:srgbClr>
              </a:gs>
            </a:gsLst>
            <a:path path="shape">
              <a:fillToRect l="50000" t="50000" r="50000" b="50000"/>
            </a:path>
          </a:gradFill>
          <a:ln w="9525">
            <a:noFill/>
            <a:miter lim="800000"/>
            <a:headEnd/>
            <a:tailEnd/>
          </a:ln>
          <a:effectLst/>
        </p:spPr>
        <p:txBody>
          <a:bodyPr lIns="92075" tIns="46038" rIns="92075" bIns="46038" anchor="ctr">
            <a:spAutoFit/>
          </a:bodyPr>
          <a:lstStyle/>
          <a:p>
            <a:pPr algn="ctr" eaLnBrk="0" hangingPunct="0">
              <a:lnSpc>
                <a:spcPct val="85000"/>
              </a:lnSpc>
              <a:spcBef>
                <a:spcPct val="30000"/>
              </a:spcBef>
              <a:defRPr/>
            </a:pPr>
            <a:r>
              <a:rPr lang="id-ID" sz="2000" dirty="0">
                <a:solidFill>
                  <a:srgbClr val="FFFF00"/>
                </a:solidFill>
                <a:effectLst>
                  <a:outerShdw blurRad="38100" dist="38100" dir="2700000" algn="tl">
                    <a:srgbClr val="000000"/>
                  </a:outerShdw>
                </a:effectLst>
                <a:latin typeface="Arial" charset="0"/>
              </a:rPr>
              <a:t>B. 1.  </a:t>
            </a:r>
            <a:r>
              <a:rPr lang="en-US" sz="2000" dirty="0">
                <a:solidFill>
                  <a:srgbClr val="FFFF00"/>
                </a:solidFill>
                <a:effectLst>
                  <a:outerShdw blurRad="38100" dist="38100" dir="2700000" algn="tl">
                    <a:srgbClr val="000000"/>
                  </a:outerShdw>
                </a:effectLst>
                <a:latin typeface="Arial" charset="0"/>
              </a:rPr>
              <a:t>SEJARAH PERKEMBANGAN  LLAJ   </a:t>
            </a:r>
          </a:p>
          <a:p>
            <a:pPr algn="ctr" eaLnBrk="0" hangingPunct="0">
              <a:lnSpc>
                <a:spcPct val="85000"/>
              </a:lnSpc>
              <a:spcBef>
                <a:spcPct val="30000"/>
              </a:spcBef>
              <a:defRPr/>
            </a:pPr>
            <a:r>
              <a:rPr lang="en-US" sz="2000" dirty="0">
                <a:solidFill>
                  <a:srgbClr val="FFFF00"/>
                </a:solidFill>
                <a:effectLst>
                  <a:outerShdw blurRad="38100" dist="38100" dir="2700000" algn="tl">
                    <a:srgbClr val="000000"/>
                  </a:outerShdw>
                </a:effectLst>
                <a:latin typeface="Arial" charset="0"/>
              </a:rPr>
              <a:t> TAHUN 1980 - 2000</a:t>
            </a:r>
          </a:p>
        </p:txBody>
      </p:sp>
      <p:sp>
        <p:nvSpPr>
          <p:cNvPr id="28679" name="Freeform 16"/>
          <p:cNvSpPr>
            <a:spLocks/>
          </p:cNvSpPr>
          <p:nvPr/>
        </p:nvSpPr>
        <p:spPr bwMode="auto">
          <a:xfrm>
            <a:off x="825910" y="5395915"/>
            <a:ext cx="1101528" cy="331787"/>
          </a:xfrm>
          <a:custGeom>
            <a:avLst/>
            <a:gdLst>
              <a:gd name="T0" fmla="*/ 0 w 553"/>
              <a:gd name="T1" fmla="*/ 330200 h 209"/>
              <a:gd name="T2" fmla="*/ 0 w 553"/>
              <a:gd name="T3" fmla="*/ 0 h 209"/>
              <a:gd name="T4" fmla="*/ 876300 w 553"/>
              <a:gd name="T5" fmla="*/ 0 h 209"/>
              <a:gd name="T6" fmla="*/ 876300 w 553"/>
              <a:gd name="T7" fmla="*/ 330200 h 209"/>
              <a:gd name="T8" fmla="*/ 0 w 553"/>
              <a:gd name="T9" fmla="*/ 330200 h 209"/>
              <a:gd name="T10" fmla="*/ 0 60000 65536"/>
              <a:gd name="T11" fmla="*/ 0 60000 65536"/>
              <a:gd name="T12" fmla="*/ 0 60000 65536"/>
              <a:gd name="T13" fmla="*/ 0 60000 65536"/>
              <a:gd name="T14" fmla="*/ 0 60000 65536"/>
              <a:gd name="T15" fmla="*/ 0 w 553"/>
              <a:gd name="T16" fmla="*/ 0 h 209"/>
              <a:gd name="T17" fmla="*/ 553 w 553"/>
              <a:gd name="T18" fmla="*/ 209 h 209"/>
            </a:gdLst>
            <a:ahLst/>
            <a:cxnLst>
              <a:cxn ang="T10">
                <a:pos x="T0" y="T1"/>
              </a:cxn>
              <a:cxn ang="T11">
                <a:pos x="T2" y="T3"/>
              </a:cxn>
              <a:cxn ang="T12">
                <a:pos x="T4" y="T5"/>
              </a:cxn>
              <a:cxn ang="T13">
                <a:pos x="T6" y="T7"/>
              </a:cxn>
              <a:cxn ang="T14">
                <a:pos x="T8" y="T9"/>
              </a:cxn>
            </a:cxnLst>
            <a:rect l="T15" t="T16" r="T17" b="T18"/>
            <a:pathLst>
              <a:path w="553" h="209">
                <a:moveTo>
                  <a:pt x="0" y="208"/>
                </a:moveTo>
                <a:lnTo>
                  <a:pt x="0" y="0"/>
                </a:lnTo>
                <a:lnTo>
                  <a:pt x="552" y="0"/>
                </a:lnTo>
                <a:lnTo>
                  <a:pt x="552" y="208"/>
                </a:lnTo>
                <a:lnTo>
                  <a:pt x="0" y="208"/>
                </a:lnTo>
              </a:path>
            </a:pathLst>
          </a:custGeom>
          <a:solidFill>
            <a:srgbClr val="FFFF00"/>
          </a:solidFill>
          <a:ln w="12700" cap="rnd">
            <a:solidFill>
              <a:srgbClr val="FFFF00"/>
            </a:solidFill>
            <a:round/>
            <a:headEnd/>
            <a:tailEnd/>
          </a:ln>
        </p:spPr>
        <p:txBody>
          <a:bodyPr/>
          <a:lstStyle/>
          <a:p>
            <a:endParaRPr lang="en-US"/>
          </a:p>
        </p:txBody>
      </p:sp>
      <p:sp>
        <p:nvSpPr>
          <p:cNvPr id="28680" name="Freeform 17"/>
          <p:cNvSpPr>
            <a:spLocks/>
          </p:cNvSpPr>
          <p:nvPr/>
        </p:nvSpPr>
        <p:spPr bwMode="auto">
          <a:xfrm>
            <a:off x="825910" y="5395914"/>
            <a:ext cx="1101528" cy="55562"/>
          </a:xfrm>
          <a:custGeom>
            <a:avLst/>
            <a:gdLst>
              <a:gd name="T0" fmla="*/ 69850 w 553"/>
              <a:gd name="T1" fmla="*/ 53975 h 35"/>
              <a:gd name="T2" fmla="*/ 0 w 553"/>
              <a:gd name="T3" fmla="*/ 0 h 35"/>
              <a:gd name="T4" fmla="*/ 876300 w 553"/>
              <a:gd name="T5" fmla="*/ 0 h 35"/>
              <a:gd name="T6" fmla="*/ 806450 w 553"/>
              <a:gd name="T7" fmla="*/ 53975 h 35"/>
              <a:gd name="T8" fmla="*/ 69850 w 553"/>
              <a:gd name="T9" fmla="*/ 53975 h 35"/>
              <a:gd name="T10" fmla="*/ 0 60000 65536"/>
              <a:gd name="T11" fmla="*/ 0 60000 65536"/>
              <a:gd name="T12" fmla="*/ 0 60000 65536"/>
              <a:gd name="T13" fmla="*/ 0 60000 65536"/>
              <a:gd name="T14" fmla="*/ 0 60000 65536"/>
              <a:gd name="T15" fmla="*/ 0 w 553"/>
              <a:gd name="T16" fmla="*/ 0 h 35"/>
              <a:gd name="T17" fmla="*/ 553 w 553"/>
              <a:gd name="T18" fmla="*/ 35 h 35"/>
            </a:gdLst>
            <a:ahLst/>
            <a:cxnLst>
              <a:cxn ang="T10">
                <a:pos x="T0" y="T1"/>
              </a:cxn>
              <a:cxn ang="T11">
                <a:pos x="T2" y="T3"/>
              </a:cxn>
              <a:cxn ang="T12">
                <a:pos x="T4" y="T5"/>
              </a:cxn>
              <a:cxn ang="T13">
                <a:pos x="T6" y="T7"/>
              </a:cxn>
              <a:cxn ang="T14">
                <a:pos x="T8" y="T9"/>
              </a:cxn>
            </a:cxnLst>
            <a:rect l="T15" t="T16" r="T17" b="T18"/>
            <a:pathLst>
              <a:path w="553" h="35">
                <a:moveTo>
                  <a:pt x="44" y="34"/>
                </a:moveTo>
                <a:lnTo>
                  <a:pt x="0" y="0"/>
                </a:lnTo>
                <a:lnTo>
                  <a:pt x="552" y="0"/>
                </a:lnTo>
                <a:lnTo>
                  <a:pt x="508" y="34"/>
                </a:lnTo>
                <a:lnTo>
                  <a:pt x="44" y="34"/>
                </a:lnTo>
              </a:path>
            </a:pathLst>
          </a:custGeom>
          <a:solidFill>
            <a:srgbClr val="BFBF00"/>
          </a:solidFill>
          <a:ln w="12700" cap="rnd">
            <a:solidFill>
              <a:srgbClr val="FFFF00"/>
            </a:solidFill>
            <a:round/>
            <a:headEnd/>
            <a:tailEnd/>
          </a:ln>
        </p:spPr>
        <p:txBody>
          <a:bodyPr/>
          <a:lstStyle/>
          <a:p>
            <a:endParaRPr lang="en-US"/>
          </a:p>
        </p:txBody>
      </p:sp>
      <p:sp>
        <p:nvSpPr>
          <p:cNvPr id="28681" name="Freeform 18"/>
          <p:cNvSpPr>
            <a:spLocks/>
          </p:cNvSpPr>
          <p:nvPr/>
        </p:nvSpPr>
        <p:spPr bwMode="auto">
          <a:xfrm>
            <a:off x="825913" y="5395915"/>
            <a:ext cx="91628" cy="331787"/>
          </a:xfrm>
          <a:custGeom>
            <a:avLst/>
            <a:gdLst>
              <a:gd name="T0" fmla="*/ 71438 w 46"/>
              <a:gd name="T1" fmla="*/ 276225 h 209"/>
              <a:gd name="T2" fmla="*/ 0 w 46"/>
              <a:gd name="T3" fmla="*/ 330200 h 209"/>
              <a:gd name="T4" fmla="*/ 0 w 46"/>
              <a:gd name="T5" fmla="*/ 0 h 209"/>
              <a:gd name="T6" fmla="*/ 71438 w 46"/>
              <a:gd name="T7" fmla="*/ 53975 h 209"/>
              <a:gd name="T8" fmla="*/ 71438 w 46"/>
              <a:gd name="T9" fmla="*/ 276225 h 209"/>
              <a:gd name="T10" fmla="*/ 0 60000 65536"/>
              <a:gd name="T11" fmla="*/ 0 60000 65536"/>
              <a:gd name="T12" fmla="*/ 0 60000 65536"/>
              <a:gd name="T13" fmla="*/ 0 60000 65536"/>
              <a:gd name="T14" fmla="*/ 0 60000 65536"/>
              <a:gd name="T15" fmla="*/ 0 w 46"/>
              <a:gd name="T16" fmla="*/ 0 h 209"/>
              <a:gd name="T17" fmla="*/ 46 w 46"/>
              <a:gd name="T18" fmla="*/ 209 h 209"/>
            </a:gdLst>
            <a:ahLst/>
            <a:cxnLst>
              <a:cxn ang="T10">
                <a:pos x="T0" y="T1"/>
              </a:cxn>
              <a:cxn ang="T11">
                <a:pos x="T2" y="T3"/>
              </a:cxn>
              <a:cxn ang="T12">
                <a:pos x="T4" y="T5"/>
              </a:cxn>
              <a:cxn ang="T13">
                <a:pos x="T6" y="T7"/>
              </a:cxn>
              <a:cxn ang="T14">
                <a:pos x="T8" y="T9"/>
              </a:cxn>
            </a:cxnLst>
            <a:rect l="T15" t="T16" r="T17" b="T18"/>
            <a:pathLst>
              <a:path w="46" h="209">
                <a:moveTo>
                  <a:pt x="45" y="174"/>
                </a:moveTo>
                <a:lnTo>
                  <a:pt x="0" y="208"/>
                </a:lnTo>
                <a:lnTo>
                  <a:pt x="0" y="0"/>
                </a:lnTo>
                <a:lnTo>
                  <a:pt x="45" y="34"/>
                </a:lnTo>
                <a:lnTo>
                  <a:pt x="45" y="174"/>
                </a:lnTo>
              </a:path>
            </a:pathLst>
          </a:custGeom>
          <a:solidFill>
            <a:srgbClr val="7F7F00"/>
          </a:solidFill>
          <a:ln w="12700" cap="rnd">
            <a:solidFill>
              <a:srgbClr val="FFFF00"/>
            </a:solidFill>
            <a:round/>
            <a:headEnd/>
            <a:tailEnd/>
          </a:ln>
        </p:spPr>
        <p:txBody>
          <a:bodyPr/>
          <a:lstStyle/>
          <a:p>
            <a:endParaRPr lang="en-US"/>
          </a:p>
        </p:txBody>
      </p:sp>
      <p:sp>
        <p:nvSpPr>
          <p:cNvPr id="28682" name="Freeform 19"/>
          <p:cNvSpPr>
            <a:spLocks/>
          </p:cNvSpPr>
          <p:nvPr/>
        </p:nvSpPr>
        <p:spPr bwMode="auto">
          <a:xfrm>
            <a:off x="1839794" y="5395915"/>
            <a:ext cx="87645" cy="331787"/>
          </a:xfrm>
          <a:custGeom>
            <a:avLst/>
            <a:gdLst>
              <a:gd name="T0" fmla="*/ 0 w 44"/>
              <a:gd name="T1" fmla="*/ 53975 h 209"/>
              <a:gd name="T2" fmla="*/ 68263 w 44"/>
              <a:gd name="T3" fmla="*/ 0 h 209"/>
              <a:gd name="T4" fmla="*/ 68263 w 44"/>
              <a:gd name="T5" fmla="*/ 330200 h 209"/>
              <a:gd name="T6" fmla="*/ 0 w 44"/>
              <a:gd name="T7" fmla="*/ 276225 h 209"/>
              <a:gd name="T8" fmla="*/ 0 w 44"/>
              <a:gd name="T9" fmla="*/ 53975 h 209"/>
              <a:gd name="T10" fmla="*/ 0 60000 65536"/>
              <a:gd name="T11" fmla="*/ 0 60000 65536"/>
              <a:gd name="T12" fmla="*/ 0 60000 65536"/>
              <a:gd name="T13" fmla="*/ 0 60000 65536"/>
              <a:gd name="T14" fmla="*/ 0 60000 65536"/>
              <a:gd name="T15" fmla="*/ 0 w 44"/>
              <a:gd name="T16" fmla="*/ 0 h 209"/>
              <a:gd name="T17" fmla="*/ 44 w 44"/>
              <a:gd name="T18" fmla="*/ 209 h 209"/>
            </a:gdLst>
            <a:ahLst/>
            <a:cxnLst>
              <a:cxn ang="T10">
                <a:pos x="T0" y="T1"/>
              </a:cxn>
              <a:cxn ang="T11">
                <a:pos x="T2" y="T3"/>
              </a:cxn>
              <a:cxn ang="T12">
                <a:pos x="T4" y="T5"/>
              </a:cxn>
              <a:cxn ang="T13">
                <a:pos x="T6" y="T7"/>
              </a:cxn>
              <a:cxn ang="T14">
                <a:pos x="T8" y="T9"/>
              </a:cxn>
            </a:cxnLst>
            <a:rect l="T15" t="T16" r="T17" b="T18"/>
            <a:pathLst>
              <a:path w="44" h="209">
                <a:moveTo>
                  <a:pt x="0" y="34"/>
                </a:moveTo>
                <a:lnTo>
                  <a:pt x="43" y="0"/>
                </a:lnTo>
                <a:lnTo>
                  <a:pt x="43" y="208"/>
                </a:lnTo>
                <a:lnTo>
                  <a:pt x="0" y="174"/>
                </a:lnTo>
                <a:lnTo>
                  <a:pt x="0" y="34"/>
                </a:lnTo>
              </a:path>
            </a:pathLst>
          </a:custGeom>
          <a:solidFill>
            <a:srgbClr val="7F7F00"/>
          </a:solidFill>
          <a:ln w="12700" cap="rnd">
            <a:solidFill>
              <a:srgbClr val="FFFF00"/>
            </a:solidFill>
            <a:round/>
            <a:headEnd/>
            <a:tailEnd/>
          </a:ln>
        </p:spPr>
        <p:txBody>
          <a:bodyPr/>
          <a:lstStyle/>
          <a:p>
            <a:endParaRPr lang="en-US"/>
          </a:p>
        </p:txBody>
      </p:sp>
      <p:sp>
        <p:nvSpPr>
          <p:cNvPr id="28683" name="Freeform 20"/>
          <p:cNvSpPr>
            <a:spLocks/>
          </p:cNvSpPr>
          <p:nvPr/>
        </p:nvSpPr>
        <p:spPr bwMode="auto">
          <a:xfrm>
            <a:off x="825910" y="5672139"/>
            <a:ext cx="1101528" cy="55562"/>
          </a:xfrm>
          <a:custGeom>
            <a:avLst/>
            <a:gdLst>
              <a:gd name="T0" fmla="*/ 69850 w 553"/>
              <a:gd name="T1" fmla="*/ 0 h 35"/>
              <a:gd name="T2" fmla="*/ 0 w 553"/>
              <a:gd name="T3" fmla="*/ 53975 h 35"/>
              <a:gd name="T4" fmla="*/ 876300 w 553"/>
              <a:gd name="T5" fmla="*/ 53975 h 35"/>
              <a:gd name="T6" fmla="*/ 806450 w 553"/>
              <a:gd name="T7" fmla="*/ 0 h 35"/>
              <a:gd name="T8" fmla="*/ 69850 w 553"/>
              <a:gd name="T9" fmla="*/ 0 h 35"/>
              <a:gd name="T10" fmla="*/ 0 60000 65536"/>
              <a:gd name="T11" fmla="*/ 0 60000 65536"/>
              <a:gd name="T12" fmla="*/ 0 60000 65536"/>
              <a:gd name="T13" fmla="*/ 0 60000 65536"/>
              <a:gd name="T14" fmla="*/ 0 60000 65536"/>
              <a:gd name="T15" fmla="*/ 0 w 553"/>
              <a:gd name="T16" fmla="*/ 0 h 35"/>
              <a:gd name="T17" fmla="*/ 553 w 553"/>
              <a:gd name="T18" fmla="*/ 35 h 35"/>
            </a:gdLst>
            <a:ahLst/>
            <a:cxnLst>
              <a:cxn ang="T10">
                <a:pos x="T0" y="T1"/>
              </a:cxn>
              <a:cxn ang="T11">
                <a:pos x="T2" y="T3"/>
              </a:cxn>
              <a:cxn ang="T12">
                <a:pos x="T4" y="T5"/>
              </a:cxn>
              <a:cxn ang="T13">
                <a:pos x="T6" y="T7"/>
              </a:cxn>
              <a:cxn ang="T14">
                <a:pos x="T8" y="T9"/>
              </a:cxn>
            </a:cxnLst>
            <a:rect l="T15" t="T16" r="T17" b="T18"/>
            <a:pathLst>
              <a:path w="553" h="35">
                <a:moveTo>
                  <a:pt x="44" y="0"/>
                </a:moveTo>
                <a:lnTo>
                  <a:pt x="0" y="34"/>
                </a:lnTo>
                <a:lnTo>
                  <a:pt x="552" y="34"/>
                </a:lnTo>
                <a:lnTo>
                  <a:pt x="508" y="0"/>
                </a:lnTo>
                <a:lnTo>
                  <a:pt x="44" y="0"/>
                </a:lnTo>
              </a:path>
            </a:pathLst>
          </a:custGeom>
          <a:solidFill>
            <a:srgbClr val="3F3F00"/>
          </a:solidFill>
          <a:ln w="12700" cap="rnd">
            <a:solidFill>
              <a:srgbClr val="FFFF00"/>
            </a:solidFill>
            <a:round/>
            <a:headEnd/>
            <a:tailEnd/>
          </a:ln>
        </p:spPr>
        <p:txBody>
          <a:bodyPr/>
          <a:lstStyle/>
          <a:p>
            <a:endParaRPr lang="en-US"/>
          </a:p>
        </p:txBody>
      </p:sp>
      <p:sp>
        <p:nvSpPr>
          <p:cNvPr id="28684" name="Rectangle 21"/>
          <p:cNvSpPr>
            <a:spLocks noChangeArrowheads="1"/>
          </p:cNvSpPr>
          <p:nvPr/>
        </p:nvSpPr>
        <p:spPr bwMode="auto">
          <a:xfrm>
            <a:off x="897620" y="5426077"/>
            <a:ext cx="939308" cy="24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hangingPunct="0">
              <a:lnSpc>
                <a:spcPct val="85000"/>
              </a:lnSpc>
              <a:spcBef>
                <a:spcPct val="30000"/>
              </a:spcBef>
            </a:pPr>
            <a:r>
              <a:rPr lang="en-US" sz="1200">
                <a:solidFill>
                  <a:srgbClr val="FF0000"/>
                </a:solidFill>
                <a:latin typeface="Arial" pitchFamily="34" charset="0"/>
              </a:rPr>
              <a:t>UU 7/51</a:t>
            </a:r>
          </a:p>
        </p:txBody>
      </p:sp>
      <p:grpSp>
        <p:nvGrpSpPr>
          <p:cNvPr id="8" name="Group 7"/>
          <p:cNvGrpSpPr/>
          <p:nvPr/>
        </p:nvGrpSpPr>
        <p:grpSpPr>
          <a:xfrm>
            <a:off x="3664392" y="4654551"/>
            <a:ext cx="1101527" cy="333375"/>
            <a:chOff x="2719388" y="4654550"/>
            <a:chExt cx="877887" cy="333375"/>
          </a:xfrm>
        </p:grpSpPr>
        <p:sp>
          <p:nvSpPr>
            <p:cNvPr id="28685" name="Freeform 22"/>
            <p:cNvSpPr>
              <a:spLocks/>
            </p:cNvSpPr>
            <p:nvPr/>
          </p:nvSpPr>
          <p:spPr bwMode="auto">
            <a:xfrm>
              <a:off x="2719388" y="4654550"/>
              <a:ext cx="877887" cy="333375"/>
            </a:xfrm>
            <a:custGeom>
              <a:avLst/>
              <a:gdLst>
                <a:gd name="T0" fmla="*/ 0 w 553"/>
                <a:gd name="T1" fmla="*/ 331788 h 210"/>
                <a:gd name="T2" fmla="*/ 0 w 553"/>
                <a:gd name="T3" fmla="*/ 0 h 210"/>
                <a:gd name="T4" fmla="*/ 876300 w 553"/>
                <a:gd name="T5" fmla="*/ 0 h 210"/>
                <a:gd name="T6" fmla="*/ 876300 w 553"/>
                <a:gd name="T7" fmla="*/ 331788 h 210"/>
                <a:gd name="T8" fmla="*/ 0 w 553"/>
                <a:gd name="T9" fmla="*/ 331788 h 210"/>
                <a:gd name="T10" fmla="*/ 0 60000 65536"/>
                <a:gd name="T11" fmla="*/ 0 60000 65536"/>
                <a:gd name="T12" fmla="*/ 0 60000 65536"/>
                <a:gd name="T13" fmla="*/ 0 60000 65536"/>
                <a:gd name="T14" fmla="*/ 0 60000 65536"/>
                <a:gd name="T15" fmla="*/ 0 w 553"/>
                <a:gd name="T16" fmla="*/ 0 h 210"/>
                <a:gd name="T17" fmla="*/ 553 w 553"/>
                <a:gd name="T18" fmla="*/ 210 h 210"/>
              </a:gdLst>
              <a:ahLst/>
              <a:cxnLst>
                <a:cxn ang="T10">
                  <a:pos x="T0" y="T1"/>
                </a:cxn>
                <a:cxn ang="T11">
                  <a:pos x="T2" y="T3"/>
                </a:cxn>
                <a:cxn ang="T12">
                  <a:pos x="T4" y="T5"/>
                </a:cxn>
                <a:cxn ang="T13">
                  <a:pos x="T6" y="T7"/>
                </a:cxn>
                <a:cxn ang="T14">
                  <a:pos x="T8" y="T9"/>
                </a:cxn>
              </a:cxnLst>
              <a:rect l="T15" t="T16" r="T17" b="T18"/>
              <a:pathLst>
                <a:path w="553" h="210">
                  <a:moveTo>
                    <a:pt x="0" y="209"/>
                  </a:moveTo>
                  <a:lnTo>
                    <a:pt x="0" y="0"/>
                  </a:lnTo>
                  <a:lnTo>
                    <a:pt x="552" y="0"/>
                  </a:lnTo>
                  <a:lnTo>
                    <a:pt x="552" y="209"/>
                  </a:lnTo>
                  <a:lnTo>
                    <a:pt x="0" y="209"/>
                  </a:lnTo>
                </a:path>
              </a:pathLst>
            </a:custGeom>
            <a:solidFill>
              <a:srgbClr val="FFFF00"/>
            </a:solidFill>
            <a:ln w="12700" cap="rnd">
              <a:solidFill>
                <a:srgbClr val="FFFF00"/>
              </a:solidFill>
              <a:round/>
              <a:headEnd/>
              <a:tailEnd/>
            </a:ln>
          </p:spPr>
          <p:txBody>
            <a:bodyPr/>
            <a:lstStyle/>
            <a:p>
              <a:endParaRPr lang="en-US"/>
            </a:p>
          </p:txBody>
        </p:sp>
        <p:sp>
          <p:nvSpPr>
            <p:cNvPr id="28686" name="Freeform 23"/>
            <p:cNvSpPr>
              <a:spLocks/>
            </p:cNvSpPr>
            <p:nvPr/>
          </p:nvSpPr>
          <p:spPr bwMode="auto">
            <a:xfrm>
              <a:off x="2719388" y="4654550"/>
              <a:ext cx="877887" cy="57150"/>
            </a:xfrm>
            <a:custGeom>
              <a:avLst/>
              <a:gdLst>
                <a:gd name="T0" fmla="*/ 69850 w 553"/>
                <a:gd name="T1" fmla="*/ 55563 h 36"/>
                <a:gd name="T2" fmla="*/ 0 w 553"/>
                <a:gd name="T3" fmla="*/ 0 h 36"/>
                <a:gd name="T4" fmla="*/ 876300 w 553"/>
                <a:gd name="T5" fmla="*/ 0 h 36"/>
                <a:gd name="T6" fmla="*/ 806449 w 553"/>
                <a:gd name="T7" fmla="*/ 55563 h 36"/>
                <a:gd name="T8" fmla="*/ 69850 w 553"/>
                <a:gd name="T9" fmla="*/ 55563 h 36"/>
                <a:gd name="T10" fmla="*/ 0 60000 65536"/>
                <a:gd name="T11" fmla="*/ 0 60000 65536"/>
                <a:gd name="T12" fmla="*/ 0 60000 65536"/>
                <a:gd name="T13" fmla="*/ 0 60000 65536"/>
                <a:gd name="T14" fmla="*/ 0 60000 65536"/>
                <a:gd name="T15" fmla="*/ 0 w 553"/>
                <a:gd name="T16" fmla="*/ 0 h 36"/>
                <a:gd name="T17" fmla="*/ 553 w 553"/>
                <a:gd name="T18" fmla="*/ 36 h 36"/>
              </a:gdLst>
              <a:ahLst/>
              <a:cxnLst>
                <a:cxn ang="T10">
                  <a:pos x="T0" y="T1"/>
                </a:cxn>
                <a:cxn ang="T11">
                  <a:pos x="T2" y="T3"/>
                </a:cxn>
                <a:cxn ang="T12">
                  <a:pos x="T4" y="T5"/>
                </a:cxn>
                <a:cxn ang="T13">
                  <a:pos x="T6" y="T7"/>
                </a:cxn>
                <a:cxn ang="T14">
                  <a:pos x="T8" y="T9"/>
                </a:cxn>
              </a:cxnLst>
              <a:rect l="T15" t="T16" r="T17" b="T18"/>
              <a:pathLst>
                <a:path w="553" h="36">
                  <a:moveTo>
                    <a:pt x="44" y="35"/>
                  </a:moveTo>
                  <a:lnTo>
                    <a:pt x="0" y="0"/>
                  </a:lnTo>
                  <a:lnTo>
                    <a:pt x="552" y="0"/>
                  </a:lnTo>
                  <a:lnTo>
                    <a:pt x="508" y="35"/>
                  </a:lnTo>
                  <a:lnTo>
                    <a:pt x="44" y="35"/>
                  </a:lnTo>
                </a:path>
              </a:pathLst>
            </a:custGeom>
            <a:solidFill>
              <a:srgbClr val="BFBF00"/>
            </a:solidFill>
            <a:ln w="12700" cap="rnd">
              <a:solidFill>
                <a:srgbClr val="FFFF00"/>
              </a:solidFill>
              <a:round/>
              <a:headEnd/>
              <a:tailEnd/>
            </a:ln>
          </p:spPr>
          <p:txBody>
            <a:bodyPr/>
            <a:lstStyle/>
            <a:p>
              <a:endParaRPr lang="en-US"/>
            </a:p>
          </p:txBody>
        </p:sp>
        <p:sp>
          <p:nvSpPr>
            <p:cNvPr id="28687" name="Freeform 24"/>
            <p:cNvSpPr>
              <a:spLocks/>
            </p:cNvSpPr>
            <p:nvPr/>
          </p:nvSpPr>
          <p:spPr bwMode="auto">
            <a:xfrm>
              <a:off x="2719388" y="4654550"/>
              <a:ext cx="73025" cy="333375"/>
            </a:xfrm>
            <a:custGeom>
              <a:avLst/>
              <a:gdLst>
                <a:gd name="T0" fmla="*/ 71438 w 46"/>
                <a:gd name="T1" fmla="*/ 277813 h 210"/>
                <a:gd name="T2" fmla="*/ 0 w 46"/>
                <a:gd name="T3" fmla="*/ 331788 h 210"/>
                <a:gd name="T4" fmla="*/ 0 w 46"/>
                <a:gd name="T5" fmla="*/ 0 h 210"/>
                <a:gd name="T6" fmla="*/ 71438 w 46"/>
                <a:gd name="T7" fmla="*/ 53975 h 210"/>
                <a:gd name="T8" fmla="*/ 71438 w 46"/>
                <a:gd name="T9" fmla="*/ 277813 h 210"/>
                <a:gd name="T10" fmla="*/ 0 60000 65536"/>
                <a:gd name="T11" fmla="*/ 0 60000 65536"/>
                <a:gd name="T12" fmla="*/ 0 60000 65536"/>
                <a:gd name="T13" fmla="*/ 0 60000 65536"/>
                <a:gd name="T14" fmla="*/ 0 60000 65536"/>
                <a:gd name="T15" fmla="*/ 0 w 46"/>
                <a:gd name="T16" fmla="*/ 0 h 210"/>
                <a:gd name="T17" fmla="*/ 46 w 46"/>
                <a:gd name="T18" fmla="*/ 210 h 210"/>
              </a:gdLst>
              <a:ahLst/>
              <a:cxnLst>
                <a:cxn ang="T10">
                  <a:pos x="T0" y="T1"/>
                </a:cxn>
                <a:cxn ang="T11">
                  <a:pos x="T2" y="T3"/>
                </a:cxn>
                <a:cxn ang="T12">
                  <a:pos x="T4" y="T5"/>
                </a:cxn>
                <a:cxn ang="T13">
                  <a:pos x="T6" y="T7"/>
                </a:cxn>
                <a:cxn ang="T14">
                  <a:pos x="T8" y="T9"/>
                </a:cxn>
              </a:cxnLst>
              <a:rect l="T15" t="T16" r="T17" b="T18"/>
              <a:pathLst>
                <a:path w="46" h="210">
                  <a:moveTo>
                    <a:pt x="45" y="175"/>
                  </a:moveTo>
                  <a:lnTo>
                    <a:pt x="0" y="209"/>
                  </a:lnTo>
                  <a:lnTo>
                    <a:pt x="0" y="0"/>
                  </a:lnTo>
                  <a:lnTo>
                    <a:pt x="45" y="34"/>
                  </a:lnTo>
                  <a:lnTo>
                    <a:pt x="45" y="175"/>
                  </a:lnTo>
                </a:path>
              </a:pathLst>
            </a:custGeom>
            <a:solidFill>
              <a:srgbClr val="7F7F00"/>
            </a:solidFill>
            <a:ln w="12700" cap="rnd">
              <a:solidFill>
                <a:srgbClr val="FFFF00"/>
              </a:solidFill>
              <a:round/>
              <a:headEnd/>
              <a:tailEnd/>
            </a:ln>
          </p:spPr>
          <p:txBody>
            <a:bodyPr/>
            <a:lstStyle/>
            <a:p>
              <a:endParaRPr lang="en-US"/>
            </a:p>
          </p:txBody>
        </p:sp>
        <p:sp>
          <p:nvSpPr>
            <p:cNvPr id="28688" name="Freeform 25"/>
            <p:cNvSpPr>
              <a:spLocks/>
            </p:cNvSpPr>
            <p:nvPr/>
          </p:nvSpPr>
          <p:spPr bwMode="auto">
            <a:xfrm>
              <a:off x="3527425" y="4654550"/>
              <a:ext cx="69850" cy="333375"/>
            </a:xfrm>
            <a:custGeom>
              <a:avLst/>
              <a:gdLst>
                <a:gd name="T0" fmla="*/ 0 w 44"/>
                <a:gd name="T1" fmla="*/ 53975 h 210"/>
                <a:gd name="T2" fmla="*/ 68263 w 44"/>
                <a:gd name="T3" fmla="*/ 0 h 210"/>
                <a:gd name="T4" fmla="*/ 68263 w 44"/>
                <a:gd name="T5" fmla="*/ 331788 h 210"/>
                <a:gd name="T6" fmla="*/ 0 w 44"/>
                <a:gd name="T7" fmla="*/ 277813 h 210"/>
                <a:gd name="T8" fmla="*/ 0 w 44"/>
                <a:gd name="T9" fmla="*/ 53975 h 210"/>
                <a:gd name="T10" fmla="*/ 0 60000 65536"/>
                <a:gd name="T11" fmla="*/ 0 60000 65536"/>
                <a:gd name="T12" fmla="*/ 0 60000 65536"/>
                <a:gd name="T13" fmla="*/ 0 60000 65536"/>
                <a:gd name="T14" fmla="*/ 0 60000 65536"/>
                <a:gd name="T15" fmla="*/ 0 w 44"/>
                <a:gd name="T16" fmla="*/ 0 h 210"/>
                <a:gd name="T17" fmla="*/ 44 w 44"/>
                <a:gd name="T18" fmla="*/ 210 h 210"/>
              </a:gdLst>
              <a:ahLst/>
              <a:cxnLst>
                <a:cxn ang="T10">
                  <a:pos x="T0" y="T1"/>
                </a:cxn>
                <a:cxn ang="T11">
                  <a:pos x="T2" y="T3"/>
                </a:cxn>
                <a:cxn ang="T12">
                  <a:pos x="T4" y="T5"/>
                </a:cxn>
                <a:cxn ang="T13">
                  <a:pos x="T6" y="T7"/>
                </a:cxn>
                <a:cxn ang="T14">
                  <a:pos x="T8" y="T9"/>
                </a:cxn>
              </a:cxnLst>
              <a:rect l="T15" t="T16" r="T17" b="T18"/>
              <a:pathLst>
                <a:path w="44" h="210">
                  <a:moveTo>
                    <a:pt x="0" y="34"/>
                  </a:moveTo>
                  <a:lnTo>
                    <a:pt x="43" y="0"/>
                  </a:lnTo>
                  <a:lnTo>
                    <a:pt x="43" y="209"/>
                  </a:lnTo>
                  <a:lnTo>
                    <a:pt x="0" y="175"/>
                  </a:lnTo>
                  <a:lnTo>
                    <a:pt x="0" y="34"/>
                  </a:lnTo>
                </a:path>
              </a:pathLst>
            </a:custGeom>
            <a:solidFill>
              <a:srgbClr val="7F7F00"/>
            </a:solidFill>
            <a:ln w="12700" cap="rnd">
              <a:solidFill>
                <a:srgbClr val="FFFF00"/>
              </a:solidFill>
              <a:round/>
              <a:headEnd/>
              <a:tailEnd/>
            </a:ln>
          </p:spPr>
          <p:txBody>
            <a:bodyPr/>
            <a:lstStyle/>
            <a:p>
              <a:endParaRPr lang="en-US"/>
            </a:p>
          </p:txBody>
        </p:sp>
        <p:sp>
          <p:nvSpPr>
            <p:cNvPr id="28689" name="Freeform 26"/>
            <p:cNvSpPr>
              <a:spLocks/>
            </p:cNvSpPr>
            <p:nvPr/>
          </p:nvSpPr>
          <p:spPr bwMode="auto">
            <a:xfrm>
              <a:off x="2719388" y="4932363"/>
              <a:ext cx="877887" cy="55562"/>
            </a:xfrm>
            <a:custGeom>
              <a:avLst/>
              <a:gdLst>
                <a:gd name="T0" fmla="*/ 69850 w 553"/>
                <a:gd name="T1" fmla="*/ 0 h 35"/>
                <a:gd name="T2" fmla="*/ 0 w 553"/>
                <a:gd name="T3" fmla="*/ 53975 h 35"/>
                <a:gd name="T4" fmla="*/ 876300 w 553"/>
                <a:gd name="T5" fmla="*/ 53975 h 35"/>
                <a:gd name="T6" fmla="*/ 806449 w 553"/>
                <a:gd name="T7" fmla="*/ 0 h 35"/>
                <a:gd name="T8" fmla="*/ 69850 w 553"/>
                <a:gd name="T9" fmla="*/ 0 h 35"/>
                <a:gd name="T10" fmla="*/ 0 60000 65536"/>
                <a:gd name="T11" fmla="*/ 0 60000 65536"/>
                <a:gd name="T12" fmla="*/ 0 60000 65536"/>
                <a:gd name="T13" fmla="*/ 0 60000 65536"/>
                <a:gd name="T14" fmla="*/ 0 60000 65536"/>
                <a:gd name="T15" fmla="*/ 0 w 553"/>
                <a:gd name="T16" fmla="*/ 0 h 35"/>
                <a:gd name="T17" fmla="*/ 553 w 553"/>
                <a:gd name="T18" fmla="*/ 35 h 35"/>
              </a:gdLst>
              <a:ahLst/>
              <a:cxnLst>
                <a:cxn ang="T10">
                  <a:pos x="T0" y="T1"/>
                </a:cxn>
                <a:cxn ang="T11">
                  <a:pos x="T2" y="T3"/>
                </a:cxn>
                <a:cxn ang="T12">
                  <a:pos x="T4" y="T5"/>
                </a:cxn>
                <a:cxn ang="T13">
                  <a:pos x="T6" y="T7"/>
                </a:cxn>
                <a:cxn ang="T14">
                  <a:pos x="T8" y="T9"/>
                </a:cxn>
              </a:cxnLst>
              <a:rect l="T15" t="T16" r="T17" b="T18"/>
              <a:pathLst>
                <a:path w="553" h="35">
                  <a:moveTo>
                    <a:pt x="44" y="0"/>
                  </a:moveTo>
                  <a:lnTo>
                    <a:pt x="0" y="34"/>
                  </a:lnTo>
                  <a:lnTo>
                    <a:pt x="552" y="34"/>
                  </a:lnTo>
                  <a:lnTo>
                    <a:pt x="508" y="0"/>
                  </a:lnTo>
                  <a:lnTo>
                    <a:pt x="44" y="0"/>
                  </a:lnTo>
                </a:path>
              </a:pathLst>
            </a:custGeom>
            <a:solidFill>
              <a:srgbClr val="3F3F00"/>
            </a:solidFill>
            <a:ln w="12700" cap="rnd">
              <a:solidFill>
                <a:srgbClr val="FFFF00"/>
              </a:solidFill>
              <a:round/>
              <a:headEnd/>
              <a:tailEnd/>
            </a:ln>
          </p:spPr>
          <p:txBody>
            <a:bodyPr/>
            <a:lstStyle/>
            <a:p>
              <a:endParaRPr lang="en-US"/>
            </a:p>
          </p:txBody>
        </p:sp>
        <p:sp>
          <p:nvSpPr>
            <p:cNvPr id="28690" name="Rectangle 27"/>
            <p:cNvSpPr>
              <a:spLocks noChangeArrowheads="1"/>
            </p:cNvSpPr>
            <p:nvPr/>
          </p:nvSpPr>
          <p:spPr bwMode="auto">
            <a:xfrm>
              <a:off x="2732088" y="4684713"/>
              <a:ext cx="833562" cy="24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hangingPunct="0">
                <a:lnSpc>
                  <a:spcPct val="85000"/>
                </a:lnSpc>
                <a:spcBef>
                  <a:spcPct val="30000"/>
                </a:spcBef>
              </a:pPr>
              <a:r>
                <a:rPr lang="en-US" sz="1200">
                  <a:solidFill>
                    <a:srgbClr val="FF0000"/>
                  </a:solidFill>
                  <a:latin typeface="Arial" pitchFamily="34" charset="0"/>
                </a:rPr>
                <a:t>UU 13/80</a:t>
              </a:r>
            </a:p>
          </p:txBody>
        </p:sp>
      </p:grpSp>
      <p:sp>
        <p:nvSpPr>
          <p:cNvPr id="28691" name="Freeform 28"/>
          <p:cNvSpPr>
            <a:spLocks/>
          </p:cNvSpPr>
          <p:nvPr/>
        </p:nvSpPr>
        <p:spPr bwMode="auto">
          <a:xfrm>
            <a:off x="2692336" y="5334002"/>
            <a:ext cx="1103520" cy="455613"/>
          </a:xfrm>
          <a:custGeom>
            <a:avLst/>
            <a:gdLst>
              <a:gd name="T0" fmla="*/ 0 w 554"/>
              <a:gd name="T1" fmla="*/ 454025 h 287"/>
              <a:gd name="T2" fmla="*/ 0 w 554"/>
              <a:gd name="T3" fmla="*/ 0 h 287"/>
              <a:gd name="T4" fmla="*/ 877888 w 554"/>
              <a:gd name="T5" fmla="*/ 0 h 287"/>
              <a:gd name="T6" fmla="*/ 877888 w 554"/>
              <a:gd name="T7" fmla="*/ 454025 h 287"/>
              <a:gd name="T8" fmla="*/ 0 w 554"/>
              <a:gd name="T9" fmla="*/ 454025 h 287"/>
              <a:gd name="T10" fmla="*/ 0 60000 65536"/>
              <a:gd name="T11" fmla="*/ 0 60000 65536"/>
              <a:gd name="T12" fmla="*/ 0 60000 65536"/>
              <a:gd name="T13" fmla="*/ 0 60000 65536"/>
              <a:gd name="T14" fmla="*/ 0 60000 65536"/>
              <a:gd name="T15" fmla="*/ 0 w 554"/>
              <a:gd name="T16" fmla="*/ 0 h 287"/>
              <a:gd name="T17" fmla="*/ 554 w 554"/>
              <a:gd name="T18" fmla="*/ 287 h 287"/>
            </a:gdLst>
            <a:ahLst/>
            <a:cxnLst>
              <a:cxn ang="T10">
                <a:pos x="T0" y="T1"/>
              </a:cxn>
              <a:cxn ang="T11">
                <a:pos x="T2" y="T3"/>
              </a:cxn>
              <a:cxn ang="T12">
                <a:pos x="T4" y="T5"/>
              </a:cxn>
              <a:cxn ang="T13">
                <a:pos x="T6" y="T7"/>
              </a:cxn>
              <a:cxn ang="T14">
                <a:pos x="T8" y="T9"/>
              </a:cxn>
            </a:cxnLst>
            <a:rect l="T15" t="T16" r="T17" b="T18"/>
            <a:pathLst>
              <a:path w="554" h="287">
                <a:moveTo>
                  <a:pt x="0" y="286"/>
                </a:moveTo>
                <a:lnTo>
                  <a:pt x="0" y="0"/>
                </a:lnTo>
                <a:lnTo>
                  <a:pt x="553" y="0"/>
                </a:lnTo>
                <a:lnTo>
                  <a:pt x="553" y="286"/>
                </a:lnTo>
                <a:lnTo>
                  <a:pt x="0" y="286"/>
                </a:lnTo>
              </a:path>
            </a:pathLst>
          </a:custGeom>
          <a:solidFill>
            <a:srgbClr val="FFFF00"/>
          </a:solidFill>
          <a:ln w="12700" cap="rnd">
            <a:solidFill>
              <a:srgbClr val="FFFF00"/>
            </a:solidFill>
            <a:round/>
            <a:headEnd/>
            <a:tailEnd/>
          </a:ln>
        </p:spPr>
        <p:txBody>
          <a:bodyPr/>
          <a:lstStyle/>
          <a:p>
            <a:endParaRPr lang="en-US"/>
          </a:p>
        </p:txBody>
      </p:sp>
      <p:sp>
        <p:nvSpPr>
          <p:cNvPr id="28692" name="Freeform 29"/>
          <p:cNvSpPr>
            <a:spLocks/>
          </p:cNvSpPr>
          <p:nvPr/>
        </p:nvSpPr>
        <p:spPr bwMode="auto">
          <a:xfrm>
            <a:off x="2692336" y="5334000"/>
            <a:ext cx="1103520" cy="76200"/>
          </a:xfrm>
          <a:custGeom>
            <a:avLst/>
            <a:gdLst>
              <a:gd name="T0" fmla="*/ 69850 w 554"/>
              <a:gd name="T1" fmla="*/ 74613 h 48"/>
              <a:gd name="T2" fmla="*/ 0 w 554"/>
              <a:gd name="T3" fmla="*/ 0 h 48"/>
              <a:gd name="T4" fmla="*/ 877888 w 554"/>
              <a:gd name="T5" fmla="*/ 0 h 48"/>
              <a:gd name="T6" fmla="*/ 808037 w 554"/>
              <a:gd name="T7" fmla="*/ 74613 h 48"/>
              <a:gd name="T8" fmla="*/ 69850 w 554"/>
              <a:gd name="T9" fmla="*/ 74613 h 48"/>
              <a:gd name="T10" fmla="*/ 0 60000 65536"/>
              <a:gd name="T11" fmla="*/ 0 60000 65536"/>
              <a:gd name="T12" fmla="*/ 0 60000 65536"/>
              <a:gd name="T13" fmla="*/ 0 60000 65536"/>
              <a:gd name="T14" fmla="*/ 0 60000 65536"/>
              <a:gd name="T15" fmla="*/ 0 w 554"/>
              <a:gd name="T16" fmla="*/ 0 h 48"/>
              <a:gd name="T17" fmla="*/ 554 w 554"/>
              <a:gd name="T18" fmla="*/ 48 h 48"/>
            </a:gdLst>
            <a:ahLst/>
            <a:cxnLst>
              <a:cxn ang="T10">
                <a:pos x="T0" y="T1"/>
              </a:cxn>
              <a:cxn ang="T11">
                <a:pos x="T2" y="T3"/>
              </a:cxn>
              <a:cxn ang="T12">
                <a:pos x="T4" y="T5"/>
              </a:cxn>
              <a:cxn ang="T13">
                <a:pos x="T6" y="T7"/>
              </a:cxn>
              <a:cxn ang="T14">
                <a:pos x="T8" y="T9"/>
              </a:cxn>
            </a:cxnLst>
            <a:rect l="T15" t="T16" r="T17" b="T18"/>
            <a:pathLst>
              <a:path w="554" h="48">
                <a:moveTo>
                  <a:pt x="44" y="47"/>
                </a:moveTo>
                <a:lnTo>
                  <a:pt x="0" y="0"/>
                </a:lnTo>
                <a:lnTo>
                  <a:pt x="553" y="0"/>
                </a:lnTo>
                <a:lnTo>
                  <a:pt x="509" y="47"/>
                </a:lnTo>
                <a:lnTo>
                  <a:pt x="44" y="47"/>
                </a:lnTo>
              </a:path>
            </a:pathLst>
          </a:custGeom>
          <a:solidFill>
            <a:srgbClr val="BFBF00"/>
          </a:solidFill>
          <a:ln w="12700" cap="rnd">
            <a:solidFill>
              <a:srgbClr val="FFFF00"/>
            </a:solidFill>
            <a:round/>
            <a:headEnd/>
            <a:tailEnd/>
          </a:ln>
        </p:spPr>
        <p:txBody>
          <a:bodyPr/>
          <a:lstStyle/>
          <a:p>
            <a:endParaRPr lang="en-US"/>
          </a:p>
        </p:txBody>
      </p:sp>
      <p:sp>
        <p:nvSpPr>
          <p:cNvPr id="28693" name="Freeform 30"/>
          <p:cNvSpPr>
            <a:spLocks/>
          </p:cNvSpPr>
          <p:nvPr/>
        </p:nvSpPr>
        <p:spPr bwMode="auto">
          <a:xfrm>
            <a:off x="2692334" y="5334002"/>
            <a:ext cx="89635" cy="455613"/>
          </a:xfrm>
          <a:custGeom>
            <a:avLst/>
            <a:gdLst>
              <a:gd name="T0" fmla="*/ 69850 w 45"/>
              <a:gd name="T1" fmla="*/ 379413 h 287"/>
              <a:gd name="T2" fmla="*/ 0 w 45"/>
              <a:gd name="T3" fmla="*/ 454025 h 287"/>
              <a:gd name="T4" fmla="*/ 0 w 45"/>
              <a:gd name="T5" fmla="*/ 0 h 287"/>
              <a:gd name="T6" fmla="*/ 69850 w 45"/>
              <a:gd name="T7" fmla="*/ 74613 h 287"/>
              <a:gd name="T8" fmla="*/ 69850 w 45"/>
              <a:gd name="T9" fmla="*/ 379413 h 287"/>
              <a:gd name="T10" fmla="*/ 0 60000 65536"/>
              <a:gd name="T11" fmla="*/ 0 60000 65536"/>
              <a:gd name="T12" fmla="*/ 0 60000 65536"/>
              <a:gd name="T13" fmla="*/ 0 60000 65536"/>
              <a:gd name="T14" fmla="*/ 0 60000 65536"/>
              <a:gd name="T15" fmla="*/ 0 w 45"/>
              <a:gd name="T16" fmla="*/ 0 h 287"/>
              <a:gd name="T17" fmla="*/ 45 w 45"/>
              <a:gd name="T18" fmla="*/ 287 h 287"/>
            </a:gdLst>
            <a:ahLst/>
            <a:cxnLst>
              <a:cxn ang="T10">
                <a:pos x="T0" y="T1"/>
              </a:cxn>
              <a:cxn ang="T11">
                <a:pos x="T2" y="T3"/>
              </a:cxn>
              <a:cxn ang="T12">
                <a:pos x="T4" y="T5"/>
              </a:cxn>
              <a:cxn ang="T13">
                <a:pos x="T6" y="T7"/>
              </a:cxn>
              <a:cxn ang="T14">
                <a:pos x="T8" y="T9"/>
              </a:cxn>
            </a:cxnLst>
            <a:rect l="T15" t="T16" r="T17" b="T18"/>
            <a:pathLst>
              <a:path w="45" h="287">
                <a:moveTo>
                  <a:pt x="44" y="239"/>
                </a:moveTo>
                <a:lnTo>
                  <a:pt x="0" y="286"/>
                </a:lnTo>
                <a:lnTo>
                  <a:pt x="0" y="0"/>
                </a:lnTo>
                <a:lnTo>
                  <a:pt x="44" y="47"/>
                </a:lnTo>
                <a:lnTo>
                  <a:pt x="44" y="239"/>
                </a:lnTo>
              </a:path>
            </a:pathLst>
          </a:custGeom>
          <a:solidFill>
            <a:srgbClr val="7F7F00"/>
          </a:solidFill>
          <a:ln w="12700" cap="rnd">
            <a:solidFill>
              <a:srgbClr val="FFFF00"/>
            </a:solidFill>
            <a:round/>
            <a:headEnd/>
            <a:tailEnd/>
          </a:ln>
        </p:spPr>
        <p:txBody>
          <a:bodyPr/>
          <a:lstStyle/>
          <a:p>
            <a:endParaRPr lang="en-US"/>
          </a:p>
        </p:txBody>
      </p:sp>
      <p:sp>
        <p:nvSpPr>
          <p:cNvPr id="28694" name="Freeform 31"/>
          <p:cNvSpPr>
            <a:spLocks/>
          </p:cNvSpPr>
          <p:nvPr/>
        </p:nvSpPr>
        <p:spPr bwMode="auto">
          <a:xfrm>
            <a:off x="3706219" y="5334002"/>
            <a:ext cx="89638" cy="455613"/>
          </a:xfrm>
          <a:custGeom>
            <a:avLst/>
            <a:gdLst>
              <a:gd name="T0" fmla="*/ 0 w 45"/>
              <a:gd name="T1" fmla="*/ 74613 h 287"/>
              <a:gd name="T2" fmla="*/ 69850 w 45"/>
              <a:gd name="T3" fmla="*/ 0 h 287"/>
              <a:gd name="T4" fmla="*/ 69850 w 45"/>
              <a:gd name="T5" fmla="*/ 454025 h 287"/>
              <a:gd name="T6" fmla="*/ 0 w 45"/>
              <a:gd name="T7" fmla="*/ 379413 h 287"/>
              <a:gd name="T8" fmla="*/ 0 w 45"/>
              <a:gd name="T9" fmla="*/ 74613 h 287"/>
              <a:gd name="T10" fmla="*/ 0 60000 65536"/>
              <a:gd name="T11" fmla="*/ 0 60000 65536"/>
              <a:gd name="T12" fmla="*/ 0 60000 65536"/>
              <a:gd name="T13" fmla="*/ 0 60000 65536"/>
              <a:gd name="T14" fmla="*/ 0 60000 65536"/>
              <a:gd name="T15" fmla="*/ 0 w 45"/>
              <a:gd name="T16" fmla="*/ 0 h 287"/>
              <a:gd name="T17" fmla="*/ 45 w 45"/>
              <a:gd name="T18" fmla="*/ 287 h 287"/>
            </a:gdLst>
            <a:ahLst/>
            <a:cxnLst>
              <a:cxn ang="T10">
                <a:pos x="T0" y="T1"/>
              </a:cxn>
              <a:cxn ang="T11">
                <a:pos x="T2" y="T3"/>
              </a:cxn>
              <a:cxn ang="T12">
                <a:pos x="T4" y="T5"/>
              </a:cxn>
              <a:cxn ang="T13">
                <a:pos x="T6" y="T7"/>
              </a:cxn>
              <a:cxn ang="T14">
                <a:pos x="T8" y="T9"/>
              </a:cxn>
            </a:cxnLst>
            <a:rect l="T15" t="T16" r="T17" b="T18"/>
            <a:pathLst>
              <a:path w="45" h="287">
                <a:moveTo>
                  <a:pt x="0" y="47"/>
                </a:moveTo>
                <a:lnTo>
                  <a:pt x="44" y="0"/>
                </a:lnTo>
                <a:lnTo>
                  <a:pt x="44" y="286"/>
                </a:lnTo>
                <a:lnTo>
                  <a:pt x="0" y="239"/>
                </a:lnTo>
                <a:lnTo>
                  <a:pt x="0" y="47"/>
                </a:lnTo>
              </a:path>
            </a:pathLst>
          </a:custGeom>
          <a:solidFill>
            <a:srgbClr val="7F7F00"/>
          </a:solidFill>
          <a:ln w="12700" cap="rnd">
            <a:solidFill>
              <a:srgbClr val="FFFF00"/>
            </a:solidFill>
            <a:round/>
            <a:headEnd/>
            <a:tailEnd/>
          </a:ln>
        </p:spPr>
        <p:txBody>
          <a:bodyPr/>
          <a:lstStyle/>
          <a:p>
            <a:endParaRPr lang="en-US"/>
          </a:p>
        </p:txBody>
      </p:sp>
      <p:sp>
        <p:nvSpPr>
          <p:cNvPr id="28695" name="Freeform 32"/>
          <p:cNvSpPr>
            <a:spLocks/>
          </p:cNvSpPr>
          <p:nvPr/>
        </p:nvSpPr>
        <p:spPr bwMode="auto">
          <a:xfrm>
            <a:off x="2692336" y="5713413"/>
            <a:ext cx="1103520" cy="76200"/>
          </a:xfrm>
          <a:custGeom>
            <a:avLst/>
            <a:gdLst>
              <a:gd name="T0" fmla="*/ 69850 w 554"/>
              <a:gd name="T1" fmla="*/ 0 h 48"/>
              <a:gd name="T2" fmla="*/ 0 w 554"/>
              <a:gd name="T3" fmla="*/ 74613 h 48"/>
              <a:gd name="T4" fmla="*/ 877888 w 554"/>
              <a:gd name="T5" fmla="*/ 74613 h 48"/>
              <a:gd name="T6" fmla="*/ 808037 w 554"/>
              <a:gd name="T7" fmla="*/ 0 h 48"/>
              <a:gd name="T8" fmla="*/ 69850 w 554"/>
              <a:gd name="T9" fmla="*/ 0 h 48"/>
              <a:gd name="T10" fmla="*/ 0 60000 65536"/>
              <a:gd name="T11" fmla="*/ 0 60000 65536"/>
              <a:gd name="T12" fmla="*/ 0 60000 65536"/>
              <a:gd name="T13" fmla="*/ 0 60000 65536"/>
              <a:gd name="T14" fmla="*/ 0 60000 65536"/>
              <a:gd name="T15" fmla="*/ 0 w 554"/>
              <a:gd name="T16" fmla="*/ 0 h 48"/>
              <a:gd name="T17" fmla="*/ 554 w 554"/>
              <a:gd name="T18" fmla="*/ 48 h 48"/>
            </a:gdLst>
            <a:ahLst/>
            <a:cxnLst>
              <a:cxn ang="T10">
                <a:pos x="T0" y="T1"/>
              </a:cxn>
              <a:cxn ang="T11">
                <a:pos x="T2" y="T3"/>
              </a:cxn>
              <a:cxn ang="T12">
                <a:pos x="T4" y="T5"/>
              </a:cxn>
              <a:cxn ang="T13">
                <a:pos x="T6" y="T7"/>
              </a:cxn>
              <a:cxn ang="T14">
                <a:pos x="T8" y="T9"/>
              </a:cxn>
            </a:cxnLst>
            <a:rect l="T15" t="T16" r="T17" b="T18"/>
            <a:pathLst>
              <a:path w="554" h="48">
                <a:moveTo>
                  <a:pt x="44" y="0"/>
                </a:moveTo>
                <a:lnTo>
                  <a:pt x="0" y="47"/>
                </a:lnTo>
                <a:lnTo>
                  <a:pt x="553" y="47"/>
                </a:lnTo>
                <a:lnTo>
                  <a:pt x="509" y="0"/>
                </a:lnTo>
                <a:lnTo>
                  <a:pt x="44" y="0"/>
                </a:lnTo>
              </a:path>
            </a:pathLst>
          </a:custGeom>
          <a:solidFill>
            <a:srgbClr val="3F3F00"/>
          </a:solidFill>
          <a:ln w="12700" cap="rnd">
            <a:solidFill>
              <a:srgbClr val="FFFF00"/>
            </a:solidFill>
            <a:round/>
            <a:headEnd/>
            <a:tailEnd/>
          </a:ln>
        </p:spPr>
        <p:txBody>
          <a:bodyPr/>
          <a:lstStyle/>
          <a:p>
            <a:endParaRPr lang="en-US"/>
          </a:p>
        </p:txBody>
      </p:sp>
      <p:sp>
        <p:nvSpPr>
          <p:cNvPr id="28696" name="Rectangle 33"/>
          <p:cNvSpPr>
            <a:spLocks noChangeArrowheads="1"/>
          </p:cNvSpPr>
          <p:nvPr/>
        </p:nvSpPr>
        <p:spPr bwMode="auto">
          <a:xfrm>
            <a:off x="2762051" y="5419726"/>
            <a:ext cx="939308" cy="24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hangingPunct="0">
              <a:lnSpc>
                <a:spcPct val="85000"/>
              </a:lnSpc>
              <a:spcBef>
                <a:spcPct val="30000"/>
              </a:spcBef>
            </a:pPr>
            <a:r>
              <a:rPr lang="en-US" sz="1200">
                <a:solidFill>
                  <a:srgbClr val="FF0000"/>
                </a:solidFill>
                <a:latin typeface="Arial" pitchFamily="34" charset="0"/>
              </a:rPr>
              <a:t>UU 3/65</a:t>
            </a:r>
          </a:p>
        </p:txBody>
      </p:sp>
      <p:sp>
        <p:nvSpPr>
          <p:cNvPr id="28697" name="Rectangle 34"/>
          <p:cNvSpPr>
            <a:spLocks noChangeArrowheads="1"/>
          </p:cNvSpPr>
          <p:nvPr/>
        </p:nvSpPr>
        <p:spPr bwMode="auto">
          <a:xfrm>
            <a:off x="7823502" y="974725"/>
            <a:ext cx="314921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chemeClr val="bg1"/>
              </a:solidFill>
            </a:endParaRPr>
          </a:p>
        </p:txBody>
      </p:sp>
      <p:sp>
        <p:nvSpPr>
          <p:cNvPr id="28704" name="Freeform 41"/>
          <p:cNvSpPr>
            <a:spLocks/>
          </p:cNvSpPr>
          <p:nvPr/>
        </p:nvSpPr>
        <p:spPr bwMode="auto">
          <a:xfrm>
            <a:off x="8353353" y="3379790"/>
            <a:ext cx="1101527" cy="782637"/>
          </a:xfrm>
          <a:custGeom>
            <a:avLst/>
            <a:gdLst>
              <a:gd name="T0" fmla="*/ 0 w 553"/>
              <a:gd name="T1" fmla="*/ 781050 h 493"/>
              <a:gd name="T2" fmla="*/ 0 w 553"/>
              <a:gd name="T3" fmla="*/ 0 h 493"/>
              <a:gd name="T4" fmla="*/ 876300 w 553"/>
              <a:gd name="T5" fmla="*/ 0 h 493"/>
              <a:gd name="T6" fmla="*/ 876300 w 553"/>
              <a:gd name="T7" fmla="*/ 781050 h 493"/>
              <a:gd name="T8" fmla="*/ 0 w 553"/>
              <a:gd name="T9" fmla="*/ 781050 h 493"/>
              <a:gd name="T10" fmla="*/ 0 60000 65536"/>
              <a:gd name="T11" fmla="*/ 0 60000 65536"/>
              <a:gd name="T12" fmla="*/ 0 60000 65536"/>
              <a:gd name="T13" fmla="*/ 0 60000 65536"/>
              <a:gd name="T14" fmla="*/ 0 60000 65536"/>
              <a:gd name="T15" fmla="*/ 0 w 553"/>
              <a:gd name="T16" fmla="*/ 0 h 493"/>
              <a:gd name="T17" fmla="*/ 553 w 553"/>
              <a:gd name="T18" fmla="*/ 493 h 493"/>
            </a:gdLst>
            <a:ahLst/>
            <a:cxnLst>
              <a:cxn ang="T10">
                <a:pos x="T0" y="T1"/>
              </a:cxn>
              <a:cxn ang="T11">
                <a:pos x="T2" y="T3"/>
              </a:cxn>
              <a:cxn ang="T12">
                <a:pos x="T4" y="T5"/>
              </a:cxn>
              <a:cxn ang="T13">
                <a:pos x="T6" y="T7"/>
              </a:cxn>
              <a:cxn ang="T14">
                <a:pos x="T8" y="T9"/>
              </a:cxn>
            </a:cxnLst>
            <a:rect l="T15" t="T16" r="T17" b="T18"/>
            <a:pathLst>
              <a:path w="553" h="493">
                <a:moveTo>
                  <a:pt x="0" y="492"/>
                </a:moveTo>
                <a:lnTo>
                  <a:pt x="0" y="0"/>
                </a:lnTo>
                <a:lnTo>
                  <a:pt x="552" y="0"/>
                </a:lnTo>
                <a:lnTo>
                  <a:pt x="552" y="492"/>
                </a:lnTo>
                <a:lnTo>
                  <a:pt x="0" y="492"/>
                </a:lnTo>
              </a:path>
            </a:pathLst>
          </a:custGeom>
          <a:solidFill>
            <a:srgbClr val="FFFF00"/>
          </a:solidFill>
          <a:ln w="12700" cap="rnd">
            <a:solidFill>
              <a:srgbClr val="FFFF00"/>
            </a:solidFill>
            <a:round/>
            <a:headEnd/>
            <a:tailEnd/>
          </a:ln>
        </p:spPr>
        <p:txBody>
          <a:bodyPr/>
          <a:lstStyle/>
          <a:p>
            <a:endParaRPr lang="en-US"/>
          </a:p>
        </p:txBody>
      </p:sp>
      <p:sp>
        <p:nvSpPr>
          <p:cNvPr id="28705" name="Freeform 42"/>
          <p:cNvSpPr>
            <a:spLocks/>
          </p:cNvSpPr>
          <p:nvPr/>
        </p:nvSpPr>
        <p:spPr bwMode="auto">
          <a:xfrm>
            <a:off x="8353353" y="3379789"/>
            <a:ext cx="1101527" cy="131762"/>
          </a:xfrm>
          <a:custGeom>
            <a:avLst/>
            <a:gdLst>
              <a:gd name="T0" fmla="*/ 69850 w 553"/>
              <a:gd name="T1" fmla="*/ 130175 h 83"/>
              <a:gd name="T2" fmla="*/ 0 w 553"/>
              <a:gd name="T3" fmla="*/ 0 h 83"/>
              <a:gd name="T4" fmla="*/ 876300 w 553"/>
              <a:gd name="T5" fmla="*/ 0 h 83"/>
              <a:gd name="T6" fmla="*/ 806449 w 553"/>
              <a:gd name="T7" fmla="*/ 130175 h 83"/>
              <a:gd name="T8" fmla="*/ 69850 w 553"/>
              <a:gd name="T9" fmla="*/ 130175 h 83"/>
              <a:gd name="T10" fmla="*/ 0 60000 65536"/>
              <a:gd name="T11" fmla="*/ 0 60000 65536"/>
              <a:gd name="T12" fmla="*/ 0 60000 65536"/>
              <a:gd name="T13" fmla="*/ 0 60000 65536"/>
              <a:gd name="T14" fmla="*/ 0 60000 65536"/>
              <a:gd name="T15" fmla="*/ 0 w 553"/>
              <a:gd name="T16" fmla="*/ 0 h 83"/>
              <a:gd name="T17" fmla="*/ 553 w 553"/>
              <a:gd name="T18" fmla="*/ 83 h 83"/>
            </a:gdLst>
            <a:ahLst/>
            <a:cxnLst>
              <a:cxn ang="T10">
                <a:pos x="T0" y="T1"/>
              </a:cxn>
              <a:cxn ang="T11">
                <a:pos x="T2" y="T3"/>
              </a:cxn>
              <a:cxn ang="T12">
                <a:pos x="T4" y="T5"/>
              </a:cxn>
              <a:cxn ang="T13">
                <a:pos x="T6" y="T7"/>
              </a:cxn>
              <a:cxn ang="T14">
                <a:pos x="T8" y="T9"/>
              </a:cxn>
            </a:cxnLst>
            <a:rect l="T15" t="T16" r="T17" b="T18"/>
            <a:pathLst>
              <a:path w="553" h="83">
                <a:moveTo>
                  <a:pt x="44" y="82"/>
                </a:moveTo>
                <a:lnTo>
                  <a:pt x="0" y="0"/>
                </a:lnTo>
                <a:lnTo>
                  <a:pt x="552" y="0"/>
                </a:lnTo>
                <a:lnTo>
                  <a:pt x="508" y="82"/>
                </a:lnTo>
                <a:lnTo>
                  <a:pt x="44" y="82"/>
                </a:lnTo>
              </a:path>
            </a:pathLst>
          </a:custGeom>
          <a:solidFill>
            <a:srgbClr val="BFBF00"/>
          </a:solidFill>
          <a:ln w="12700" cap="rnd">
            <a:solidFill>
              <a:srgbClr val="FFFF00"/>
            </a:solidFill>
            <a:round/>
            <a:headEnd/>
            <a:tailEnd/>
          </a:ln>
        </p:spPr>
        <p:txBody>
          <a:bodyPr/>
          <a:lstStyle/>
          <a:p>
            <a:endParaRPr lang="en-US"/>
          </a:p>
        </p:txBody>
      </p:sp>
      <p:sp>
        <p:nvSpPr>
          <p:cNvPr id="28706" name="Freeform 43"/>
          <p:cNvSpPr>
            <a:spLocks/>
          </p:cNvSpPr>
          <p:nvPr/>
        </p:nvSpPr>
        <p:spPr bwMode="auto">
          <a:xfrm>
            <a:off x="8353352" y="3379790"/>
            <a:ext cx="89635" cy="782637"/>
          </a:xfrm>
          <a:custGeom>
            <a:avLst/>
            <a:gdLst>
              <a:gd name="T0" fmla="*/ 69850 w 45"/>
              <a:gd name="T1" fmla="*/ 650875 h 493"/>
              <a:gd name="T2" fmla="*/ 0 w 45"/>
              <a:gd name="T3" fmla="*/ 781050 h 493"/>
              <a:gd name="T4" fmla="*/ 0 w 45"/>
              <a:gd name="T5" fmla="*/ 0 h 493"/>
              <a:gd name="T6" fmla="*/ 69850 w 45"/>
              <a:gd name="T7" fmla="*/ 130175 h 493"/>
              <a:gd name="T8" fmla="*/ 69850 w 45"/>
              <a:gd name="T9" fmla="*/ 650875 h 493"/>
              <a:gd name="T10" fmla="*/ 0 60000 65536"/>
              <a:gd name="T11" fmla="*/ 0 60000 65536"/>
              <a:gd name="T12" fmla="*/ 0 60000 65536"/>
              <a:gd name="T13" fmla="*/ 0 60000 65536"/>
              <a:gd name="T14" fmla="*/ 0 60000 65536"/>
              <a:gd name="T15" fmla="*/ 0 w 45"/>
              <a:gd name="T16" fmla="*/ 0 h 493"/>
              <a:gd name="T17" fmla="*/ 45 w 45"/>
              <a:gd name="T18" fmla="*/ 493 h 493"/>
            </a:gdLst>
            <a:ahLst/>
            <a:cxnLst>
              <a:cxn ang="T10">
                <a:pos x="T0" y="T1"/>
              </a:cxn>
              <a:cxn ang="T11">
                <a:pos x="T2" y="T3"/>
              </a:cxn>
              <a:cxn ang="T12">
                <a:pos x="T4" y="T5"/>
              </a:cxn>
              <a:cxn ang="T13">
                <a:pos x="T6" y="T7"/>
              </a:cxn>
              <a:cxn ang="T14">
                <a:pos x="T8" y="T9"/>
              </a:cxn>
            </a:cxnLst>
            <a:rect l="T15" t="T16" r="T17" b="T18"/>
            <a:pathLst>
              <a:path w="45" h="493">
                <a:moveTo>
                  <a:pt x="44" y="410"/>
                </a:moveTo>
                <a:lnTo>
                  <a:pt x="0" y="492"/>
                </a:lnTo>
                <a:lnTo>
                  <a:pt x="0" y="0"/>
                </a:lnTo>
                <a:lnTo>
                  <a:pt x="44" y="82"/>
                </a:lnTo>
                <a:lnTo>
                  <a:pt x="44" y="410"/>
                </a:lnTo>
              </a:path>
            </a:pathLst>
          </a:custGeom>
          <a:solidFill>
            <a:srgbClr val="7F7F00"/>
          </a:solidFill>
          <a:ln w="12700" cap="rnd">
            <a:solidFill>
              <a:srgbClr val="FFFF00"/>
            </a:solidFill>
            <a:round/>
            <a:headEnd/>
            <a:tailEnd/>
          </a:ln>
        </p:spPr>
        <p:txBody>
          <a:bodyPr/>
          <a:lstStyle/>
          <a:p>
            <a:endParaRPr lang="en-US"/>
          </a:p>
        </p:txBody>
      </p:sp>
      <p:sp>
        <p:nvSpPr>
          <p:cNvPr id="28707" name="Freeform 44"/>
          <p:cNvSpPr>
            <a:spLocks/>
          </p:cNvSpPr>
          <p:nvPr/>
        </p:nvSpPr>
        <p:spPr bwMode="auto">
          <a:xfrm>
            <a:off x="9367234" y="3379790"/>
            <a:ext cx="87645" cy="782637"/>
          </a:xfrm>
          <a:custGeom>
            <a:avLst/>
            <a:gdLst>
              <a:gd name="T0" fmla="*/ 0 w 44"/>
              <a:gd name="T1" fmla="*/ 130175 h 493"/>
              <a:gd name="T2" fmla="*/ 68263 w 44"/>
              <a:gd name="T3" fmla="*/ 0 h 493"/>
              <a:gd name="T4" fmla="*/ 68263 w 44"/>
              <a:gd name="T5" fmla="*/ 781050 h 493"/>
              <a:gd name="T6" fmla="*/ 0 w 44"/>
              <a:gd name="T7" fmla="*/ 650875 h 493"/>
              <a:gd name="T8" fmla="*/ 0 w 44"/>
              <a:gd name="T9" fmla="*/ 130175 h 493"/>
              <a:gd name="T10" fmla="*/ 0 60000 65536"/>
              <a:gd name="T11" fmla="*/ 0 60000 65536"/>
              <a:gd name="T12" fmla="*/ 0 60000 65536"/>
              <a:gd name="T13" fmla="*/ 0 60000 65536"/>
              <a:gd name="T14" fmla="*/ 0 60000 65536"/>
              <a:gd name="T15" fmla="*/ 0 w 44"/>
              <a:gd name="T16" fmla="*/ 0 h 493"/>
              <a:gd name="T17" fmla="*/ 44 w 44"/>
              <a:gd name="T18" fmla="*/ 493 h 493"/>
            </a:gdLst>
            <a:ahLst/>
            <a:cxnLst>
              <a:cxn ang="T10">
                <a:pos x="T0" y="T1"/>
              </a:cxn>
              <a:cxn ang="T11">
                <a:pos x="T2" y="T3"/>
              </a:cxn>
              <a:cxn ang="T12">
                <a:pos x="T4" y="T5"/>
              </a:cxn>
              <a:cxn ang="T13">
                <a:pos x="T6" y="T7"/>
              </a:cxn>
              <a:cxn ang="T14">
                <a:pos x="T8" y="T9"/>
              </a:cxn>
            </a:cxnLst>
            <a:rect l="T15" t="T16" r="T17" b="T18"/>
            <a:pathLst>
              <a:path w="44" h="493">
                <a:moveTo>
                  <a:pt x="0" y="82"/>
                </a:moveTo>
                <a:lnTo>
                  <a:pt x="43" y="0"/>
                </a:lnTo>
                <a:lnTo>
                  <a:pt x="43" y="492"/>
                </a:lnTo>
                <a:lnTo>
                  <a:pt x="0" y="410"/>
                </a:lnTo>
                <a:lnTo>
                  <a:pt x="0" y="82"/>
                </a:lnTo>
              </a:path>
            </a:pathLst>
          </a:custGeom>
          <a:solidFill>
            <a:srgbClr val="7F7F00"/>
          </a:solidFill>
          <a:ln w="12700" cap="rnd">
            <a:solidFill>
              <a:srgbClr val="FFFF00"/>
            </a:solidFill>
            <a:round/>
            <a:headEnd/>
            <a:tailEnd/>
          </a:ln>
        </p:spPr>
        <p:txBody>
          <a:bodyPr/>
          <a:lstStyle/>
          <a:p>
            <a:endParaRPr lang="en-US"/>
          </a:p>
        </p:txBody>
      </p:sp>
      <p:sp>
        <p:nvSpPr>
          <p:cNvPr id="28708" name="Freeform 45"/>
          <p:cNvSpPr>
            <a:spLocks/>
          </p:cNvSpPr>
          <p:nvPr/>
        </p:nvSpPr>
        <p:spPr bwMode="auto">
          <a:xfrm>
            <a:off x="8353353" y="4032252"/>
            <a:ext cx="1101527" cy="130175"/>
          </a:xfrm>
          <a:custGeom>
            <a:avLst/>
            <a:gdLst>
              <a:gd name="T0" fmla="*/ 69850 w 553"/>
              <a:gd name="T1" fmla="*/ 0 h 82"/>
              <a:gd name="T2" fmla="*/ 0 w 553"/>
              <a:gd name="T3" fmla="*/ 128588 h 82"/>
              <a:gd name="T4" fmla="*/ 876300 w 553"/>
              <a:gd name="T5" fmla="*/ 128588 h 82"/>
              <a:gd name="T6" fmla="*/ 806449 w 553"/>
              <a:gd name="T7" fmla="*/ 0 h 82"/>
              <a:gd name="T8" fmla="*/ 69850 w 553"/>
              <a:gd name="T9" fmla="*/ 0 h 82"/>
              <a:gd name="T10" fmla="*/ 0 60000 65536"/>
              <a:gd name="T11" fmla="*/ 0 60000 65536"/>
              <a:gd name="T12" fmla="*/ 0 60000 65536"/>
              <a:gd name="T13" fmla="*/ 0 60000 65536"/>
              <a:gd name="T14" fmla="*/ 0 60000 65536"/>
              <a:gd name="T15" fmla="*/ 0 w 553"/>
              <a:gd name="T16" fmla="*/ 0 h 82"/>
              <a:gd name="T17" fmla="*/ 553 w 553"/>
              <a:gd name="T18" fmla="*/ 82 h 82"/>
            </a:gdLst>
            <a:ahLst/>
            <a:cxnLst>
              <a:cxn ang="T10">
                <a:pos x="T0" y="T1"/>
              </a:cxn>
              <a:cxn ang="T11">
                <a:pos x="T2" y="T3"/>
              </a:cxn>
              <a:cxn ang="T12">
                <a:pos x="T4" y="T5"/>
              </a:cxn>
              <a:cxn ang="T13">
                <a:pos x="T6" y="T7"/>
              </a:cxn>
              <a:cxn ang="T14">
                <a:pos x="T8" y="T9"/>
              </a:cxn>
            </a:cxnLst>
            <a:rect l="T15" t="T16" r="T17" b="T18"/>
            <a:pathLst>
              <a:path w="553" h="82">
                <a:moveTo>
                  <a:pt x="44" y="0"/>
                </a:moveTo>
                <a:lnTo>
                  <a:pt x="0" y="81"/>
                </a:lnTo>
                <a:lnTo>
                  <a:pt x="552" y="81"/>
                </a:lnTo>
                <a:lnTo>
                  <a:pt x="508" y="0"/>
                </a:lnTo>
                <a:lnTo>
                  <a:pt x="44" y="0"/>
                </a:lnTo>
              </a:path>
            </a:pathLst>
          </a:custGeom>
          <a:solidFill>
            <a:srgbClr val="3F3F00"/>
          </a:solidFill>
          <a:ln w="12700" cap="rnd">
            <a:solidFill>
              <a:srgbClr val="FFFF00"/>
            </a:solidFill>
            <a:round/>
            <a:headEnd/>
            <a:tailEnd/>
          </a:ln>
        </p:spPr>
        <p:txBody>
          <a:bodyPr/>
          <a:lstStyle/>
          <a:p>
            <a:endParaRPr lang="en-US"/>
          </a:p>
        </p:txBody>
      </p:sp>
      <p:sp>
        <p:nvSpPr>
          <p:cNvPr id="28709" name="Rectangle 46"/>
          <p:cNvSpPr>
            <a:spLocks noChangeArrowheads="1"/>
          </p:cNvSpPr>
          <p:nvPr/>
        </p:nvSpPr>
        <p:spPr bwMode="auto">
          <a:xfrm>
            <a:off x="8371277" y="3511552"/>
            <a:ext cx="1045911" cy="56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hangingPunct="0">
              <a:lnSpc>
                <a:spcPct val="85000"/>
              </a:lnSpc>
              <a:spcBef>
                <a:spcPct val="30000"/>
              </a:spcBef>
            </a:pPr>
            <a:r>
              <a:rPr lang="en-US" sz="1200">
                <a:solidFill>
                  <a:srgbClr val="FF0000"/>
                </a:solidFill>
                <a:latin typeface="Arial" pitchFamily="34" charset="0"/>
              </a:rPr>
              <a:t>UU 13/92</a:t>
            </a:r>
            <a:br>
              <a:rPr lang="en-US" sz="1200">
                <a:solidFill>
                  <a:srgbClr val="FF0000"/>
                </a:solidFill>
                <a:latin typeface="Arial" pitchFamily="34" charset="0"/>
              </a:rPr>
            </a:br>
            <a:r>
              <a:rPr lang="en-US" sz="1200">
                <a:solidFill>
                  <a:srgbClr val="FF0000"/>
                </a:solidFill>
                <a:latin typeface="Arial" pitchFamily="34" charset="0"/>
              </a:rPr>
              <a:t>UU 15/92</a:t>
            </a:r>
            <a:br>
              <a:rPr lang="en-US" sz="1200">
                <a:solidFill>
                  <a:srgbClr val="FF0000"/>
                </a:solidFill>
                <a:latin typeface="Arial" pitchFamily="34" charset="0"/>
              </a:rPr>
            </a:br>
            <a:r>
              <a:rPr lang="en-US" sz="1200">
                <a:solidFill>
                  <a:srgbClr val="FF0000"/>
                </a:solidFill>
                <a:latin typeface="Arial" pitchFamily="34" charset="0"/>
              </a:rPr>
              <a:t>UU 21/92</a:t>
            </a:r>
          </a:p>
        </p:txBody>
      </p:sp>
      <p:grpSp>
        <p:nvGrpSpPr>
          <p:cNvPr id="5" name="Group 4"/>
          <p:cNvGrpSpPr/>
          <p:nvPr/>
        </p:nvGrpSpPr>
        <p:grpSpPr>
          <a:xfrm>
            <a:off x="6621417" y="5338765"/>
            <a:ext cx="1101527" cy="446087"/>
            <a:chOff x="5076056" y="5338763"/>
            <a:chExt cx="877887" cy="446087"/>
          </a:xfrm>
        </p:grpSpPr>
        <p:grpSp>
          <p:nvGrpSpPr>
            <p:cNvPr id="4" name="Group 3"/>
            <p:cNvGrpSpPr/>
            <p:nvPr/>
          </p:nvGrpSpPr>
          <p:grpSpPr>
            <a:xfrm>
              <a:off x="5076056" y="5338763"/>
              <a:ext cx="877887" cy="446087"/>
              <a:chOff x="6386513" y="5338763"/>
              <a:chExt cx="877887" cy="446087"/>
            </a:xfrm>
          </p:grpSpPr>
          <p:sp>
            <p:nvSpPr>
              <p:cNvPr id="28710" name="Freeform 47"/>
              <p:cNvSpPr>
                <a:spLocks/>
              </p:cNvSpPr>
              <p:nvPr/>
            </p:nvSpPr>
            <p:spPr bwMode="auto">
              <a:xfrm>
                <a:off x="6386513" y="5338763"/>
                <a:ext cx="877887" cy="446087"/>
              </a:xfrm>
              <a:custGeom>
                <a:avLst/>
                <a:gdLst>
                  <a:gd name="T0" fmla="*/ 0 w 553"/>
                  <a:gd name="T1" fmla="*/ 444500 h 281"/>
                  <a:gd name="T2" fmla="*/ 0 w 553"/>
                  <a:gd name="T3" fmla="*/ 0 h 281"/>
                  <a:gd name="T4" fmla="*/ 876300 w 553"/>
                  <a:gd name="T5" fmla="*/ 0 h 281"/>
                  <a:gd name="T6" fmla="*/ 876300 w 553"/>
                  <a:gd name="T7" fmla="*/ 444500 h 281"/>
                  <a:gd name="T8" fmla="*/ 0 w 553"/>
                  <a:gd name="T9" fmla="*/ 444500 h 281"/>
                  <a:gd name="T10" fmla="*/ 0 60000 65536"/>
                  <a:gd name="T11" fmla="*/ 0 60000 65536"/>
                  <a:gd name="T12" fmla="*/ 0 60000 65536"/>
                  <a:gd name="T13" fmla="*/ 0 60000 65536"/>
                  <a:gd name="T14" fmla="*/ 0 60000 65536"/>
                  <a:gd name="T15" fmla="*/ 0 w 553"/>
                  <a:gd name="T16" fmla="*/ 0 h 281"/>
                  <a:gd name="T17" fmla="*/ 553 w 553"/>
                  <a:gd name="T18" fmla="*/ 281 h 281"/>
                </a:gdLst>
                <a:ahLst/>
                <a:cxnLst>
                  <a:cxn ang="T10">
                    <a:pos x="T0" y="T1"/>
                  </a:cxn>
                  <a:cxn ang="T11">
                    <a:pos x="T2" y="T3"/>
                  </a:cxn>
                  <a:cxn ang="T12">
                    <a:pos x="T4" y="T5"/>
                  </a:cxn>
                  <a:cxn ang="T13">
                    <a:pos x="T6" y="T7"/>
                  </a:cxn>
                  <a:cxn ang="T14">
                    <a:pos x="T8" y="T9"/>
                  </a:cxn>
                </a:cxnLst>
                <a:rect l="T15" t="T16" r="T17" b="T18"/>
                <a:pathLst>
                  <a:path w="553" h="281">
                    <a:moveTo>
                      <a:pt x="0" y="280"/>
                    </a:moveTo>
                    <a:lnTo>
                      <a:pt x="0" y="0"/>
                    </a:lnTo>
                    <a:lnTo>
                      <a:pt x="552" y="0"/>
                    </a:lnTo>
                    <a:lnTo>
                      <a:pt x="552" y="280"/>
                    </a:lnTo>
                    <a:lnTo>
                      <a:pt x="0" y="280"/>
                    </a:lnTo>
                  </a:path>
                </a:pathLst>
              </a:custGeom>
              <a:solidFill>
                <a:srgbClr val="FFFF00"/>
              </a:solidFill>
              <a:ln w="12700" cap="rnd">
                <a:solidFill>
                  <a:srgbClr val="FFFF00"/>
                </a:solidFill>
                <a:round/>
                <a:headEnd/>
                <a:tailEnd/>
              </a:ln>
            </p:spPr>
            <p:txBody>
              <a:bodyPr/>
              <a:lstStyle/>
              <a:p>
                <a:endParaRPr lang="en-US" b="1"/>
              </a:p>
            </p:txBody>
          </p:sp>
          <p:sp>
            <p:nvSpPr>
              <p:cNvPr id="28711" name="Freeform 48"/>
              <p:cNvSpPr>
                <a:spLocks/>
              </p:cNvSpPr>
              <p:nvPr/>
            </p:nvSpPr>
            <p:spPr bwMode="auto">
              <a:xfrm>
                <a:off x="6386513" y="5338763"/>
                <a:ext cx="877887" cy="73025"/>
              </a:xfrm>
              <a:custGeom>
                <a:avLst/>
                <a:gdLst>
                  <a:gd name="T0" fmla="*/ 69850 w 553"/>
                  <a:gd name="T1" fmla="*/ 71438 h 46"/>
                  <a:gd name="T2" fmla="*/ 0 w 553"/>
                  <a:gd name="T3" fmla="*/ 0 h 46"/>
                  <a:gd name="T4" fmla="*/ 876300 w 553"/>
                  <a:gd name="T5" fmla="*/ 0 h 46"/>
                  <a:gd name="T6" fmla="*/ 806449 w 553"/>
                  <a:gd name="T7" fmla="*/ 71438 h 46"/>
                  <a:gd name="T8" fmla="*/ 69850 w 553"/>
                  <a:gd name="T9" fmla="*/ 71438 h 46"/>
                  <a:gd name="T10" fmla="*/ 0 60000 65536"/>
                  <a:gd name="T11" fmla="*/ 0 60000 65536"/>
                  <a:gd name="T12" fmla="*/ 0 60000 65536"/>
                  <a:gd name="T13" fmla="*/ 0 60000 65536"/>
                  <a:gd name="T14" fmla="*/ 0 60000 65536"/>
                  <a:gd name="T15" fmla="*/ 0 w 553"/>
                  <a:gd name="T16" fmla="*/ 0 h 46"/>
                  <a:gd name="T17" fmla="*/ 553 w 553"/>
                  <a:gd name="T18" fmla="*/ 46 h 46"/>
                </a:gdLst>
                <a:ahLst/>
                <a:cxnLst>
                  <a:cxn ang="T10">
                    <a:pos x="T0" y="T1"/>
                  </a:cxn>
                  <a:cxn ang="T11">
                    <a:pos x="T2" y="T3"/>
                  </a:cxn>
                  <a:cxn ang="T12">
                    <a:pos x="T4" y="T5"/>
                  </a:cxn>
                  <a:cxn ang="T13">
                    <a:pos x="T6" y="T7"/>
                  </a:cxn>
                  <a:cxn ang="T14">
                    <a:pos x="T8" y="T9"/>
                  </a:cxn>
                </a:cxnLst>
                <a:rect l="T15" t="T16" r="T17" b="T18"/>
                <a:pathLst>
                  <a:path w="553" h="46">
                    <a:moveTo>
                      <a:pt x="44" y="45"/>
                    </a:moveTo>
                    <a:lnTo>
                      <a:pt x="0" y="0"/>
                    </a:lnTo>
                    <a:lnTo>
                      <a:pt x="552" y="0"/>
                    </a:lnTo>
                    <a:lnTo>
                      <a:pt x="508" y="45"/>
                    </a:lnTo>
                    <a:lnTo>
                      <a:pt x="44" y="45"/>
                    </a:lnTo>
                  </a:path>
                </a:pathLst>
              </a:custGeom>
              <a:solidFill>
                <a:srgbClr val="BFBF00"/>
              </a:solidFill>
              <a:ln w="12700" cap="rnd">
                <a:solidFill>
                  <a:srgbClr val="FFFF00"/>
                </a:solidFill>
                <a:round/>
                <a:headEnd/>
                <a:tailEnd/>
              </a:ln>
            </p:spPr>
            <p:txBody>
              <a:bodyPr/>
              <a:lstStyle/>
              <a:p>
                <a:endParaRPr lang="en-US" b="1"/>
              </a:p>
            </p:txBody>
          </p:sp>
          <p:sp>
            <p:nvSpPr>
              <p:cNvPr id="28712" name="Freeform 49"/>
              <p:cNvSpPr>
                <a:spLocks/>
              </p:cNvSpPr>
              <p:nvPr/>
            </p:nvSpPr>
            <p:spPr bwMode="auto">
              <a:xfrm>
                <a:off x="6386513" y="5338763"/>
                <a:ext cx="71437" cy="446087"/>
              </a:xfrm>
              <a:custGeom>
                <a:avLst/>
                <a:gdLst>
                  <a:gd name="T0" fmla="*/ 69850 w 45"/>
                  <a:gd name="T1" fmla="*/ 371475 h 281"/>
                  <a:gd name="T2" fmla="*/ 0 w 45"/>
                  <a:gd name="T3" fmla="*/ 444500 h 281"/>
                  <a:gd name="T4" fmla="*/ 0 w 45"/>
                  <a:gd name="T5" fmla="*/ 0 h 281"/>
                  <a:gd name="T6" fmla="*/ 69850 w 45"/>
                  <a:gd name="T7" fmla="*/ 73025 h 281"/>
                  <a:gd name="T8" fmla="*/ 69850 w 45"/>
                  <a:gd name="T9" fmla="*/ 371475 h 281"/>
                  <a:gd name="T10" fmla="*/ 0 60000 65536"/>
                  <a:gd name="T11" fmla="*/ 0 60000 65536"/>
                  <a:gd name="T12" fmla="*/ 0 60000 65536"/>
                  <a:gd name="T13" fmla="*/ 0 60000 65536"/>
                  <a:gd name="T14" fmla="*/ 0 60000 65536"/>
                  <a:gd name="T15" fmla="*/ 0 w 45"/>
                  <a:gd name="T16" fmla="*/ 0 h 281"/>
                  <a:gd name="T17" fmla="*/ 45 w 45"/>
                  <a:gd name="T18" fmla="*/ 281 h 281"/>
                </a:gdLst>
                <a:ahLst/>
                <a:cxnLst>
                  <a:cxn ang="T10">
                    <a:pos x="T0" y="T1"/>
                  </a:cxn>
                  <a:cxn ang="T11">
                    <a:pos x="T2" y="T3"/>
                  </a:cxn>
                  <a:cxn ang="T12">
                    <a:pos x="T4" y="T5"/>
                  </a:cxn>
                  <a:cxn ang="T13">
                    <a:pos x="T6" y="T7"/>
                  </a:cxn>
                  <a:cxn ang="T14">
                    <a:pos x="T8" y="T9"/>
                  </a:cxn>
                </a:cxnLst>
                <a:rect l="T15" t="T16" r="T17" b="T18"/>
                <a:pathLst>
                  <a:path w="45" h="281">
                    <a:moveTo>
                      <a:pt x="44" y="234"/>
                    </a:moveTo>
                    <a:lnTo>
                      <a:pt x="0" y="280"/>
                    </a:lnTo>
                    <a:lnTo>
                      <a:pt x="0" y="0"/>
                    </a:lnTo>
                    <a:lnTo>
                      <a:pt x="44" y="46"/>
                    </a:lnTo>
                    <a:lnTo>
                      <a:pt x="44" y="234"/>
                    </a:lnTo>
                  </a:path>
                </a:pathLst>
              </a:custGeom>
              <a:solidFill>
                <a:srgbClr val="7F7F00"/>
              </a:solidFill>
              <a:ln w="12700" cap="rnd">
                <a:solidFill>
                  <a:srgbClr val="FFFF00"/>
                </a:solidFill>
                <a:round/>
                <a:headEnd/>
                <a:tailEnd/>
              </a:ln>
            </p:spPr>
            <p:txBody>
              <a:bodyPr/>
              <a:lstStyle/>
              <a:p>
                <a:endParaRPr lang="en-US" b="1"/>
              </a:p>
            </p:txBody>
          </p:sp>
          <p:sp>
            <p:nvSpPr>
              <p:cNvPr id="28713" name="Freeform 50"/>
              <p:cNvSpPr>
                <a:spLocks/>
              </p:cNvSpPr>
              <p:nvPr/>
            </p:nvSpPr>
            <p:spPr bwMode="auto">
              <a:xfrm>
                <a:off x="7192963" y="5338763"/>
                <a:ext cx="71437" cy="446087"/>
              </a:xfrm>
              <a:custGeom>
                <a:avLst/>
                <a:gdLst>
                  <a:gd name="T0" fmla="*/ 0 w 45"/>
                  <a:gd name="T1" fmla="*/ 73025 h 281"/>
                  <a:gd name="T2" fmla="*/ 69850 w 45"/>
                  <a:gd name="T3" fmla="*/ 0 h 281"/>
                  <a:gd name="T4" fmla="*/ 69850 w 45"/>
                  <a:gd name="T5" fmla="*/ 444500 h 281"/>
                  <a:gd name="T6" fmla="*/ 0 w 45"/>
                  <a:gd name="T7" fmla="*/ 371475 h 281"/>
                  <a:gd name="T8" fmla="*/ 0 w 45"/>
                  <a:gd name="T9" fmla="*/ 73025 h 281"/>
                  <a:gd name="T10" fmla="*/ 0 60000 65536"/>
                  <a:gd name="T11" fmla="*/ 0 60000 65536"/>
                  <a:gd name="T12" fmla="*/ 0 60000 65536"/>
                  <a:gd name="T13" fmla="*/ 0 60000 65536"/>
                  <a:gd name="T14" fmla="*/ 0 60000 65536"/>
                  <a:gd name="T15" fmla="*/ 0 w 45"/>
                  <a:gd name="T16" fmla="*/ 0 h 281"/>
                  <a:gd name="T17" fmla="*/ 45 w 45"/>
                  <a:gd name="T18" fmla="*/ 281 h 281"/>
                </a:gdLst>
                <a:ahLst/>
                <a:cxnLst>
                  <a:cxn ang="T10">
                    <a:pos x="T0" y="T1"/>
                  </a:cxn>
                  <a:cxn ang="T11">
                    <a:pos x="T2" y="T3"/>
                  </a:cxn>
                  <a:cxn ang="T12">
                    <a:pos x="T4" y="T5"/>
                  </a:cxn>
                  <a:cxn ang="T13">
                    <a:pos x="T6" y="T7"/>
                  </a:cxn>
                  <a:cxn ang="T14">
                    <a:pos x="T8" y="T9"/>
                  </a:cxn>
                </a:cxnLst>
                <a:rect l="T15" t="T16" r="T17" b="T18"/>
                <a:pathLst>
                  <a:path w="45" h="281">
                    <a:moveTo>
                      <a:pt x="0" y="46"/>
                    </a:moveTo>
                    <a:lnTo>
                      <a:pt x="44" y="0"/>
                    </a:lnTo>
                    <a:lnTo>
                      <a:pt x="44" y="280"/>
                    </a:lnTo>
                    <a:lnTo>
                      <a:pt x="0" y="234"/>
                    </a:lnTo>
                    <a:lnTo>
                      <a:pt x="0" y="46"/>
                    </a:lnTo>
                  </a:path>
                </a:pathLst>
              </a:custGeom>
              <a:solidFill>
                <a:srgbClr val="7F7F00"/>
              </a:solidFill>
              <a:ln w="12700" cap="rnd">
                <a:solidFill>
                  <a:srgbClr val="FFFF00"/>
                </a:solidFill>
                <a:round/>
                <a:headEnd/>
                <a:tailEnd/>
              </a:ln>
            </p:spPr>
            <p:txBody>
              <a:bodyPr/>
              <a:lstStyle/>
              <a:p>
                <a:endParaRPr lang="en-US" b="1"/>
              </a:p>
            </p:txBody>
          </p:sp>
          <p:sp>
            <p:nvSpPr>
              <p:cNvPr id="28714" name="Freeform 51"/>
              <p:cNvSpPr>
                <a:spLocks/>
              </p:cNvSpPr>
              <p:nvPr/>
            </p:nvSpPr>
            <p:spPr bwMode="auto">
              <a:xfrm>
                <a:off x="6386513" y="5711825"/>
                <a:ext cx="877887" cy="73025"/>
              </a:xfrm>
              <a:custGeom>
                <a:avLst/>
                <a:gdLst>
                  <a:gd name="T0" fmla="*/ 69850 w 553"/>
                  <a:gd name="T1" fmla="*/ 0 h 46"/>
                  <a:gd name="T2" fmla="*/ 0 w 553"/>
                  <a:gd name="T3" fmla="*/ 71438 h 46"/>
                  <a:gd name="T4" fmla="*/ 876300 w 553"/>
                  <a:gd name="T5" fmla="*/ 71438 h 46"/>
                  <a:gd name="T6" fmla="*/ 806449 w 553"/>
                  <a:gd name="T7" fmla="*/ 0 h 46"/>
                  <a:gd name="T8" fmla="*/ 69850 w 553"/>
                  <a:gd name="T9" fmla="*/ 0 h 46"/>
                  <a:gd name="T10" fmla="*/ 0 60000 65536"/>
                  <a:gd name="T11" fmla="*/ 0 60000 65536"/>
                  <a:gd name="T12" fmla="*/ 0 60000 65536"/>
                  <a:gd name="T13" fmla="*/ 0 60000 65536"/>
                  <a:gd name="T14" fmla="*/ 0 60000 65536"/>
                  <a:gd name="T15" fmla="*/ 0 w 553"/>
                  <a:gd name="T16" fmla="*/ 0 h 46"/>
                  <a:gd name="T17" fmla="*/ 553 w 553"/>
                  <a:gd name="T18" fmla="*/ 46 h 46"/>
                </a:gdLst>
                <a:ahLst/>
                <a:cxnLst>
                  <a:cxn ang="T10">
                    <a:pos x="T0" y="T1"/>
                  </a:cxn>
                  <a:cxn ang="T11">
                    <a:pos x="T2" y="T3"/>
                  </a:cxn>
                  <a:cxn ang="T12">
                    <a:pos x="T4" y="T5"/>
                  </a:cxn>
                  <a:cxn ang="T13">
                    <a:pos x="T6" y="T7"/>
                  </a:cxn>
                  <a:cxn ang="T14">
                    <a:pos x="T8" y="T9"/>
                  </a:cxn>
                </a:cxnLst>
                <a:rect l="T15" t="T16" r="T17" b="T18"/>
                <a:pathLst>
                  <a:path w="553" h="46">
                    <a:moveTo>
                      <a:pt x="44" y="0"/>
                    </a:moveTo>
                    <a:lnTo>
                      <a:pt x="0" y="45"/>
                    </a:lnTo>
                    <a:lnTo>
                      <a:pt x="552" y="45"/>
                    </a:lnTo>
                    <a:lnTo>
                      <a:pt x="508" y="0"/>
                    </a:lnTo>
                    <a:lnTo>
                      <a:pt x="44" y="0"/>
                    </a:lnTo>
                  </a:path>
                </a:pathLst>
              </a:custGeom>
              <a:solidFill>
                <a:srgbClr val="3F3F00"/>
              </a:solidFill>
              <a:ln w="12700" cap="rnd">
                <a:solidFill>
                  <a:srgbClr val="FFFF00"/>
                </a:solidFill>
                <a:round/>
                <a:headEnd/>
                <a:tailEnd/>
              </a:ln>
            </p:spPr>
            <p:txBody>
              <a:bodyPr/>
              <a:lstStyle/>
              <a:p>
                <a:endParaRPr lang="en-US" b="1"/>
              </a:p>
            </p:txBody>
          </p:sp>
        </p:grpSp>
        <p:sp>
          <p:nvSpPr>
            <p:cNvPr id="28715" name="Rectangle 52"/>
            <p:cNvSpPr>
              <a:spLocks noChangeArrowheads="1"/>
            </p:cNvSpPr>
            <p:nvPr/>
          </p:nvSpPr>
          <p:spPr bwMode="auto">
            <a:xfrm>
              <a:off x="5076056" y="5462588"/>
              <a:ext cx="833562" cy="24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hangingPunct="0">
                <a:lnSpc>
                  <a:spcPct val="85000"/>
                </a:lnSpc>
                <a:spcBef>
                  <a:spcPct val="30000"/>
                </a:spcBef>
              </a:pPr>
              <a:r>
                <a:rPr lang="en-US" sz="1200" b="1">
                  <a:solidFill>
                    <a:srgbClr val="500093"/>
                  </a:solidFill>
                  <a:latin typeface="Arial" pitchFamily="34" charset="0"/>
                </a:rPr>
                <a:t>UU 14/92</a:t>
              </a:r>
            </a:p>
          </p:txBody>
        </p:sp>
      </p:grpSp>
      <p:sp>
        <p:nvSpPr>
          <p:cNvPr id="28719" name="Freeform 56"/>
          <p:cNvSpPr>
            <a:spLocks/>
          </p:cNvSpPr>
          <p:nvPr/>
        </p:nvSpPr>
        <p:spPr bwMode="auto">
          <a:xfrm flipH="1">
            <a:off x="7143495" y="4995637"/>
            <a:ext cx="57366" cy="422275"/>
          </a:xfrm>
          <a:custGeom>
            <a:avLst/>
            <a:gdLst>
              <a:gd name="T0" fmla="*/ 0 w 1"/>
              <a:gd name="T1" fmla="*/ 0 h 433"/>
              <a:gd name="T2" fmla="*/ 0 w 1"/>
              <a:gd name="T3" fmla="*/ 685800 h 433"/>
              <a:gd name="T4" fmla="*/ 0 60000 65536"/>
              <a:gd name="T5" fmla="*/ 0 60000 65536"/>
              <a:gd name="T6" fmla="*/ 0 w 1"/>
              <a:gd name="T7" fmla="*/ 0 h 433"/>
              <a:gd name="T8" fmla="*/ 1 w 1"/>
              <a:gd name="T9" fmla="*/ 433 h 433"/>
            </a:gdLst>
            <a:ahLst/>
            <a:cxnLst>
              <a:cxn ang="T4">
                <a:pos x="T0" y="T1"/>
              </a:cxn>
              <a:cxn ang="T5">
                <a:pos x="T2" y="T3"/>
              </a:cxn>
            </a:cxnLst>
            <a:rect l="T6" t="T7" r="T8" b="T9"/>
            <a:pathLst>
              <a:path w="1" h="433">
                <a:moveTo>
                  <a:pt x="0" y="0"/>
                </a:moveTo>
                <a:lnTo>
                  <a:pt x="0" y="432"/>
                </a:lnTo>
              </a:path>
            </a:pathLst>
          </a:custGeom>
          <a:noFill/>
          <a:ln w="28575"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20" name="Line 57"/>
          <p:cNvSpPr>
            <a:spLocks noChangeShapeType="1"/>
          </p:cNvSpPr>
          <p:nvPr/>
        </p:nvSpPr>
        <p:spPr bwMode="auto">
          <a:xfrm>
            <a:off x="3781910" y="5562599"/>
            <a:ext cx="2839504" cy="23814"/>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22" name="Rectangle 59"/>
          <p:cNvSpPr>
            <a:spLocks noChangeArrowheads="1"/>
          </p:cNvSpPr>
          <p:nvPr/>
        </p:nvSpPr>
        <p:spPr bwMode="auto">
          <a:xfrm>
            <a:off x="10164002" y="5324475"/>
            <a:ext cx="83262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3004" name="Rectangle 60"/>
          <p:cNvSpPr>
            <a:spLocks noChangeArrowheads="1"/>
          </p:cNvSpPr>
          <p:nvPr/>
        </p:nvSpPr>
        <p:spPr bwMode="auto">
          <a:xfrm>
            <a:off x="8474857" y="2514602"/>
            <a:ext cx="2501843" cy="422905"/>
          </a:xfrm>
          <a:prstGeom prst="rect">
            <a:avLst/>
          </a:prstGeom>
          <a:solidFill>
            <a:schemeClr val="tx1">
              <a:lumMod val="85000"/>
            </a:schemeClr>
          </a:solidFill>
          <a:ln w="9525">
            <a:noFill/>
            <a:miter lim="800000"/>
            <a:headEnd/>
            <a:tailEnd/>
          </a:ln>
          <a:effectLst>
            <a:prstShdw prst="shdw17" dist="17961" dir="2700000">
              <a:srgbClr val="919191">
                <a:gamma/>
                <a:shade val="60000"/>
                <a:invGamma/>
              </a:srgbClr>
            </a:prstShdw>
          </a:effectLst>
        </p:spPr>
        <p:txBody>
          <a:bodyPr lIns="92075" tIns="46038" rIns="92075" bIns="46038">
            <a:spAutoFit/>
          </a:bodyPr>
          <a:lstStyle/>
          <a:p>
            <a:pPr algn="ctr" eaLnBrk="0" hangingPunct="0">
              <a:lnSpc>
                <a:spcPct val="85000"/>
              </a:lnSpc>
              <a:spcBef>
                <a:spcPct val="30000"/>
              </a:spcBef>
              <a:defRPr/>
            </a:pPr>
            <a:r>
              <a:rPr lang="en-US" sz="1200" b="1" dirty="0">
                <a:solidFill>
                  <a:schemeClr val="bg2"/>
                </a:solidFill>
                <a:effectLst>
                  <a:outerShdw blurRad="38100" dist="38100" dir="2700000" algn="tl">
                    <a:srgbClr val="000000"/>
                  </a:outerShdw>
                </a:effectLst>
                <a:latin typeface="Arial" charset="0"/>
              </a:rPr>
              <a:t>TINJAU ULANG  PAKET UU TRANSPORTASI</a:t>
            </a:r>
          </a:p>
        </p:txBody>
      </p:sp>
      <p:sp>
        <p:nvSpPr>
          <p:cNvPr id="28724" name="Freeform 61"/>
          <p:cNvSpPr>
            <a:spLocks/>
          </p:cNvSpPr>
          <p:nvPr/>
        </p:nvSpPr>
        <p:spPr bwMode="auto">
          <a:xfrm>
            <a:off x="7678121" y="2971801"/>
            <a:ext cx="2135301" cy="2590801"/>
          </a:xfrm>
          <a:custGeom>
            <a:avLst/>
            <a:gdLst>
              <a:gd name="T0" fmla="*/ 0 w 267"/>
              <a:gd name="T1" fmla="*/ 2589451 h 1921"/>
              <a:gd name="T2" fmla="*/ 303658 w 267"/>
              <a:gd name="T3" fmla="*/ 2589451 h 1921"/>
              <a:gd name="T4" fmla="*/ 303658 w 267"/>
              <a:gd name="T5" fmla="*/ 0 h 1921"/>
              <a:gd name="T6" fmla="*/ 0 60000 65536"/>
              <a:gd name="T7" fmla="*/ 0 60000 65536"/>
              <a:gd name="T8" fmla="*/ 0 60000 65536"/>
              <a:gd name="T9" fmla="*/ 0 w 267"/>
              <a:gd name="T10" fmla="*/ 0 h 1921"/>
              <a:gd name="T11" fmla="*/ 267 w 267"/>
              <a:gd name="T12" fmla="*/ 1921 h 1921"/>
            </a:gdLst>
            <a:ahLst/>
            <a:cxnLst>
              <a:cxn ang="T6">
                <a:pos x="T0" y="T1"/>
              </a:cxn>
              <a:cxn ang="T7">
                <a:pos x="T2" y="T3"/>
              </a:cxn>
              <a:cxn ang="T8">
                <a:pos x="T4" y="T5"/>
              </a:cxn>
            </a:cxnLst>
            <a:rect l="T9" t="T10" r="T11" b="T12"/>
            <a:pathLst>
              <a:path w="267" h="1921">
                <a:moveTo>
                  <a:pt x="0" y="1920"/>
                </a:moveTo>
                <a:lnTo>
                  <a:pt x="266" y="1920"/>
                </a:lnTo>
                <a:lnTo>
                  <a:pt x="266" y="0"/>
                </a:lnTo>
              </a:path>
            </a:pathLst>
          </a:custGeom>
          <a:noFill/>
          <a:ln w="28575"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006" name="Rectangle 62"/>
          <p:cNvSpPr>
            <a:spLocks noChangeArrowheads="1"/>
          </p:cNvSpPr>
          <p:nvPr/>
        </p:nvSpPr>
        <p:spPr bwMode="auto">
          <a:xfrm>
            <a:off x="8769660" y="910229"/>
            <a:ext cx="1912236" cy="462307"/>
          </a:xfrm>
          <a:prstGeom prst="rect">
            <a:avLst/>
          </a:prstGeom>
          <a:solidFill>
            <a:srgbClr val="FF0000"/>
          </a:solidFill>
          <a:ln>
            <a:headEnd/>
            <a:tailEnd/>
          </a:ln>
        </p:spPr>
        <p:style>
          <a:lnRef idx="1">
            <a:schemeClr val="accent6"/>
          </a:lnRef>
          <a:fillRef idx="2">
            <a:schemeClr val="accent6"/>
          </a:fillRef>
          <a:effectRef idx="1">
            <a:schemeClr val="accent6"/>
          </a:effectRef>
          <a:fontRef idx="minor">
            <a:schemeClr val="dk1"/>
          </a:fontRef>
        </p:style>
        <p:txBody>
          <a:bodyPr lIns="92075" tIns="46038" rIns="92075" bIns="46038">
            <a:spAutoFit/>
          </a:bodyPr>
          <a:lstStyle/>
          <a:p>
            <a:pPr algn="ctr" eaLnBrk="0" hangingPunct="0">
              <a:defRPr/>
            </a:pPr>
            <a:r>
              <a:rPr lang="en-US" sz="1200" b="1" i="1" dirty="0">
                <a:solidFill>
                  <a:schemeClr val="bg1"/>
                </a:solidFill>
                <a:latin typeface="Book Antiqua" pitchFamily="18" charset="0"/>
              </a:rPr>
              <a:t>PERUBAHAN </a:t>
            </a:r>
          </a:p>
          <a:p>
            <a:pPr algn="ctr" eaLnBrk="0" hangingPunct="0">
              <a:defRPr/>
            </a:pPr>
            <a:r>
              <a:rPr lang="en-US" sz="1200" b="1" i="1" dirty="0">
                <a:solidFill>
                  <a:schemeClr val="bg1"/>
                </a:solidFill>
                <a:latin typeface="Book Antiqua" pitchFamily="18" charset="0"/>
              </a:rPr>
              <a:t>PARADIGMA</a:t>
            </a:r>
          </a:p>
        </p:txBody>
      </p:sp>
      <p:sp>
        <p:nvSpPr>
          <p:cNvPr id="28733" name="Rectangle 85"/>
          <p:cNvSpPr>
            <a:spLocks noChangeArrowheads="1"/>
          </p:cNvSpPr>
          <p:nvPr/>
        </p:nvSpPr>
        <p:spPr bwMode="auto">
          <a:xfrm>
            <a:off x="8635915" y="1658106"/>
            <a:ext cx="2294684" cy="36933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spAutoFit/>
          </a:bodyPr>
          <a:lstStyle/>
          <a:p>
            <a:endParaRPr lang="en-US" dirty="0">
              <a:solidFill>
                <a:schemeClr val="bg1"/>
              </a:solidFill>
            </a:endParaRPr>
          </a:p>
        </p:txBody>
      </p:sp>
      <p:sp>
        <p:nvSpPr>
          <p:cNvPr id="28734" name="Text Box 86"/>
          <p:cNvSpPr txBox="1">
            <a:spLocks noChangeArrowheads="1"/>
          </p:cNvSpPr>
          <p:nvPr/>
        </p:nvSpPr>
        <p:spPr bwMode="auto">
          <a:xfrm>
            <a:off x="8626242" y="1628801"/>
            <a:ext cx="2199072" cy="461665"/>
          </a:xfrm>
          <a:prstGeom prst="rect">
            <a:avLst/>
          </a:prstGeom>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tyle>
          <a:lnRef idx="2">
            <a:schemeClr val="accent3"/>
          </a:lnRef>
          <a:fillRef idx="1">
            <a:schemeClr val="lt1"/>
          </a:fillRef>
          <a:effectRef idx="0">
            <a:schemeClr val="accent3"/>
          </a:effectRef>
          <a:fontRef idx="minor">
            <a:schemeClr val="dk1"/>
          </a:fontRef>
        </p:style>
        <p:txBody>
          <a:bodyPr wrap="square">
            <a:spAutoFit/>
          </a:bodyPr>
          <a:lstStyle>
            <a:lvl1pPr eaLnBrk="0" hangingPunct="0">
              <a:defRPr sz="3600" b="1">
                <a:solidFill>
                  <a:schemeClr val="tx2"/>
                </a:solidFill>
                <a:latin typeface="Franklin Gothic Medium" pitchFamily="34" charset="0"/>
              </a:defRPr>
            </a:lvl1pPr>
            <a:lvl2pPr marL="742950" indent="-285750" eaLnBrk="0" hangingPunct="0">
              <a:defRPr sz="3600" b="1">
                <a:solidFill>
                  <a:schemeClr val="tx2"/>
                </a:solidFill>
                <a:latin typeface="Franklin Gothic Medium" pitchFamily="34" charset="0"/>
              </a:defRPr>
            </a:lvl2pPr>
            <a:lvl3pPr marL="1143000" indent="-228600" eaLnBrk="0" hangingPunct="0">
              <a:defRPr sz="3600" b="1">
                <a:solidFill>
                  <a:schemeClr val="tx2"/>
                </a:solidFill>
                <a:latin typeface="Franklin Gothic Medium" pitchFamily="34" charset="0"/>
              </a:defRPr>
            </a:lvl3pPr>
            <a:lvl4pPr marL="1600200" indent="-228600" eaLnBrk="0" hangingPunct="0">
              <a:defRPr sz="3600" b="1">
                <a:solidFill>
                  <a:schemeClr val="tx2"/>
                </a:solidFill>
                <a:latin typeface="Franklin Gothic Medium" pitchFamily="34" charset="0"/>
              </a:defRPr>
            </a:lvl4pPr>
            <a:lvl5pPr marL="2057400" indent="-228600" eaLnBrk="0" hangingPunct="0">
              <a:defRPr sz="3600" b="1">
                <a:solidFill>
                  <a:schemeClr val="tx2"/>
                </a:solidFill>
                <a:latin typeface="Franklin Gothic Medium" pitchFamily="34" charset="0"/>
              </a:defRPr>
            </a:lvl5pPr>
            <a:lvl6pPr marL="2514600" indent="-228600" algn="ctr" eaLnBrk="0" fontAlgn="base" hangingPunct="0">
              <a:spcBef>
                <a:spcPct val="0"/>
              </a:spcBef>
              <a:spcAft>
                <a:spcPct val="0"/>
              </a:spcAft>
              <a:defRPr sz="3600" b="1">
                <a:solidFill>
                  <a:schemeClr val="tx2"/>
                </a:solidFill>
                <a:latin typeface="Franklin Gothic Medium" pitchFamily="34" charset="0"/>
              </a:defRPr>
            </a:lvl6pPr>
            <a:lvl7pPr marL="2971800" indent="-228600" algn="ctr" eaLnBrk="0" fontAlgn="base" hangingPunct="0">
              <a:spcBef>
                <a:spcPct val="0"/>
              </a:spcBef>
              <a:spcAft>
                <a:spcPct val="0"/>
              </a:spcAft>
              <a:defRPr sz="3600" b="1">
                <a:solidFill>
                  <a:schemeClr val="tx2"/>
                </a:solidFill>
                <a:latin typeface="Franklin Gothic Medium" pitchFamily="34" charset="0"/>
              </a:defRPr>
            </a:lvl7pPr>
            <a:lvl8pPr marL="3429000" indent="-228600" algn="ctr" eaLnBrk="0" fontAlgn="base" hangingPunct="0">
              <a:spcBef>
                <a:spcPct val="0"/>
              </a:spcBef>
              <a:spcAft>
                <a:spcPct val="0"/>
              </a:spcAft>
              <a:defRPr sz="3600" b="1">
                <a:solidFill>
                  <a:schemeClr val="tx2"/>
                </a:solidFill>
                <a:latin typeface="Franklin Gothic Medium" pitchFamily="34" charset="0"/>
              </a:defRPr>
            </a:lvl8pPr>
            <a:lvl9pPr marL="3886200" indent="-228600" algn="ctr" eaLnBrk="0" fontAlgn="base" hangingPunct="0">
              <a:spcBef>
                <a:spcPct val="0"/>
              </a:spcBef>
              <a:spcAft>
                <a:spcPct val="0"/>
              </a:spcAft>
              <a:defRPr sz="3600" b="1">
                <a:solidFill>
                  <a:schemeClr val="tx2"/>
                </a:solidFill>
                <a:latin typeface="Franklin Gothic Medium" pitchFamily="34" charset="0"/>
              </a:defRPr>
            </a:lvl9pPr>
          </a:lstStyle>
          <a:p>
            <a:pPr algn="ctr" eaLnBrk="1" hangingPunct="1">
              <a:spcBef>
                <a:spcPct val="50000"/>
              </a:spcBef>
            </a:pPr>
            <a:r>
              <a:rPr lang="en-US" sz="1200" dirty="0">
                <a:solidFill>
                  <a:schemeClr val="tx1"/>
                </a:solidFill>
                <a:latin typeface="Arial" pitchFamily="34" charset="0"/>
              </a:rPr>
              <a:t>ISU &amp; PERMASALAHAN</a:t>
            </a:r>
          </a:p>
        </p:txBody>
      </p:sp>
      <p:sp>
        <p:nvSpPr>
          <p:cNvPr id="28735" name="AutoShape 87"/>
          <p:cNvSpPr>
            <a:spLocks noChangeArrowheads="1"/>
          </p:cNvSpPr>
          <p:nvPr/>
        </p:nvSpPr>
        <p:spPr bwMode="auto">
          <a:xfrm>
            <a:off x="9395145" y="2071678"/>
            <a:ext cx="579647" cy="419338"/>
          </a:xfrm>
          <a:prstGeom prst="downArrow">
            <a:avLst>
              <a:gd name="adj1" fmla="val 50000"/>
              <a:gd name="adj2" fmla="val 25000"/>
            </a:avLst>
          </a:prstGeom>
          <a:solidFill>
            <a:srgbClr val="FFFF00"/>
          </a:solidFill>
          <a:ln w="9525">
            <a:solidFill>
              <a:schemeClr val="tx1"/>
            </a:solidFill>
            <a:miter lim="800000"/>
            <a:headEnd/>
            <a:tailEnd/>
          </a:ln>
        </p:spPr>
        <p:txBody>
          <a:bodyPr wrap="square" anchor="ctr">
            <a:spAutoFit/>
          </a:bodyPr>
          <a:lstStyle/>
          <a:p>
            <a:endParaRPr lang="en-US"/>
          </a:p>
        </p:txBody>
      </p:sp>
      <p:sp>
        <p:nvSpPr>
          <p:cNvPr id="28738" name="Line 90"/>
          <p:cNvSpPr>
            <a:spLocks noChangeShapeType="1"/>
          </p:cNvSpPr>
          <p:nvPr/>
        </p:nvSpPr>
        <p:spPr bwMode="auto">
          <a:xfrm flipV="1">
            <a:off x="4172324" y="4953000"/>
            <a:ext cx="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8739" name="Line 91"/>
          <p:cNvSpPr>
            <a:spLocks noChangeShapeType="1"/>
          </p:cNvSpPr>
          <p:nvPr/>
        </p:nvSpPr>
        <p:spPr bwMode="auto">
          <a:xfrm>
            <a:off x="1973252" y="5562600"/>
            <a:ext cx="76489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 name="Folded Corner 2"/>
          <p:cNvSpPr/>
          <p:nvPr/>
        </p:nvSpPr>
        <p:spPr>
          <a:xfrm>
            <a:off x="6169652" y="4362464"/>
            <a:ext cx="1897390" cy="671588"/>
          </a:xfrm>
          <a:prstGeom prst="foldedCorner">
            <a:avLst/>
          </a:prstGeom>
          <a:solidFill>
            <a:schemeClr val="accent5">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100" b="1" dirty="0">
                <a:solidFill>
                  <a:schemeClr val="tx1"/>
                </a:solidFill>
              </a:rPr>
              <a:t>POPOKOK-POKOK PIKIRAN SISTRANAS</a:t>
            </a:r>
          </a:p>
        </p:txBody>
      </p:sp>
      <p:sp>
        <p:nvSpPr>
          <p:cNvPr id="110" name="Freeform 61"/>
          <p:cNvSpPr>
            <a:spLocks/>
          </p:cNvSpPr>
          <p:nvPr/>
        </p:nvSpPr>
        <p:spPr bwMode="auto">
          <a:xfrm>
            <a:off x="8078750" y="4162426"/>
            <a:ext cx="812416" cy="644525"/>
          </a:xfrm>
          <a:custGeom>
            <a:avLst/>
            <a:gdLst>
              <a:gd name="T0" fmla="*/ 0 w 267"/>
              <a:gd name="T1" fmla="*/ 2589451 h 1921"/>
              <a:gd name="T2" fmla="*/ 303658 w 267"/>
              <a:gd name="T3" fmla="*/ 2589451 h 1921"/>
              <a:gd name="T4" fmla="*/ 303658 w 267"/>
              <a:gd name="T5" fmla="*/ 0 h 1921"/>
              <a:gd name="T6" fmla="*/ 0 60000 65536"/>
              <a:gd name="T7" fmla="*/ 0 60000 65536"/>
              <a:gd name="T8" fmla="*/ 0 60000 65536"/>
              <a:gd name="T9" fmla="*/ 0 w 267"/>
              <a:gd name="T10" fmla="*/ 0 h 1921"/>
              <a:gd name="T11" fmla="*/ 267 w 267"/>
              <a:gd name="T12" fmla="*/ 1921 h 1921"/>
            </a:gdLst>
            <a:ahLst/>
            <a:cxnLst>
              <a:cxn ang="T6">
                <a:pos x="T0" y="T1"/>
              </a:cxn>
              <a:cxn ang="T7">
                <a:pos x="T2" y="T3"/>
              </a:cxn>
              <a:cxn ang="T8">
                <a:pos x="T4" y="T5"/>
              </a:cxn>
            </a:cxnLst>
            <a:rect l="T9" t="T10" r="T11" b="T12"/>
            <a:pathLst>
              <a:path w="267" h="1921">
                <a:moveTo>
                  <a:pt x="0" y="1920"/>
                </a:moveTo>
                <a:lnTo>
                  <a:pt x="266" y="1920"/>
                </a:lnTo>
                <a:lnTo>
                  <a:pt x="266" y="0"/>
                </a:lnTo>
              </a:path>
            </a:pathLst>
          </a:custGeom>
          <a:noFill/>
          <a:ln w="28575"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 name="Folded Corner 110"/>
          <p:cNvSpPr/>
          <p:nvPr/>
        </p:nvSpPr>
        <p:spPr>
          <a:xfrm>
            <a:off x="8040515" y="4952998"/>
            <a:ext cx="1267401" cy="451024"/>
          </a:xfrm>
          <a:prstGeom prst="foldedCorner">
            <a:avLst/>
          </a:prstGeom>
          <a:solidFill>
            <a:schemeClr val="accent5">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a:solidFill>
                  <a:schemeClr val="tx1"/>
                </a:solidFill>
              </a:rPr>
              <a:t>RU JTJ</a:t>
            </a:r>
          </a:p>
        </p:txBody>
      </p:sp>
      <p:sp>
        <p:nvSpPr>
          <p:cNvPr id="112" name="Freeform 61"/>
          <p:cNvSpPr>
            <a:spLocks/>
          </p:cNvSpPr>
          <p:nvPr/>
        </p:nvSpPr>
        <p:spPr bwMode="auto">
          <a:xfrm rot="16200000" flipV="1">
            <a:off x="7700497" y="4941118"/>
            <a:ext cx="140860" cy="615645"/>
          </a:xfrm>
          <a:custGeom>
            <a:avLst/>
            <a:gdLst>
              <a:gd name="T0" fmla="*/ 0 w 267"/>
              <a:gd name="T1" fmla="*/ 2589451 h 1921"/>
              <a:gd name="T2" fmla="*/ 303658 w 267"/>
              <a:gd name="T3" fmla="*/ 2589451 h 1921"/>
              <a:gd name="T4" fmla="*/ 303658 w 267"/>
              <a:gd name="T5" fmla="*/ 0 h 1921"/>
              <a:gd name="T6" fmla="*/ 0 60000 65536"/>
              <a:gd name="T7" fmla="*/ 0 60000 65536"/>
              <a:gd name="T8" fmla="*/ 0 60000 65536"/>
              <a:gd name="T9" fmla="*/ 0 w 267"/>
              <a:gd name="T10" fmla="*/ 0 h 1921"/>
              <a:gd name="T11" fmla="*/ 267 w 267"/>
              <a:gd name="T12" fmla="*/ 1921 h 1921"/>
            </a:gdLst>
            <a:ahLst/>
            <a:cxnLst>
              <a:cxn ang="T6">
                <a:pos x="T0" y="T1"/>
              </a:cxn>
              <a:cxn ang="T7">
                <a:pos x="T2" y="T3"/>
              </a:cxn>
              <a:cxn ang="T8">
                <a:pos x="T4" y="T5"/>
              </a:cxn>
            </a:cxnLst>
            <a:rect l="T9" t="T10" r="T11" b="T12"/>
            <a:pathLst>
              <a:path w="267" h="1921">
                <a:moveTo>
                  <a:pt x="0" y="1920"/>
                </a:moveTo>
                <a:lnTo>
                  <a:pt x="266" y="1920"/>
                </a:lnTo>
                <a:lnTo>
                  <a:pt x="266" y="0"/>
                </a:lnTo>
              </a:path>
            </a:pathLst>
          </a:custGeom>
          <a:noFill/>
          <a:ln w="28575"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Vertical Scroll 5"/>
          <p:cNvSpPr/>
          <p:nvPr/>
        </p:nvSpPr>
        <p:spPr>
          <a:xfrm>
            <a:off x="3432328" y="2127733"/>
            <a:ext cx="1479991" cy="745146"/>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KONSEP</a:t>
            </a:r>
          </a:p>
          <a:p>
            <a:pPr algn="ctr"/>
            <a:r>
              <a:rPr lang="en-US" sz="1400" b="1" dirty="0">
                <a:solidFill>
                  <a:srgbClr val="FF0000"/>
                </a:solidFill>
              </a:rPr>
              <a:t>SWP</a:t>
            </a:r>
          </a:p>
        </p:txBody>
      </p:sp>
      <p:sp>
        <p:nvSpPr>
          <p:cNvPr id="114" name="Line 91"/>
          <p:cNvSpPr>
            <a:spLocks noChangeShapeType="1"/>
          </p:cNvSpPr>
          <p:nvPr/>
        </p:nvSpPr>
        <p:spPr bwMode="auto">
          <a:xfrm rot="5400000">
            <a:off x="3312155" y="3781679"/>
            <a:ext cx="172034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115" name="Vertical Scroll 114"/>
          <p:cNvSpPr/>
          <p:nvPr/>
        </p:nvSpPr>
        <p:spPr>
          <a:xfrm>
            <a:off x="5231057" y="2127733"/>
            <a:ext cx="1654259" cy="745146"/>
          </a:xfrm>
          <a:prstGeom prst="verticalScroll">
            <a:avLst/>
          </a:prstGeom>
          <a:solidFill>
            <a:schemeClr val="accent3">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a:solidFill>
                  <a:schemeClr val="tx1"/>
                </a:solidFill>
              </a:rPr>
              <a:t>KONSEP</a:t>
            </a:r>
          </a:p>
          <a:p>
            <a:pPr algn="ctr"/>
            <a:r>
              <a:rPr lang="en-US" sz="1600" b="1" dirty="0">
                <a:solidFill>
                  <a:schemeClr val="tx1"/>
                </a:solidFill>
              </a:rPr>
              <a:t>SPN</a:t>
            </a:r>
          </a:p>
        </p:txBody>
      </p:sp>
      <p:sp>
        <p:nvSpPr>
          <p:cNvPr id="116" name="Vertical Scroll 115"/>
          <p:cNvSpPr/>
          <p:nvPr/>
        </p:nvSpPr>
        <p:spPr>
          <a:xfrm>
            <a:off x="9915009" y="3102770"/>
            <a:ext cx="1479991" cy="652462"/>
          </a:xfrm>
          <a:prstGeom prst="verticalScrol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900" b="1" dirty="0">
                <a:solidFill>
                  <a:schemeClr val="bg1"/>
                </a:solidFill>
              </a:rPr>
              <a:t>KONSEPSI SISTRANAS</a:t>
            </a:r>
          </a:p>
          <a:p>
            <a:pPr algn="ctr"/>
            <a:r>
              <a:rPr lang="en-US" sz="900" b="1" dirty="0">
                <a:solidFill>
                  <a:schemeClr val="bg1"/>
                </a:solidFill>
              </a:rPr>
              <a:t>(JTN)</a:t>
            </a:r>
          </a:p>
        </p:txBody>
      </p:sp>
      <p:sp>
        <p:nvSpPr>
          <p:cNvPr id="117" name="Vertical Scroll 116"/>
          <p:cNvSpPr/>
          <p:nvPr/>
        </p:nvSpPr>
        <p:spPr>
          <a:xfrm>
            <a:off x="9950009" y="4337732"/>
            <a:ext cx="1479991" cy="948656"/>
          </a:xfrm>
          <a:prstGeom prst="verticalScroll">
            <a:avLst/>
          </a:prstGeom>
          <a:solidFill>
            <a:srgbClr val="7030A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dirty="0">
                <a:solidFill>
                  <a:schemeClr val="bg1"/>
                </a:solidFill>
              </a:rPr>
              <a:t>PERMEN 49 TH 2005</a:t>
            </a:r>
          </a:p>
          <a:p>
            <a:pPr algn="ctr"/>
            <a:endParaRPr lang="en-US" sz="1200" dirty="0">
              <a:solidFill>
                <a:schemeClr val="bg1"/>
              </a:solidFill>
            </a:endParaRPr>
          </a:p>
        </p:txBody>
      </p:sp>
      <p:sp>
        <p:nvSpPr>
          <p:cNvPr id="118" name="Freeform 61"/>
          <p:cNvSpPr>
            <a:spLocks/>
          </p:cNvSpPr>
          <p:nvPr/>
        </p:nvSpPr>
        <p:spPr bwMode="auto">
          <a:xfrm rot="5400000">
            <a:off x="7818781" y="1034910"/>
            <a:ext cx="364429" cy="4137628"/>
          </a:xfrm>
          <a:custGeom>
            <a:avLst/>
            <a:gdLst>
              <a:gd name="T0" fmla="*/ 0 w 267"/>
              <a:gd name="T1" fmla="*/ 2589451 h 1921"/>
              <a:gd name="T2" fmla="*/ 303658 w 267"/>
              <a:gd name="T3" fmla="*/ 2589451 h 1921"/>
              <a:gd name="T4" fmla="*/ 303658 w 267"/>
              <a:gd name="T5" fmla="*/ 0 h 1921"/>
              <a:gd name="T6" fmla="*/ 0 60000 65536"/>
              <a:gd name="T7" fmla="*/ 0 60000 65536"/>
              <a:gd name="T8" fmla="*/ 0 60000 65536"/>
              <a:gd name="T9" fmla="*/ 0 w 267"/>
              <a:gd name="T10" fmla="*/ 0 h 1921"/>
              <a:gd name="T11" fmla="*/ 267 w 267"/>
              <a:gd name="T12" fmla="*/ 1921 h 1921"/>
            </a:gdLst>
            <a:ahLst/>
            <a:cxnLst>
              <a:cxn ang="T6">
                <a:pos x="T0" y="T1"/>
              </a:cxn>
              <a:cxn ang="T7">
                <a:pos x="T2" y="T3"/>
              </a:cxn>
              <a:cxn ang="T8">
                <a:pos x="T4" y="T5"/>
              </a:cxn>
            </a:cxnLst>
            <a:rect l="T9" t="T10" r="T11" b="T12"/>
            <a:pathLst>
              <a:path w="267" h="1921">
                <a:moveTo>
                  <a:pt x="0" y="1920"/>
                </a:moveTo>
                <a:lnTo>
                  <a:pt x="266" y="1920"/>
                </a:lnTo>
                <a:lnTo>
                  <a:pt x="266" y="0"/>
                </a:lnTo>
              </a:path>
            </a:pathLst>
          </a:custGeom>
          <a:noFill/>
          <a:ln w="28575"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Line 91"/>
          <p:cNvSpPr>
            <a:spLocks noChangeShapeType="1"/>
          </p:cNvSpPr>
          <p:nvPr/>
        </p:nvSpPr>
        <p:spPr bwMode="auto">
          <a:xfrm rot="5400000">
            <a:off x="10357261" y="4039991"/>
            <a:ext cx="595488"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en-US"/>
          </a:p>
        </p:txBody>
      </p:sp>
      <p:grpSp>
        <p:nvGrpSpPr>
          <p:cNvPr id="123" name="Group 122"/>
          <p:cNvGrpSpPr/>
          <p:nvPr/>
        </p:nvGrpSpPr>
        <p:grpSpPr>
          <a:xfrm>
            <a:off x="4745997" y="3166708"/>
            <a:ext cx="1101527" cy="333375"/>
            <a:chOff x="2719388" y="4654550"/>
            <a:chExt cx="877887" cy="333375"/>
          </a:xfrm>
        </p:grpSpPr>
        <p:sp>
          <p:nvSpPr>
            <p:cNvPr id="124" name="Freeform 22"/>
            <p:cNvSpPr>
              <a:spLocks/>
            </p:cNvSpPr>
            <p:nvPr/>
          </p:nvSpPr>
          <p:spPr bwMode="auto">
            <a:xfrm>
              <a:off x="2719388" y="4654550"/>
              <a:ext cx="877887" cy="333375"/>
            </a:xfrm>
            <a:custGeom>
              <a:avLst/>
              <a:gdLst>
                <a:gd name="T0" fmla="*/ 0 w 553"/>
                <a:gd name="T1" fmla="*/ 331788 h 210"/>
                <a:gd name="T2" fmla="*/ 0 w 553"/>
                <a:gd name="T3" fmla="*/ 0 h 210"/>
                <a:gd name="T4" fmla="*/ 876300 w 553"/>
                <a:gd name="T5" fmla="*/ 0 h 210"/>
                <a:gd name="T6" fmla="*/ 876300 w 553"/>
                <a:gd name="T7" fmla="*/ 331788 h 210"/>
                <a:gd name="T8" fmla="*/ 0 w 553"/>
                <a:gd name="T9" fmla="*/ 331788 h 210"/>
                <a:gd name="T10" fmla="*/ 0 60000 65536"/>
                <a:gd name="T11" fmla="*/ 0 60000 65536"/>
                <a:gd name="T12" fmla="*/ 0 60000 65536"/>
                <a:gd name="T13" fmla="*/ 0 60000 65536"/>
                <a:gd name="T14" fmla="*/ 0 60000 65536"/>
                <a:gd name="T15" fmla="*/ 0 w 553"/>
                <a:gd name="T16" fmla="*/ 0 h 210"/>
                <a:gd name="T17" fmla="*/ 553 w 553"/>
                <a:gd name="T18" fmla="*/ 210 h 210"/>
              </a:gdLst>
              <a:ahLst/>
              <a:cxnLst>
                <a:cxn ang="T10">
                  <a:pos x="T0" y="T1"/>
                </a:cxn>
                <a:cxn ang="T11">
                  <a:pos x="T2" y="T3"/>
                </a:cxn>
                <a:cxn ang="T12">
                  <a:pos x="T4" y="T5"/>
                </a:cxn>
                <a:cxn ang="T13">
                  <a:pos x="T6" y="T7"/>
                </a:cxn>
                <a:cxn ang="T14">
                  <a:pos x="T8" y="T9"/>
                </a:cxn>
              </a:cxnLst>
              <a:rect l="T15" t="T16" r="T17" b="T18"/>
              <a:pathLst>
                <a:path w="553" h="210">
                  <a:moveTo>
                    <a:pt x="0" y="209"/>
                  </a:moveTo>
                  <a:lnTo>
                    <a:pt x="0" y="0"/>
                  </a:lnTo>
                  <a:lnTo>
                    <a:pt x="552" y="0"/>
                  </a:lnTo>
                  <a:lnTo>
                    <a:pt x="552" y="209"/>
                  </a:lnTo>
                  <a:lnTo>
                    <a:pt x="0" y="209"/>
                  </a:lnTo>
                </a:path>
              </a:pathLst>
            </a:custGeom>
            <a:solidFill>
              <a:srgbClr val="FFFF00"/>
            </a:solidFill>
            <a:ln w="12700" cap="rnd">
              <a:solidFill>
                <a:srgbClr val="FFFF00"/>
              </a:solidFill>
              <a:round/>
              <a:headEnd/>
              <a:tailEnd/>
            </a:ln>
          </p:spPr>
          <p:txBody>
            <a:bodyPr/>
            <a:lstStyle/>
            <a:p>
              <a:endParaRPr lang="en-US"/>
            </a:p>
          </p:txBody>
        </p:sp>
        <p:sp>
          <p:nvSpPr>
            <p:cNvPr id="125" name="Freeform 23"/>
            <p:cNvSpPr>
              <a:spLocks/>
            </p:cNvSpPr>
            <p:nvPr/>
          </p:nvSpPr>
          <p:spPr bwMode="auto">
            <a:xfrm>
              <a:off x="2719388" y="4654550"/>
              <a:ext cx="877887" cy="57150"/>
            </a:xfrm>
            <a:custGeom>
              <a:avLst/>
              <a:gdLst>
                <a:gd name="T0" fmla="*/ 69850 w 553"/>
                <a:gd name="T1" fmla="*/ 55563 h 36"/>
                <a:gd name="T2" fmla="*/ 0 w 553"/>
                <a:gd name="T3" fmla="*/ 0 h 36"/>
                <a:gd name="T4" fmla="*/ 876300 w 553"/>
                <a:gd name="T5" fmla="*/ 0 h 36"/>
                <a:gd name="T6" fmla="*/ 806449 w 553"/>
                <a:gd name="T7" fmla="*/ 55563 h 36"/>
                <a:gd name="T8" fmla="*/ 69850 w 553"/>
                <a:gd name="T9" fmla="*/ 55563 h 36"/>
                <a:gd name="T10" fmla="*/ 0 60000 65536"/>
                <a:gd name="T11" fmla="*/ 0 60000 65536"/>
                <a:gd name="T12" fmla="*/ 0 60000 65536"/>
                <a:gd name="T13" fmla="*/ 0 60000 65536"/>
                <a:gd name="T14" fmla="*/ 0 60000 65536"/>
                <a:gd name="T15" fmla="*/ 0 w 553"/>
                <a:gd name="T16" fmla="*/ 0 h 36"/>
                <a:gd name="T17" fmla="*/ 553 w 553"/>
                <a:gd name="T18" fmla="*/ 36 h 36"/>
              </a:gdLst>
              <a:ahLst/>
              <a:cxnLst>
                <a:cxn ang="T10">
                  <a:pos x="T0" y="T1"/>
                </a:cxn>
                <a:cxn ang="T11">
                  <a:pos x="T2" y="T3"/>
                </a:cxn>
                <a:cxn ang="T12">
                  <a:pos x="T4" y="T5"/>
                </a:cxn>
                <a:cxn ang="T13">
                  <a:pos x="T6" y="T7"/>
                </a:cxn>
                <a:cxn ang="T14">
                  <a:pos x="T8" y="T9"/>
                </a:cxn>
              </a:cxnLst>
              <a:rect l="T15" t="T16" r="T17" b="T18"/>
              <a:pathLst>
                <a:path w="553" h="36">
                  <a:moveTo>
                    <a:pt x="44" y="35"/>
                  </a:moveTo>
                  <a:lnTo>
                    <a:pt x="0" y="0"/>
                  </a:lnTo>
                  <a:lnTo>
                    <a:pt x="552" y="0"/>
                  </a:lnTo>
                  <a:lnTo>
                    <a:pt x="508" y="35"/>
                  </a:lnTo>
                  <a:lnTo>
                    <a:pt x="44" y="35"/>
                  </a:lnTo>
                </a:path>
              </a:pathLst>
            </a:custGeom>
            <a:solidFill>
              <a:srgbClr val="BFBF00"/>
            </a:solidFill>
            <a:ln w="12700" cap="rnd">
              <a:solidFill>
                <a:srgbClr val="FFFF00"/>
              </a:solidFill>
              <a:round/>
              <a:headEnd/>
              <a:tailEnd/>
            </a:ln>
          </p:spPr>
          <p:txBody>
            <a:bodyPr/>
            <a:lstStyle/>
            <a:p>
              <a:endParaRPr lang="en-US"/>
            </a:p>
          </p:txBody>
        </p:sp>
        <p:sp>
          <p:nvSpPr>
            <p:cNvPr id="126" name="Freeform 24"/>
            <p:cNvSpPr>
              <a:spLocks/>
            </p:cNvSpPr>
            <p:nvPr/>
          </p:nvSpPr>
          <p:spPr bwMode="auto">
            <a:xfrm>
              <a:off x="2719388" y="4654550"/>
              <a:ext cx="73025" cy="333375"/>
            </a:xfrm>
            <a:custGeom>
              <a:avLst/>
              <a:gdLst>
                <a:gd name="T0" fmla="*/ 71438 w 46"/>
                <a:gd name="T1" fmla="*/ 277813 h 210"/>
                <a:gd name="T2" fmla="*/ 0 w 46"/>
                <a:gd name="T3" fmla="*/ 331788 h 210"/>
                <a:gd name="T4" fmla="*/ 0 w 46"/>
                <a:gd name="T5" fmla="*/ 0 h 210"/>
                <a:gd name="T6" fmla="*/ 71438 w 46"/>
                <a:gd name="T7" fmla="*/ 53975 h 210"/>
                <a:gd name="T8" fmla="*/ 71438 w 46"/>
                <a:gd name="T9" fmla="*/ 277813 h 210"/>
                <a:gd name="T10" fmla="*/ 0 60000 65536"/>
                <a:gd name="T11" fmla="*/ 0 60000 65536"/>
                <a:gd name="T12" fmla="*/ 0 60000 65536"/>
                <a:gd name="T13" fmla="*/ 0 60000 65536"/>
                <a:gd name="T14" fmla="*/ 0 60000 65536"/>
                <a:gd name="T15" fmla="*/ 0 w 46"/>
                <a:gd name="T16" fmla="*/ 0 h 210"/>
                <a:gd name="T17" fmla="*/ 46 w 46"/>
                <a:gd name="T18" fmla="*/ 210 h 210"/>
              </a:gdLst>
              <a:ahLst/>
              <a:cxnLst>
                <a:cxn ang="T10">
                  <a:pos x="T0" y="T1"/>
                </a:cxn>
                <a:cxn ang="T11">
                  <a:pos x="T2" y="T3"/>
                </a:cxn>
                <a:cxn ang="T12">
                  <a:pos x="T4" y="T5"/>
                </a:cxn>
                <a:cxn ang="T13">
                  <a:pos x="T6" y="T7"/>
                </a:cxn>
                <a:cxn ang="T14">
                  <a:pos x="T8" y="T9"/>
                </a:cxn>
              </a:cxnLst>
              <a:rect l="T15" t="T16" r="T17" b="T18"/>
              <a:pathLst>
                <a:path w="46" h="210">
                  <a:moveTo>
                    <a:pt x="45" y="175"/>
                  </a:moveTo>
                  <a:lnTo>
                    <a:pt x="0" y="209"/>
                  </a:lnTo>
                  <a:lnTo>
                    <a:pt x="0" y="0"/>
                  </a:lnTo>
                  <a:lnTo>
                    <a:pt x="45" y="34"/>
                  </a:lnTo>
                  <a:lnTo>
                    <a:pt x="45" y="175"/>
                  </a:lnTo>
                </a:path>
              </a:pathLst>
            </a:custGeom>
            <a:solidFill>
              <a:srgbClr val="7F7F00"/>
            </a:solidFill>
            <a:ln w="12700" cap="rnd">
              <a:solidFill>
                <a:srgbClr val="FFFF00"/>
              </a:solidFill>
              <a:round/>
              <a:headEnd/>
              <a:tailEnd/>
            </a:ln>
          </p:spPr>
          <p:txBody>
            <a:bodyPr/>
            <a:lstStyle/>
            <a:p>
              <a:endParaRPr lang="en-US"/>
            </a:p>
          </p:txBody>
        </p:sp>
        <p:sp>
          <p:nvSpPr>
            <p:cNvPr id="127" name="Freeform 25"/>
            <p:cNvSpPr>
              <a:spLocks/>
            </p:cNvSpPr>
            <p:nvPr/>
          </p:nvSpPr>
          <p:spPr bwMode="auto">
            <a:xfrm>
              <a:off x="3527425" y="4654550"/>
              <a:ext cx="69850" cy="333375"/>
            </a:xfrm>
            <a:custGeom>
              <a:avLst/>
              <a:gdLst>
                <a:gd name="T0" fmla="*/ 0 w 44"/>
                <a:gd name="T1" fmla="*/ 53975 h 210"/>
                <a:gd name="T2" fmla="*/ 68263 w 44"/>
                <a:gd name="T3" fmla="*/ 0 h 210"/>
                <a:gd name="T4" fmla="*/ 68263 w 44"/>
                <a:gd name="T5" fmla="*/ 331788 h 210"/>
                <a:gd name="T6" fmla="*/ 0 w 44"/>
                <a:gd name="T7" fmla="*/ 277813 h 210"/>
                <a:gd name="T8" fmla="*/ 0 w 44"/>
                <a:gd name="T9" fmla="*/ 53975 h 210"/>
                <a:gd name="T10" fmla="*/ 0 60000 65536"/>
                <a:gd name="T11" fmla="*/ 0 60000 65536"/>
                <a:gd name="T12" fmla="*/ 0 60000 65536"/>
                <a:gd name="T13" fmla="*/ 0 60000 65536"/>
                <a:gd name="T14" fmla="*/ 0 60000 65536"/>
                <a:gd name="T15" fmla="*/ 0 w 44"/>
                <a:gd name="T16" fmla="*/ 0 h 210"/>
                <a:gd name="T17" fmla="*/ 44 w 44"/>
                <a:gd name="T18" fmla="*/ 210 h 210"/>
              </a:gdLst>
              <a:ahLst/>
              <a:cxnLst>
                <a:cxn ang="T10">
                  <a:pos x="T0" y="T1"/>
                </a:cxn>
                <a:cxn ang="T11">
                  <a:pos x="T2" y="T3"/>
                </a:cxn>
                <a:cxn ang="T12">
                  <a:pos x="T4" y="T5"/>
                </a:cxn>
                <a:cxn ang="T13">
                  <a:pos x="T6" y="T7"/>
                </a:cxn>
                <a:cxn ang="T14">
                  <a:pos x="T8" y="T9"/>
                </a:cxn>
              </a:cxnLst>
              <a:rect l="T15" t="T16" r="T17" b="T18"/>
              <a:pathLst>
                <a:path w="44" h="210">
                  <a:moveTo>
                    <a:pt x="0" y="34"/>
                  </a:moveTo>
                  <a:lnTo>
                    <a:pt x="43" y="0"/>
                  </a:lnTo>
                  <a:lnTo>
                    <a:pt x="43" y="209"/>
                  </a:lnTo>
                  <a:lnTo>
                    <a:pt x="0" y="175"/>
                  </a:lnTo>
                  <a:lnTo>
                    <a:pt x="0" y="34"/>
                  </a:lnTo>
                </a:path>
              </a:pathLst>
            </a:custGeom>
            <a:solidFill>
              <a:srgbClr val="7F7F00"/>
            </a:solidFill>
            <a:ln w="12700" cap="rnd">
              <a:solidFill>
                <a:srgbClr val="FFFF00"/>
              </a:solidFill>
              <a:round/>
              <a:headEnd/>
              <a:tailEnd/>
            </a:ln>
          </p:spPr>
          <p:txBody>
            <a:bodyPr/>
            <a:lstStyle/>
            <a:p>
              <a:endParaRPr lang="en-US"/>
            </a:p>
          </p:txBody>
        </p:sp>
        <p:sp>
          <p:nvSpPr>
            <p:cNvPr id="128" name="Freeform 26"/>
            <p:cNvSpPr>
              <a:spLocks/>
            </p:cNvSpPr>
            <p:nvPr/>
          </p:nvSpPr>
          <p:spPr bwMode="auto">
            <a:xfrm>
              <a:off x="2719388" y="4932363"/>
              <a:ext cx="877887" cy="55562"/>
            </a:xfrm>
            <a:custGeom>
              <a:avLst/>
              <a:gdLst>
                <a:gd name="T0" fmla="*/ 69850 w 553"/>
                <a:gd name="T1" fmla="*/ 0 h 35"/>
                <a:gd name="T2" fmla="*/ 0 w 553"/>
                <a:gd name="T3" fmla="*/ 53975 h 35"/>
                <a:gd name="T4" fmla="*/ 876300 w 553"/>
                <a:gd name="T5" fmla="*/ 53975 h 35"/>
                <a:gd name="T6" fmla="*/ 806449 w 553"/>
                <a:gd name="T7" fmla="*/ 0 h 35"/>
                <a:gd name="T8" fmla="*/ 69850 w 553"/>
                <a:gd name="T9" fmla="*/ 0 h 35"/>
                <a:gd name="T10" fmla="*/ 0 60000 65536"/>
                <a:gd name="T11" fmla="*/ 0 60000 65536"/>
                <a:gd name="T12" fmla="*/ 0 60000 65536"/>
                <a:gd name="T13" fmla="*/ 0 60000 65536"/>
                <a:gd name="T14" fmla="*/ 0 60000 65536"/>
                <a:gd name="T15" fmla="*/ 0 w 553"/>
                <a:gd name="T16" fmla="*/ 0 h 35"/>
                <a:gd name="T17" fmla="*/ 553 w 553"/>
                <a:gd name="T18" fmla="*/ 35 h 35"/>
              </a:gdLst>
              <a:ahLst/>
              <a:cxnLst>
                <a:cxn ang="T10">
                  <a:pos x="T0" y="T1"/>
                </a:cxn>
                <a:cxn ang="T11">
                  <a:pos x="T2" y="T3"/>
                </a:cxn>
                <a:cxn ang="T12">
                  <a:pos x="T4" y="T5"/>
                </a:cxn>
                <a:cxn ang="T13">
                  <a:pos x="T6" y="T7"/>
                </a:cxn>
                <a:cxn ang="T14">
                  <a:pos x="T8" y="T9"/>
                </a:cxn>
              </a:cxnLst>
              <a:rect l="T15" t="T16" r="T17" b="T18"/>
              <a:pathLst>
                <a:path w="553" h="35">
                  <a:moveTo>
                    <a:pt x="44" y="0"/>
                  </a:moveTo>
                  <a:lnTo>
                    <a:pt x="0" y="34"/>
                  </a:lnTo>
                  <a:lnTo>
                    <a:pt x="552" y="34"/>
                  </a:lnTo>
                  <a:lnTo>
                    <a:pt x="508" y="0"/>
                  </a:lnTo>
                  <a:lnTo>
                    <a:pt x="44" y="0"/>
                  </a:lnTo>
                </a:path>
              </a:pathLst>
            </a:custGeom>
            <a:solidFill>
              <a:srgbClr val="3F3F00"/>
            </a:solidFill>
            <a:ln w="12700" cap="rnd">
              <a:solidFill>
                <a:srgbClr val="FFFF00"/>
              </a:solidFill>
              <a:round/>
              <a:headEnd/>
              <a:tailEnd/>
            </a:ln>
          </p:spPr>
          <p:txBody>
            <a:bodyPr/>
            <a:lstStyle/>
            <a:p>
              <a:endParaRPr lang="en-US"/>
            </a:p>
          </p:txBody>
        </p:sp>
        <p:sp>
          <p:nvSpPr>
            <p:cNvPr id="129" name="Rectangle 27"/>
            <p:cNvSpPr>
              <a:spLocks noChangeArrowheads="1"/>
            </p:cNvSpPr>
            <p:nvPr/>
          </p:nvSpPr>
          <p:spPr bwMode="auto">
            <a:xfrm>
              <a:off x="2732088" y="4669717"/>
              <a:ext cx="828753"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r>
                <a:rPr lang="en-US" sz="1200" dirty="0"/>
                <a:t>UU 24 /92</a:t>
              </a:r>
            </a:p>
          </p:txBody>
        </p:sp>
      </p:grpSp>
      <p:sp>
        <p:nvSpPr>
          <p:cNvPr id="130" name="Freeform 61"/>
          <p:cNvSpPr>
            <a:spLocks/>
          </p:cNvSpPr>
          <p:nvPr/>
        </p:nvSpPr>
        <p:spPr bwMode="auto">
          <a:xfrm flipV="1">
            <a:off x="4773791" y="2588250"/>
            <a:ext cx="414490" cy="558311"/>
          </a:xfrm>
          <a:custGeom>
            <a:avLst/>
            <a:gdLst>
              <a:gd name="T0" fmla="*/ 0 w 267"/>
              <a:gd name="T1" fmla="*/ 2589451 h 1921"/>
              <a:gd name="T2" fmla="*/ 303658 w 267"/>
              <a:gd name="T3" fmla="*/ 2589451 h 1921"/>
              <a:gd name="T4" fmla="*/ 303658 w 267"/>
              <a:gd name="T5" fmla="*/ 0 h 1921"/>
              <a:gd name="T6" fmla="*/ 0 60000 65536"/>
              <a:gd name="T7" fmla="*/ 0 60000 65536"/>
              <a:gd name="T8" fmla="*/ 0 60000 65536"/>
              <a:gd name="T9" fmla="*/ 0 w 267"/>
              <a:gd name="T10" fmla="*/ 0 h 1921"/>
              <a:gd name="T11" fmla="*/ 267 w 267"/>
              <a:gd name="T12" fmla="*/ 1921 h 1921"/>
            </a:gdLst>
            <a:ahLst/>
            <a:cxnLst>
              <a:cxn ang="T6">
                <a:pos x="T0" y="T1"/>
              </a:cxn>
              <a:cxn ang="T7">
                <a:pos x="T2" y="T3"/>
              </a:cxn>
              <a:cxn ang="T8">
                <a:pos x="T4" y="T5"/>
              </a:cxn>
            </a:cxnLst>
            <a:rect l="T9" t="T10" r="T11" b="T12"/>
            <a:pathLst>
              <a:path w="267" h="1921">
                <a:moveTo>
                  <a:pt x="0" y="1920"/>
                </a:moveTo>
                <a:lnTo>
                  <a:pt x="266" y="1920"/>
                </a:lnTo>
                <a:lnTo>
                  <a:pt x="266" y="0"/>
                </a:lnTo>
              </a:path>
            </a:pathLst>
          </a:custGeom>
          <a:noFill/>
          <a:ln w="28575" cap="rnd">
            <a:solidFill>
              <a:schemeClr val="tx1"/>
            </a:solidFill>
            <a:prstDash val="sysDot"/>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Snip Single Corner Rectangle 78"/>
          <p:cNvSpPr/>
          <p:nvPr/>
        </p:nvSpPr>
        <p:spPr>
          <a:xfrm>
            <a:off x="1417477" y="2071678"/>
            <a:ext cx="1523825" cy="857256"/>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d-ID" sz="1600" b="1" dirty="0">
                <a:solidFill>
                  <a:srgbClr val="FF0000"/>
                </a:solidFill>
              </a:rPr>
              <a:t>Survai A/T TH 1977 </a:t>
            </a:r>
          </a:p>
        </p:txBody>
      </p:sp>
      <p:cxnSp>
        <p:nvCxnSpPr>
          <p:cNvPr id="81" name="Straight Arrow Connector 80"/>
          <p:cNvCxnSpPr>
            <a:stCxn id="79" idx="0"/>
            <a:endCxn id="6" idx="1"/>
          </p:cNvCxnSpPr>
          <p:nvPr/>
        </p:nvCxnSpPr>
        <p:spPr>
          <a:xfrm>
            <a:off x="2941303" y="2500307"/>
            <a:ext cx="607899"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3A7FB0B8-4296-418B-9809-87928CAE80D8}"/>
              </a:ext>
            </a:extLst>
          </p:cNvPr>
          <p:cNvGrpSpPr/>
          <p:nvPr/>
        </p:nvGrpSpPr>
        <p:grpSpPr>
          <a:xfrm>
            <a:off x="4511584" y="4230492"/>
            <a:ext cx="1101527" cy="333375"/>
            <a:chOff x="2719388" y="4654550"/>
            <a:chExt cx="877887" cy="333375"/>
          </a:xfrm>
        </p:grpSpPr>
        <p:sp>
          <p:nvSpPr>
            <p:cNvPr id="82" name="Freeform 22">
              <a:extLst>
                <a:ext uri="{FF2B5EF4-FFF2-40B4-BE49-F238E27FC236}">
                  <a16:creationId xmlns:a16="http://schemas.microsoft.com/office/drawing/2014/main" id="{6C30CF80-D3B5-4FAA-A840-86C5F4CD8ACE}"/>
                </a:ext>
              </a:extLst>
            </p:cNvPr>
            <p:cNvSpPr>
              <a:spLocks/>
            </p:cNvSpPr>
            <p:nvPr/>
          </p:nvSpPr>
          <p:spPr bwMode="auto">
            <a:xfrm>
              <a:off x="2719388" y="4654550"/>
              <a:ext cx="877887" cy="333375"/>
            </a:xfrm>
            <a:custGeom>
              <a:avLst/>
              <a:gdLst>
                <a:gd name="T0" fmla="*/ 0 w 553"/>
                <a:gd name="T1" fmla="*/ 331788 h 210"/>
                <a:gd name="T2" fmla="*/ 0 w 553"/>
                <a:gd name="T3" fmla="*/ 0 h 210"/>
                <a:gd name="T4" fmla="*/ 876300 w 553"/>
                <a:gd name="T5" fmla="*/ 0 h 210"/>
                <a:gd name="T6" fmla="*/ 876300 w 553"/>
                <a:gd name="T7" fmla="*/ 331788 h 210"/>
                <a:gd name="T8" fmla="*/ 0 w 553"/>
                <a:gd name="T9" fmla="*/ 331788 h 210"/>
                <a:gd name="T10" fmla="*/ 0 60000 65536"/>
                <a:gd name="T11" fmla="*/ 0 60000 65536"/>
                <a:gd name="T12" fmla="*/ 0 60000 65536"/>
                <a:gd name="T13" fmla="*/ 0 60000 65536"/>
                <a:gd name="T14" fmla="*/ 0 60000 65536"/>
                <a:gd name="T15" fmla="*/ 0 w 553"/>
                <a:gd name="T16" fmla="*/ 0 h 210"/>
                <a:gd name="T17" fmla="*/ 553 w 553"/>
                <a:gd name="T18" fmla="*/ 210 h 210"/>
              </a:gdLst>
              <a:ahLst/>
              <a:cxnLst>
                <a:cxn ang="T10">
                  <a:pos x="T0" y="T1"/>
                </a:cxn>
                <a:cxn ang="T11">
                  <a:pos x="T2" y="T3"/>
                </a:cxn>
                <a:cxn ang="T12">
                  <a:pos x="T4" y="T5"/>
                </a:cxn>
                <a:cxn ang="T13">
                  <a:pos x="T6" y="T7"/>
                </a:cxn>
                <a:cxn ang="T14">
                  <a:pos x="T8" y="T9"/>
                </a:cxn>
              </a:cxnLst>
              <a:rect l="T15" t="T16" r="T17" b="T18"/>
              <a:pathLst>
                <a:path w="553" h="210">
                  <a:moveTo>
                    <a:pt x="0" y="209"/>
                  </a:moveTo>
                  <a:lnTo>
                    <a:pt x="0" y="0"/>
                  </a:lnTo>
                  <a:lnTo>
                    <a:pt x="552" y="0"/>
                  </a:lnTo>
                  <a:lnTo>
                    <a:pt x="552" y="209"/>
                  </a:lnTo>
                  <a:lnTo>
                    <a:pt x="0" y="209"/>
                  </a:lnTo>
                </a:path>
              </a:pathLst>
            </a:custGeom>
            <a:solidFill>
              <a:srgbClr val="FFFF00"/>
            </a:solidFill>
            <a:ln w="12700" cap="rnd">
              <a:solidFill>
                <a:srgbClr val="FFFF00"/>
              </a:solidFill>
              <a:round/>
              <a:headEnd/>
              <a:tailEnd/>
            </a:ln>
          </p:spPr>
          <p:txBody>
            <a:bodyPr/>
            <a:lstStyle/>
            <a:p>
              <a:endParaRPr lang="en-US"/>
            </a:p>
          </p:txBody>
        </p:sp>
        <p:sp>
          <p:nvSpPr>
            <p:cNvPr id="83" name="Freeform 23">
              <a:extLst>
                <a:ext uri="{FF2B5EF4-FFF2-40B4-BE49-F238E27FC236}">
                  <a16:creationId xmlns:a16="http://schemas.microsoft.com/office/drawing/2014/main" id="{BECFCC1B-187C-420E-83B0-9BB3DB36ADC8}"/>
                </a:ext>
              </a:extLst>
            </p:cNvPr>
            <p:cNvSpPr>
              <a:spLocks/>
            </p:cNvSpPr>
            <p:nvPr/>
          </p:nvSpPr>
          <p:spPr bwMode="auto">
            <a:xfrm>
              <a:off x="2719388" y="4654550"/>
              <a:ext cx="877887" cy="57150"/>
            </a:xfrm>
            <a:custGeom>
              <a:avLst/>
              <a:gdLst>
                <a:gd name="T0" fmla="*/ 69850 w 553"/>
                <a:gd name="T1" fmla="*/ 55563 h 36"/>
                <a:gd name="T2" fmla="*/ 0 w 553"/>
                <a:gd name="T3" fmla="*/ 0 h 36"/>
                <a:gd name="T4" fmla="*/ 876300 w 553"/>
                <a:gd name="T5" fmla="*/ 0 h 36"/>
                <a:gd name="T6" fmla="*/ 806449 w 553"/>
                <a:gd name="T7" fmla="*/ 55563 h 36"/>
                <a:gd name="T8" fmla="*/ 69850 w 553"/>
                <a:gd name="T9" fmla="*/ 55563 h 36"/>
                <a:gd name="T10" fmla="*/ 0 60000 65536"/>
                <a:gd name="T11" fmla="*/ 0 60000 65536"/>
                <a:gd name="T12" fmla="*/ 0 60000 65536"/>
                <a:gd name="T13" fmla="*/ 0 60000 65536"/>
                <a:gd name="T14" fmla="*/ 0 60000 65536"/>
                <a:gd name="T15" fmla="*/ 0 w 553"/>
                <a:gd name="T16" fmla="*/ 0 h 36"/>
                <a:gd name="T17" fmla="*/ 553 w 553"/>
                <a:gd name="T18" fmla="*/ 36 h 36"/>
              </a:gdLst>
              <a:ahLst/>
              <a:cxnLst>
                <a:cxn ang="T10">
                  <a:pos x="T0" y="T1"/>
                </a:cxn>
                <a:cxn ang="T11">
                  <a:pos x="T2" y="T3"/>
                </a:cxn>
                <a:cxn ang="T12">
                  <a:pos x="T4" y="T5"/>
                </a:cxn>
                <a:cxn ang="T13">
                  <a:pos x="T6" y="T7"/>
                </a:cxn>
                <a:cxn ang="T14">
                  <a:pos x="T8" y="T9"/>
                </a:cxn>
              </a:cxnLst>
              <a:rect l="T15" t="T16" r="T17" b="T18"/>
              <a:pathLst>
                <a:path w="553" h="36">
                  <a:moveTo>
                    <a:pt x="44" y="35"/>
                  </a:moveTo>
                  <a:lnTo>
                    <a:pt x="0" y="0"/>
                  </a:lnTo>
                  <a:lnTo>
                    <a:pt x="552" y="0"/>
                  </a:lnTo>
                  <a:lnTo>
                    <a:pt x="508" y="35"/>
                  </a:lnTo>
                  <a:lnTo>
                    <a:pt x="44" y="35"/>
                  </a:lnTo>
                </a:path>
              </a:pathLst>
            </a:custGeom>
            <a:solidFill>
              <a:srgbClr val="BFBF00"/>
            </a:solidFill>
            <a:ln w="12700" cap="rnd">
              <a:solidFill>
                <a:srgbClr val="FFFF00"/>
              </a:solidFill>
              <a:round/>
              <a:headEnd/>
              <a:tailEnd/>
            </a:ln>
          </p:spPr>
          <p:txBody>
            <a:bodyPr/>
            <a:lstStyle/>
            <a:p>
              <a:endParaRPr lang="en-US"/>
            </a:p>
          </p:txBody>
        </p:sp>
        <p:sp>
          <p:nvSpPr>
            <p:cNvPr id="84" name="Freeform 24">
              <a:extLst>
                <a:ext uri="{FF2B5EF4-FFF2-40B4-BE49-F238E27FC236}">
                  <a16:creationId xmlns:a16="http://schemas.microsoft.com/office/drawing/2014/main" id="{5085190B-4D76-4C64-966D-FB19C1D8A546}"/>
                </a:ext>
              </a:extLst>
            </p:cNvPr>
            <p:cNvSpPr>
              <a:spLocks/>
            </p:cNvSpPr>
            <p:nvPr/>
          </p:nvSpPr>
          <p:spPr bwMode="auto">
            <a:xfrm>
              <a:off x="2719388" y="4654550"/>
              <a:ext cx="73025" cy="333375"/>
            </a:xfrm>
            <a:custGeom>
              <a:avLst/>
              <a:gdLst>
                <a:gd name="T0" fmla="*/ 71438 w 46"/>
                <a:gd name="T1" fmla="*/ 277813 h 210"/>
                <a:gd name="T2" fmla="*/ 0 w 46"/>
                <a:gd name="T3" fmla="*/ 331788 h 210"/>
                <a:gd name="T4" fmla="*/ 0 w 46"/>
                <a:gd name="T5" fmla="*/ 0 h 210"/>
                <a:gd name="T6" fmla="*/ 71438 w 46"/>
                <a:gd name="T7" fmla="*/ 53975 h 210"/>
                <a:gd name="T8" fmla="*/ 71438 w 46"/>
                <a:gd name="T9" fmla="*/ 277813 h 210"/>
                <a:gd name="T10" fmla="*/ 0 60000 65536"/>
                <a:gd name="T11" fmla="*/ 0 60000 65536"/>
                <a:gd name="T12" fmla="*/ 0 60000 65536"/>
                <a:gd name="T13" fmla="*/ 0 60000 65536"/>
                <a:gd name="T14" fmla="*/ 0 60000 65536"/>
                <a:gd name="T15" fmla="*/ 0 w 46"/>
                <a:gd name="T16" fmla="*/ 0 h 210"/>
                <a:gd name="T17" fmla="*/ 46 w 46"/>
                <a:gd name="T18" fmla="*/ 210 h 210"/>
              </a:gdLst>
              <a:ahLst/>
              <a:cxnLst>
                <a:cxn ang="T10">
                  <a:pos x="T0" y="T1"/>
                </a:cxn>
                <a:cxn ang="T11">
                  <a:pos x="T2" y="T3"/>
                </a:cxn>
                <a:cxn ang="T12">
                  <a:pos x="T4" y="T5"/>
                </a:cxn>
                <a:cxn ang="T13">
                  <a:pos x="T6" y="T7"/>
                </a:cxn>
                <a:cxn ang="T14">
                  <a:pos x="T8" y="T9"/>
                </a:cxn>
              </a:cxnLst>
              <a:rect l="T15" t="T16" r="T17" b="T18"/>
              <a:pathLst>
                <a:path w="46" h="210">
                  <a:moveTo>
                    <a:pt x="45" y="175"/>
                  </a:moveTo>
                  <a:lnTo>
                    <a:pt x="0" y="209"/>
                  </a:lnTo>
                  <a:lnTo>
                    <a:pt x="0" y="0"/>
                  </a:lnTo>
                  <a:lnTo>
                    <a:pt x="45" y="34"/>
                  </a:lnTo>
                  <a:lnTo>
                    <a:pt x="45" y="175"/>
                  </a:lnTo>
                </a:path>
              </a:pathLst>
            </a:custGeom>
            <a:solidFill>
              <a:srgbClr val="7F7F00"/>
            </a:solidFill>
            <a:ln w="12700" cap="rnd">
              <a:solidFill>
                <a:srgbClr val="FFFF00"/>
              </a:solidFill>
              <a:round/>
              <a:headEnd/>
              <a:tailEnd/>
            </a:ln>
          </p:spPr>
          <p:txBody>
            <a:bodyPr/>
            <a:lstStyle/>
            <a:p>
              <a:endParaRPr lang="en-US"/>
            </a:p>
          </p:txBody>
        </p:sp>
        <p:sp>
          <p:nvSpPr>
            <p:cNvPr id="85" name="Freeform 25">
              <a:extLst>
                <a:ext uri="{FF2B5EF4-FFF2-40B4-BE49-F238E27FC236}">
                  <a16:creationId xmlns:a16="http://schemas.microsoft.com/office/drawing/2014/main" id="{B030FDA7-483E-4E1E-BAEA-15355F57AE1E}"/>
                </a:ext>
              </a:extLst>
            </p:cNvPr>
            <p:cNvSpPr>
              <a:spLocks/>
            </p:cNvSpPr>
            <p:nvPr/>
          </p:nvSpPr>
          <p:spPr bwMode="auto">
            <a:xfrm>
              <a:off x="3527425" y="4654550"/>
              <a:ext cx="69850" cy="333375"/>
            </a:xfrm>
            <a:custGeom>
              <a:avLst/>
              <a:gdLst>
                <a:gd name="T0" fmla="*/ 0 w 44"/>
                <a:gd name="T1" fmla="*/ 53975 h 210"/>
                <a:gd name="T2" fmla="*/ 68263 w 44"/>
                <a:gd name="T3" fmla="*/ 0 h 210"/>
                <a:gd name="T4" fmla="*/ 68263 w 44"/>
                <a:gd name="T5" fmla="*/ 331788 h 210"/>
                <a:gd name="T6" fmla="*/ 0 w 44"/>
                <a:gd name="T7" fmla="*/ 277813 h 210"/>
                <a:gd name="T8" fmla="*/ 0 w 44"/>
                <a:gd name="T9" fmla="*/ 53975 h 210"/>
                <a:gd name="T10" fmla="*/ 0 60000 65536"/>
                <a:gd name="T11" fmla="*/ 0 60000 65536"/>
                <a:gd name="T12" fmla="*/ 0 60000 65536"/>
                <a:gd name="T13" fmla="*/ 0 60000 65536"/>
                <a:gd name="T14" fmla="*/ 0 60000 65536"/>
                <a:gd name="T15" fmla="*/ 0 w 44"/>
                <a:gd name="T16" fmla="*/ 0 h 210"/>
                <a:gd name="T17" fmla="*/ 44 w 44"/>
                <a:gd name="T18" fmla="*/ 210 h 210"/>
              </a:gdLst>
              <a:ahLst/>
              <a:cxnLst>
                <a:cxn ang="T10">
                  <a:pos x="T0" y="T1"/>
                </a:cxn>
                <a:cxn ang="T11">
                  <a:pos x="T2" y="T3"/>
                </a:cxn>
                <a:cxn ang="T12">
                  <a:pos x="T4" y="T5"/>
                </a:cxn>
                <a:cxn ang="T13">
                  <a:pos x="T6" y="T7"/>
                </a:cxn>
                <a:cxn ang="T14">
                  <a:pos x="T8" y="T9"/>
                </a:cxn>
              </a:cxnLst>
              <a:rect l="T15" t="T16" r="T17" b="T18"/>
              <a:pathLst>
                <a:path w="44" h="210">
                  <a:moveTo>
                    <a:pt x="0" y="34"/>
                  </a:moveTo>
                  <a:lnTo>
                    <a:pt x="43" y="0"/>
                  </a:lnTo>
                  <a:lnTo>
                    <a:pt x="43" y="209"/>
                  </a:lnTo>
                  <a:lnTo>
                    <a:pt x="0" y="175"/>
                  </a:lnTo>
                  <a:lnTo>
                    <a:pt x="0" y="34"/>
                  </a:lnTo>
                </a:path>
              </a:pathLst>
            </a:custGeom>
            <a:solidFill>
              <a:srgbClr val="7F7F00"/>
            </a:solidFill>
            <a:ln w="12700" cap="rnd">
              <a:solidFill>
                <a:srgbClr val="FFFF00"/>
              </a:solidFill>
              <a:round/>
              <a:headEnd/>
              <a:tailEnd/>
            </a:ln>
          </p:spPr>
          <p:txBody>
            <a:bodyPr/>
            <a:lstStyle/>
            <a:p>
              <a:endParaRPr lang="en-US"/>
            </a:p>
          </p:txBody>
        </p:sp>
        <p:sp>
          <p:nvSpPr>
            <p:cNvPr id="86" name="Freeform 26">
              <a:extLst>
                <a:ext uri="{FF2B5EF4-FFF2-40B4-BE49-F238E27FC236}">
                  <a16:creationId xmlns:a16="http://schemas.microsoft.com/office/drawing/2014/main" id="{4A6026E9-93DB-4AD9-9A16-38D7ACDE8795}"/>
                </a:ext>
              </a:extLst>
            </p:cNvPr>
            <p:cNvSpPr>
              <a:spLocks/>
            </p:cNvSpPr>
            <p:nvPr/>
          </p:nvSpPr>
          <p:spPr bwMode="auto">
            <a:xfrm>
              <a:off x="2719388" y="4932363"/>
              <a:ext cx="877887" cy="55562"/>
            </a:xfrm>
            <a:custGeom>
              <a:avLst/>
              <a:gdLst>
                <a:gd name="T0" fmla="*/ 69850 w 553"/>
                <a:gd name="T1" fmla="*/ 0 h 35"/>
                <a:gd name="T2" fmla="*/ 0 w 553"/>
                <a:gd name="T3" fmla="*/ 53975 h 35"/>
                <a:gd name="T4" fmla="*/ 876300 w 553"/>
                <a:gd name="T5" fmla="*/ 53975 h 35"/>
                <a:gd name="T6" fmla="*/ 806449 w 553"/>
                <a:gd name="T7" fmla="*/ 0 h 35"/>
                <a:gd name="T8" fmla="*/ 69850 w 553"/>
                <a:gd name="T9" fmla="*/ 0 h 35"/>
                <a:gd name="T10" fmla="*/ 0 60000 65536"/>
                <a:gd name="T11" fmla="*/ 0 60000 65536"/>
                <a:gd name="T12" fmla="*/ 0 60000 65536"/>
                <a:gd name="T13" fmla="*/ 0 60000 65536"/>
                <a:gd name="T14" fmla="*/ 0 60000 65536"/>
                <a:gd name="T15" fmla="*/ 0 w 553"/>
                <a:gd name="T16" fmla="*/ 0 h 35"/>
                <a:gd name="T17" fmla="*/ 553 w 553"/>
                <a:gd name="T18" fmla="*/ 35 h 35"/>
              </a:gdLst>
              <a:ahLst/>
              <a:cxnLst>
                <a:cxn ang="T10">
                  <a:pos x="T0" y="T1"/>
                </a:cxn>
                <a:cxn ang="T11">
                  <a:pos x="T2" y="T3"/>
                </a:cxn>
                <a:cxn ang="T12">
                  <a:pos x="T4" y="T5"/>
                </a:cxn>
                <a:cxn ang="T13">
                  <a:pos x="T6" y="T7"/>
                </a:cxn>
                <a:cxn ang="T14">
                  <a:pos x="T8" y="T9"/>
                </a:cxn>
              </a:cxnLst>
              <a:rect l="T15" t="T16" r="T17" b="T18"/>
              <a:pathLst>
                <a:path w="553" h="35">
                  <a:moveTo>
                    <a:pt x="44" y="0"/>
                  </a:moveTo>
                  <a:lnTo>
                    <a:pt x="0" y="34"/>
                  </a:lnTo>
                  <a:lnTo>
                    <a:pt x="552" y="34"/>
                  </a:lnTo>
                  <a:lnTo>
                    <a:pt x="508" y="0"/>
                  </a:lnTo>
                  <a:lnTo>
                    <a:pt x="44" y="0"/>
                  </a:lnTo>
                </a:path>
              </a:pathLst>
            </a:custGeom>
            <a:solidFill>
              <a:srgbClr val="3F3F00"/>
            </a:solidFill>
            <a:ln w="12700" cap="rnd">
              <a:solidFill>
                <a:srgbClr val="FFFF00"/>
              </a:solidFill>
              <a:round/>
              <a:headEnd/>
              <a:tailEnd/>
            </a:ln>
          </p:spPr>
          <p:txBody>
            <a:bodyPr/>
            <a:lstStyle/>
            <a:p>
              <a:endParaRPr lang="en-US"/>
            </a:p>
          </p:txBody>
        </p:sp>
        <p:sp>
          <p:nvSpPr>
            <p:cNvPr id="87" name="Rectangle 27">
              <a:extLst>
                <a:ext uri="{FF2B5EF4-FFF2-40B4-BE49-F238E27FC236}">
                  <a16:creationId xmlns:a16="http://schemas.microsoft.com/office/drawing/2014/main" id="{89176C88-5F1A-46D1-8770-E3BE9599AEBB}"/>
                </a:ext>
              </a:extLst>
            </p:cNvPr>
            <p:cNvSpPr>
              <a:spLocks noChangeArrowheads="1"/>
            </p:cNvSpPr>
            <p:nvPr/>
          </p:nvSpPr>
          <p:spPr bwMode="auto">
            <a:xfrm>
              <a:off x="2732088" y="4669717"/>
              <a:ext cx="755015"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r>
                <a:rPr lang="en-US" sz="1200" dirty="0"/>
                <a:t>PP 22/90</a:t>
              </a:r>
            </a:p>
          </p:txBody>
        </p:sp>
      </p:grpSp>
      <p:grpSp>
        <p:nvGrpSpPr>
          <p:cNvPr id="88" name="Group 87">
            <a:extLst>
              <a:ext uri="{FF2B5EF4-FFF2-40B4-BE49-F238E27FC236}">
                <a16:creationId xmlns:a16="http://schemas.microsoft.com/office/drawing/2014/main" id="{9A14458E-057D-4082-A71D-10BF2C926697}"/>
              </a:ext>
            </a:extLst>
          </p:cNvPr>
          <p:cNvGrpSpPr/>
          <p:nvPr/>
        </p:nvGrpSpPr>
        <p:grpSpPr>
          <a:xfrm>
            <a:off x="4321056" y="3701344"/>
            <a:ext cx="1101527" cy="333375"/>
            <a:chOff x="2719388" y="4654550"/>
            <a:chExt cx="877887" cy="333375"/>
          </a:xfrm>
        </p:grpSpPr>
        <p:sp>
          <p:nvSpPr>
            <p:cNvPr id="89" name="Freeform 22">
              <a:extLst>
                <a:ext uri="{FF2B5EF4-FFF2-40B4-BE49-F238E27FC236}">
                  <a16:creationId xmlns:a16="http://schemas.microsoft.com/office/drawing/2014/main" id="{C221FF5C-6973-43CA-88BA-F134A10A7B5E}"/>
                </a:ext>
              </a:extLst>
            </p:cNvPr>
            <p:cNvSpPr>
              <a:spLocks/>
            </p:cNvSpPr>
            <p:nvPr/>
          </p:nvSpPr>
          <p:spPr bwMode="auto">
            <a:xfrm>
              <a:off x="2719388" y="4654550"/>
              <a:ext cx="877887" cy="333375"/>
            </a:xfrm>
            <a:custGeom>
              <a:avLst/>
              <a:gdLst>
                <a:gd name="T0" fmla="*/ 0 w 553"/>
                <a:gd name="T1" fmla="*/ 331788 h 210"/>
                <a:gd name="T2" fmla="*/ 0 w 553"/>
                <a:gd name="T3" fmla="*/ 0 h 210"/>
                <a:gd name="T4" fmla="*/ 876300 w 553"/>
                <a:gd name="T5" fmla="*/ 0 h 210"/>
                <a:gd name="T6" fmla="*/ 876300 w 553"/>
                <a:gd name="T7" fmla="*/ 331788 h 210"/>
                <a:gd name="T8" fmla="*/ 0 w 553"/>
                <a:gd name="T9" fmla="*/ 331788 h 210"/>
                <a:gd name="T10" fmla="*/ 0 60000 65536"/>
                <a:gd name="T11" fmla="*/ 0 60000 65536"/>
                <a:gd name="T12" fmla="*/ 0 60000 65536"/>
                <a:gd name="T13" fmla="*/ 0 60000 65536"/>
                <a:gd name="T14" fmla="*/ 0 60000 65536"/>
                <a:gd name="T15" fmla="*/ 0 w 553"/>
                <a:gd name="T16" fmla="*/ 0 h 210"/>
                <a:gd name="T17" fmla="*/ 553 w 553"/>
                <a:gd name="T18" fmla="*/ 210 h 210"/>
              </a:gdLst>
              <a:ahLst/>
              <a:cxnLst>
                <a:cxn ang="T10">
                  <a:pos x="T0" y="T1"/>
                </a:cxn>
                <a:cxn ang="T11">
                  <a:pos x="T2" y="T3"/>
                </a:cxn>
                <a:cxn ang="T12">
                  <a:pos x="T4" y="T5"/>
                </a:cxn>
                <a:cxn ang="T13">
                  <a:pos x="T6" y="T7"/>
                </a:cxn>
                <a:cxn ang="T14">
                  <a:pos x="T8" y="T9"/>
                </a:cxn>
              </a:cxnLst>
              <a:rect l="T15" t="T16" r="T17" b="T18"/>
              <a:pathLst>
                <a:path w="553" h="210">
                  <a:moveTo>
                    <a:pt x="0" y="209"/>
                  </a:moveTo>
                  <a:lnTo>
                    <a:pt x="0" y="0"/>
                  </a:lnTo>
                  <a:lnTo>
                    <a:pt x="552" y="0"/>
                  </a:lnTo>
                  <a:lnTo>
                    <a:pt x="552" y="209"/>
                  </a:lnTo>
                  <a:lnTo>
                    <a:pt x="0" y="209"/>
                  </a:lnTo>
                </a:path>
              </a:pathLst>
            </a:custGeom>
            <a:solidFill>
              <a:srgbClr val="FFFF00"/>
            </a:solidFill>
            <a:ln w="12700" cap="rnd">
              <a:solidFill>
                <a:srgbClr val="FFFF00"/>
              </a:solidFill>
              <a:round/>
              <a:headEnd/>
              <a:tailEnd/>
            </a:ln>
          </p:spPr>
          <p:txBody>
            <a:bodyPr/>
            <a:lstStyle/>
            <a:p>
              <a:endParaRPr lang="en-US"/>
            </a:p>
          </p:txBody>
        </p:sp>
        <p:sp>
          <p:nvSpPr>
            <p:cNvPr id="90" name="Freeform 23">
              <a:extLst>
                <a:ext uri="{FF2B5EF4-FFF2-40B4-BE49-F238E27FC236}">
                  <a16:creationId xmlns:a16="http://schemas.microsoft.com/office/drawing/2014/main" id="{7E3DE3E5-21C4-45BB-85C2-FB8CAD61B7F2}"/>
                </a:ext>
              </a:extLst>
            </p:cNvPr>
            <p:cNvSpPr>
              <a:spLocks/>
            </p:cNvSpPr>
            <p:nvPr/>
          </p:nvSpPr>
          <p:spPr bwMode="auto">
            <a:xfrm>
              <a:off x="2719388" y="4654550"/>
              <a:ext cx="877887" cy="57150"/>
            </a:xfrm>
            <a:custGeom>
              <a:avLst/>
              <a:gdLst>
                <a:gd name="T0" fmla="*/ 69850 w 553"/>
                <a:gd name="T1" fmla="*/ 55563 h 36"/>
                <a:gd name="T2" fmla="*/ 0 w 553"/>
                <a:gd name="T3" fmla="*/ 0 h 36"/>
                <a:gd name="T4" fmla="*/ 876300 w 553"/>
                <a:gd name="T5" fmla="*/ 0 h 36"/>
                <a:gd name="T6" fmla="*/ 806449 w 553"/>
                <a:gd name="T7" fmla="*/ 55563 h 36"/>
                <a:gd name="T8" fmla="*/ 69850 w 553"/>
                <a:gd name="T9" fmla="*/ 55563 h 36"/>
                <a:gd name="T10" fmla="*/ 0 60000 65536"/>
                <a:gd name="T11" fmla="*/ 0 60000 65536"/>
                <a:gd name="T12" fmla="*/ 0 60000 65536"/>
                <a:gd name="T13" fmla="*/ 0 60000 65536"/>
                <a:gd name="T14" fmla="*/ 0 60000 65536"/>
                <a:gd name="T15" fmla="*/ 0 w 553"/>
                <a:gd name="T16" fmla="*/ 0 h 36"/>
                <a:gd name="T17" fmla="*/ 553 w 553"/>
                <a:gd name="T18" fmla="*/ 36 h 36"/>
              </a:gdLst>
              <a:ahLst/>
              <a:cxnLst>
                <a:cxn ang="T10">
                  <a:pos x="T0" y="T1"/>
                </a:cxn>
                <a:cxn ang="T11">
                  <a:pos x="T2" y="T3"/>
                </a:cxn>
                <a:cxn ang="T12">
                  <a:pos x="T4" y="T5"/>
                </a:cxn>
                <a:cxn ang="T13">
                  <a:pos x="T6" y="T7"/>
                </a:cxn>
                <a:cxn ang="T14">
                  <a:pos x="T8" y="T9"/>
                </a:cxn>
              </a:cxnLst>
              <a:rect l="T15" t="T16" r="T17" b="T18"/>
              <a:pathLst>
                <a:path w="553" h="36">
                  <a:moveTo>
                    <a:pt x="44" y="35"/>
                  </a:moveTo>
                  <a:lnTo>
                    <a:pt x="0" y="0"/>
                  </a:lnTo>
                  <a:lnTo>
                    <a:pt x="552" y="0"/>
                  </a:lnTo>
                  <a:lnTo>
                    <a:pt x="508" y="35"/>
                  </a:lnTo>
                  <a:lnTo>
                    <a:pt x="44" y="35"/>
                  </a:lnTo>
                </a:path>
              </a:pathLst>
            </a:custGeom>
            <a:solidFill>
              <a:srgbClr val="BFBF00"/>
            </a:solidFill>
            <a:ln w="12700" cap="rnd">
              <a:solidFill>
                <a:srgbClr val="FFFF00"/>
              </a:solidFill>
              <a:round/>
              <a:headEnd/>
              <a:tailEnd/>
            </a:ln>
          </p:spPr>
          <p:txBody>
            <a:bodyPr/>
            <a:lstStyle/>
            <a:p>
              <a:endParaRPr lang="en-US"/>
            </a:p>
          </p:txBody>
        </p:sp>
        <p:sp>
          <p:nvSpPr>
            <p:cNvPr id="91" name="Freeform 24">
              <a:extLst>
                <a:ext uri="{FF2B5EF4-FFF2-40B4-BE49-F238E27FC236}">
                  <a16:creationId xmlns:a16="http://schemas.microsoft.com/office/drawing/2014/main" id="{D43CD197-F96D-48F1-AA39-68F1E971EA4C}"/>
                </a:ext>
              </a:extLst>
            </p:cNvPr>
            <p:cNvSpPr>
              <a:spLocks/>
            </p:cNvSpPr>
            <p:nvPr/>
          </p:nvSpPr>
          <p:spPr bwMode="auto">
            <a:xfrm>
              <a:off x="2719388" y="4654550"/>
              <a:ext cx="73025" cy="333375"/>
            </a:xfrm>
            <a:custGeom>
              <a:avLst/>
              <a:gdLst>
                <a:gd name="T0" fmla="*/ 71438 w 46"/>
                <a:gd name="T1" fmla="*/ 277813 h 210"/>
                <a:gd name="T2" fmla="*/ 0 w 46"/>
                <a:gd name="T3" fmla="*/ 331788 h 210"/>
                <a:gd name="T4" fmla="*/ 0 w 46"/>
                <a:gd name="T5" fmla="*/ 0 h 210"/>
                <a:gd name="T6" fmla="*/ 71438 w 46"/>
                <a:gd name="T7" fmla="*/ 53975 h 210"/>
                <a:gd name="T8" fmla="*/ 71438 w 46"/>
                <a:gd name="T9" fmla="*/ 277813 h 210"/>
                <a:gd name="T10" fmla="*/ 0 60000 65536"/>
                <a:gd name="T11" fmla="*/ 0 60000 65536"/>
                <a:gd name="T12" fmla="*/ 0 60000 65536"/>
                <a:gd name="T13" fmla="*/ 0 60000 65536"/>
                <a:gd name="T14" fmla="*/ 0 60000 65536"/>
                <a:gd name="T15" fmla="*/ 0 w 46"/>
                <a:gd name="T16" fmla="*/ 0 h 210"/>
                <a:gd name="T17" fmla="*/ 46 w 46"/>
                <a:gd name="T18" fmla="*/ 210 h 210"/>
              </a:gdLst>
              <a:ahLst/>
              <a:cxnLst>
                <a:cxn ang="T10">
                  <a:pos x="T0" y="T1"/>
                </a:cxn>
                <a:cxn ang="T11">
                  <a:pos x="T2" y="T3"/>
                </a:cxn>
                <a:cxn ang="T12">
                  <a:pos x="T4" y="T5"/>
                </a:cxn>
                <a:cxn ang="T13">
                  <a:pos x="T6" y="T7"/>
                </a:cxn>
                <a:cxn ang="T14">
                  <a:pos x="T8" y="T9"/>
                </a:cxn>
              </a:cxnLst>
              <a:rect l="T15" t="T16" r="T17" b="T18"/>
              <a:pathLst>
                <a:path w="46" h="210">
                  <a:moveTo>
                    <a:pt x="45" y="175"/>
                  </a:moveTo>
                  <a:lnTo>
                    <a:pt x="0" y="209"/>
                  </a:lnTo>
                  <a:lnTo>
                    <a:pt x="0" y="0"/>
                  </a:lnTo>
                  <a:lnTo>
                    <a:pt x="45" y="34"/>
                  </a:lnTo>
                  <a:lnTo>
                    <a:pt x="45" y="175"/>
                  </a:lnTo>
                </a:path>
              </a:pathLst>
            </a:custGeom>
            <a:solidFill>
              <a:srgbClr val="7F7F00"/>
            </a:solidFill>
            <a:ln w="12700" cap="rnd">
              <a:solidFill>
                <a:srgbClr val="FFFF00"/>
              </a:solidFill>
              <a:round/>
              <a:headEnd/>
              <a:tailEnd/>
            </a:ln>
          </p:spPr>
          <p:txBody>
            <a:bodyPr/>
            <a:lstStyle/>
            <a:p>
              <a:endParaRPr lang="en-US"/>
            </a:p>
          </p:txBody>
        </p:sp>
        <p:sp>
          <p:nvSpPr>
            <p:cNvPr id="92" name="Freeform 25">
              <a:extLst>
                <a:ext uri="{FF2B5EF4-FFF2-40B4-BE49-F238E27FC236}">
                  <a16:creationId xmlns:a16="http://schemas.microsoft.com/office/drawing/2014/main" id="{EC65A9BC-0DE7-473A-B304-911010D1D15D}"/>
                </a:ext>
              </a:extLst>
            </p:cNvPr>
            <p:cNvSpPr>
              <a:spLocks/>
            </p:cNvSpPr>
            <p:nvPr/>
          </p:nvSpPr>
          <p:spPr bwMode="auto">
            <a:xfrm>
              <a:off x="3527425" y="4654550"/>
              <a:ext cx="69850" cy="333375"/>
            </a:xfrm>
            <a:custGeom>
              <a:avLst/>
              <a:gdLst>
                <a:gd name="T0" fmla="*/ 0 w 44"/>
                <a:gd name="T1" fmla="*/ 53975 h 210"/>
                <a:gd name="T2" fmla="*/ 68263 w 44"/>
                <a:gd name="T3" fmla="*/ 0 h 210"/>
                <a:gd name="T4" fmla="*/ 68263 w 44"/>
                <a:gd name="T5" fmla="*/ 331788 h 210"/>
                <a:gd name="T6" fmla="*/ 0 w 44"/>
                <a:gd name="T7" fmla="*/ 277813 h 210"/>
                <a:gd name="T8" fmla="*/ 0 w 44"/>
                <a:gd name="T9" fmla="*/ 53975 h 210"/>
                <a:gd name="T10" fmla="*/ 0 60000 65536"/>
                <a:gd name="T11" fmla="*/ 0 60000 65536"/>
                <a:gd name="T12" fmla="*/ 0 60000 65536"/>
                <a:gd name="T13" fmla="*/ 0 60000 65536"/>
                <a:gd name="T14" fmla="*/ 0 60000 65536"/>
                <a:gd name="T15" fmla="*/ 0 w 44"/>
                <a:gd name="T16" fmla="*/ 0 h 210"/>
                <a:gd name="T17" fmla="*/ 44 w 44"/>
                <a:gd name="T18" fmla="*/ 210 h 210"/>
              </a:gdLst>
              <a:ahLst/>
              <a:cxnLst>
                <a:cxn ang="T10">
                  <a:pos x="T0" y="T1"/>
                </a:cxn>
                <a:cxn ang="T11">
                  <a:pos x="T2" y="T3"/>
                </a:cxn>
                <a:cxn ang="T12">
                  <a:pos x="T4" y="T5"/>
                </a:cxn>
                <a:cxn ang="T13">
                  <a:pos x="T6" y="T7"/>
                </a:cxn>
                <a:cxn ang="T14">
                  <a:pos x="T8" y="T9"/>
                </a:cxn>
              </a:cxnLst>
              <a:rect l="T15" t="T16" r="T17" b="T18"/>
              <a:pathLst>
                <a:path w="44" h="210">
                  <a:moveTo>
                    <a:pt x="0" y="34"/>
                  </a:moveTo>
                  <a:lnTo>
                    <a:pt x="43" y="0"/>
                  </a:lnTo>
                  <a:lnTo>
                    <a:pt x="43" y="209"/>
                  </a:lnTo>
                  <a:lnTo>
                    <a:pt x="0" y="175"/>
                  </a:lnTo>
                  <a:lnTo>
                    <a:pt x="0" y="34"/>
                  </a:lnTo>
                </a:path>
              </a:pathLst>
            </a:custGeom>
            <a:solidFill>
              <a:srgbClr val="7F7F00"/>
            </a:solidFill>
            <a:ln w="12700" cap="rnd">
              <a:solidFill>
                <a:srgbClr val="FFFF00"/>
              </a:solidFill>
              <a:round/>
              <a:headEnd/>
              <a:tailEnd/>
            </a:ln>
          </p:spPr>
          <p:txBody>
            <a:bodyPr/>
            <a:lstStyle/>
            <a:p>
              <a:endParaRPr lang="en-US"/>
            </a:p>
          </p:txBody>
        </p:sp>
        <p:sp>
          <p:nvSpPr>
            <p:cNvPr id="93" name="Freeform 26">
              <a:extLst>
                <a:ext uri="{FF2B5EF4-FFF2-40B4-BE49-F238E27FC236}">
                  <a16:creationId xmlns:a16="http://schemas.microsoft.com/office/drawing/2014/main" id="{712976F3-9230-4F22-B212-BB61EE398699}"/>
                </a:ext>
              </a:extLst>
            </p:cNvPr>
            <p:cNvSpPr>
              <a:spLocks/>
            </p:cNvSpPr>
            <p:nvPr/>
          </p:nvSpPr>
          <p:spPr bwMode="auto">
            <a:xfrm>
              <a:off x="2719388" y="4932363"/>
              <a:ext cx="877887" cy="55562"/>
            </a:xfrm>
            <a:custGeom>
              <a:avLst/>
              <a:gdLst>
                <a:gd name="T0" fmla="*/ 69850 w 553"/>
                <a:gd name="T1" fmla="*/ 0 h 35"/>
                <a:gd name="T2" fmla="*/ 0 w 553"/>
                <a:gd name="T3" fmla="*/ 53975 h 35"/>
                <a:gd name="T4" fmla="*/ 876300 w 553"/>
                <a:gd name="T5" fmla="*/ 53975 h 35"/>
                <a:gd name="T6" fmla="*/ 806449 w 553"/>
                <a:gd name="T7" fmla="*/ 0 h 35"/>
                <a:gd name="T8" fmla="*/ 69850 w 553"/>
                <a:gd name="T9" fmla="*/ 0 h 35"/>
                <a:gd name="T10" fmla="*/ 0 60000 65536"/>
                <a:gd name="T11" fmla="*/ 0 60000 65536"/>
                <a:gd name="T12" fmla="*/ 0 60000 65536"/>
                <a:gd name="T13" fmla="*/ 0 60000 65536"/>
                <a:gd name="T14" fmla="*/ 0 60000 65536"/>
                <a:gd name="T15" fmla="*/ 0 w 553"/>
                <a:gd name="T16" fmla="*/ 0 h 35"/>
                <a:gd name="T17" fmla="*/ 553 w 553"/>
                <a:gd name="T18" fmla="*/ 35 h 35"/>
              </a:gdLst>
              <a:ahLst/>
              <a:cxnLst>
                <a:cxn ang="T10">
                  <a:pos x="T0" y="T1"/>
                </a:cxn>
                <a:cxn ang="T11">
                  <a:pos x="T2" y="T3"/>
                </a:cxn>
                <a:cxn ang="T12">
                  <a:pos x="T4" y="T5"/>
                </a:cxn>
                <a:cxn ang="T13">
                  <a:pos x="T6" y="T7"/>
                </a:cxn>
                <a:cxn ang="T14">
                  <a:pos x="T8" y="T9"/>
                </a:cxn>
              </a:cxnLst>
              <a:rect l="T15" t="T16" r="T17" b="T18"/>
              <a:pathLst>
                <a:path w="553" h="35">
                  <a:moveTo>
                    <a:pt x="44" y="0"/>
                  </a:moveTo>
                  <a:lnTo>
                    <a:pt x="0" y="34"/>
                  </a:lnTo>
                  <a:lnTo>
                    <a:pt x="552" y="34"/>
                  </a:lnTo>
                  <a:lnTo>
                    <a:pt x="508" y="0"/>
                  </a:lnTo>
                  <a:lnTo>
                    <a:pt x="44" y="0"/>
                  </a:lnTo>
                </a:path>
              </a:pathLst>
            </a:custGeom>
            <a:solidFill>
              <a:srgbClr val="3F3F00"/>
            </a:solidFill>
            <a:ln w="12700" cap="rnd">
              <a:solidFill>
                <a:srgbClr val="FFFF00"/>
              </a:solidFill>
              <a:round/>
              <a:headEnd/>
              <a:tailEnd/>
            </a:ln>
          </p:spPr>
          <p:txBody>
            <a:bodyPr/>
            <a:lstStyle/>
            <a:p>
              <a:endParaRPr lang="en-US"/>
            </a:p>
          </p:txBody>
        </p:sp>
        <p:sp>
          <p:nvSpPr>
            <p:cNvPr id="94" name="Rectangle 27">
              <a:extLst>
                <a:ext uri="{FF2B5EF4-FFF2-40B4-BE49-F238E27FC236}">
                  <a16:creationId xmlns:a16="http://schemas.microsoft.com/office/drawing/2014/main" id="{5B6A4B2E-32D7-4477-AFA6-01A712F66678}"/>
                </a:ext>
              </a:extLst>
            </p:cNvPr>
            <p:cNvSpPr>
              <a:spLocks noChangeArrowheads="1"/>
            </p:cNvSpPr>
            <p:nvPr/>
          </p:nvSpPr>
          <p:spPr bwMode="auto">
            <a:xfrm>
              <a:off x="2723333" y="4678266"/>
              <a:ext cx="755015"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r>
                <a:rPr lang="en-US" sz="1200" dirty="0"/>
                <a:t>PP 38/85</a:t>
              </a:r>
            </a:p>
          </p:txBody>
        </p:sp>
      </p:grpSp>
      <p:sp>
        <p:nvSpPr>
          <p:cNvPr id="95" name="Vertical Scroll 114">
            <a:extLst>
              <a:ext uri="{FF2B5EF4-FFF2-40B4-BE49-F238E27FC236}">
                <a16:creationId xmlns:a16="http://schemas.microsoft.com/office/drawing/2014/main" id="{26505B91-EB96-4128-9510-21FF4010B034}"/>
              </a:ext>
            </a:extLst>
          </p:cNvPr>
          <p:cNvSpPr/>
          <p:nvPr/>
        </p:nvSpPr>
        <p:spPr>
          <a:xfrm>
            <a:off x="6254894" y="3604774"/>
            <a:ext cx="1654259" cy="517979"/>
          </a:xfrm>
          <a:prstGeom prst="verticalScroll">
            <a:avLst/>
          </a:prstGeom>
          <a:solidFill>
            <a:schemeClr val="accent3">
              <a:lumMod val="40000"/>
              <a:lumOff val="60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b="1" dirty="0">
                <a:solidFill>
                  <a:schemeClr val="tx1"/>
                </a:solidFill>
              </a:rPr>
              <a:t>TRANSPORTASI MURNI</a:t>
            </a:r>
          </a:p>
        </p:txBody>
      </p:sp>
      <p:cxnSp>
        <p:nvCxnSpPr>
          <p:cNvPr id="96" name="Straight Arrow Connector 95">
            <a:extLst>
              <a:ext uri="{FF2B5EF4-FFF2-40B4-BE49-F238E27FC236}">
                <a16:creationId xmlns:a16="http://schemas.microsoft.com/office/drawing/2014/main" id="{94083E64-FCB1-48D0-A818-8A7BADAB14A8}"/>
              </a:ext>
            </a:extLst>
          </p:cNvPr>
          <p:cNvCxnSpPr>
            <a:cxnSpLocks/>
            <a:endCxn id="95" idx="1"/>
          </p:cNvCxnSpPr>
          <p:nvPr/>
        </p:nvCxnSpPr>
        <p:spPr>
          <a:xfrm>
            <a:off x="5422583" y="3857078"/>
            <a:ext cx="897058" cy="66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9" name="Picture 98">
            <a:extLst>
              <a:ext uri="{FF2B5EF4-FFF2-40B4-BE49-F238E27FC236}">
                <a16:creationId xmlns:a16="http://schemas.microsoft.com/office/drawing/2014/main" id="{4480269A-3780-44DE-8FCD-FAED250E447B}"/>
              </a:ext>
            </a:extLst>
          </p:cNvPr>
          <p:cNvPicPr>
            <a:picLocks noChangeAspect="1"/>
          </p:cNvPicPr>
          <p:nvPr/>
        </p:nvPicPr>
        <p:blipFill>
          <a:blip r:embed="rId2"/>
          <a:stretch>
            <a:fillRect/>
          </a:stretch>
        </p:blipFill>
        <p:spPr>
          <a:xfrm>
            <a:off x="5543243" y="3530433"/>
            <a:ext cx="634459" cy="666659"/>
          </a:xfrm>
          <a:prstGeom prst="rect">
            <a:avLst/>
          </a:prstGeom>
        </p:spPr>
      </p:pic>
      <p:pic>
        <p:nvPicPr>
          <p:cNvPr id="100" name="Picture 99">
            <a:extLst>
              <a:ext uri="{FF2B5EF4-FFF2-40B4-BE49-F238E27FC236}">
                <a16:creationId xmlns:a16="http://schemas.microsoft.com/office/drawing/2014/main" id="{204DE198-8008-4D81-A95D-F40BD749DF76}"/>
              </a:ext>
            </a:extLst>
          </p:cNvPr>
          <p:cNvPicPr>
            <a:picLocks noChangeAspect="1"/>
          </p:cNvPicPr>
          <p:nvPr/>
        </p:nvPicPr>
        <p:blipFill>
          <a:blip r:embed="rId3"/>
          <a:stretch>
            <a:fillRect/>
          </a:stretch>
        </p:blipFill>
        <p:spPr>
          <a:xfrm>
            <a:off x="9255318" y="4329589"/>
            <a:ext cx="541862" cy="546993"/>
          </a:xfrm>
          <a:prstGeom prst="rect">
            <a:avLst/>
          </a:prstGeom>
        </p:spPr>
      </p:pic>
    </p:spTree>
    <p:extLst>
      <p:ext uri="{BB962C8B-B14F-4D97-AF65-F5344CB8AC3E}">
        <p14:creationId xmlns:p14="http://schemas.microsoft.com/office/powerpoint/2010/main" val="4070780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ChangeArrowheads="1"/>
          </p:cNvSpPr>
          <p:nvPr/>
        </p:nvSpPr>
        <p:spPr bwMode="auto">
          <a:xfrm>
            <a:off x="8915401" y="304802"/>
            <a:ext cx="619125" cy="392113"/>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72" name="Line 8"/>
          <p:cNvSpPr>
            <a:spLocks noChangeShapeType="1"/>
          </p:cNvSpPr>
          <p:nvPr/>
        </p:nvSpPr>
        <p:spPr bwMode="auto">
          <a:xfrm>
            <a:off x="1876427" y="520701"/>
            <a:ext cx="2695575" cy="12700"/>
          </a:xfrm>
          <a:prstGeom prst="line">
            <a:avLst/>
          </a:prstGeom>
          <a:noFill/>
          <a:ln w="1016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773" name="Line 9"/>
          <p:cNvSpPr>
            <a:spLocks noChangeShapeType="1"/>
          </p:cNvSpPr>
          <p:nvPr/>
        </p:nvSpPr>
        <p:spPr bwMode="auto">
          <a:xfrm>
            <a:off x="5105400" y="533401"/>
            <a:ext cx="2514600" cy="0"/>
          </a:xfrm>
          <a:prstGeom prst="line">
            <a:avLst/>
          </a:prstGeom>
          <a:noFill/>
          <a:ln w="1016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774" name="Line 10"/>
          <p:cNvSpPr>
            <a:spLocks noChangeShapeType="1"/>
          </p:cNvSpPr>
          <p:nvPr/>
        </p:nvSpPr>
        <p:spPr bwMode="auto">
          <a:xfrm>
            <a:off x="9572627" y="538163"/>
            <a:ext cx="742951" cy="0"/>
          </a:xfrm>
          <a:prstGeom prst="line">
            <a:avLst/>
          </a:prstGeom>
          <a:noFill/>
          <a:ln w="1016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8776" name="Rectangle 12"/>
          <p:cNvSpPr>
            <a:spLocks noChangeArrowheads="1"/>
          </p:cNvSpPr>
          <p:nvPr/>
        </p:nvSpPr>
        <p:spPr bwMode="auto">
          <a:xfrm>
            <a:off x="8834440" y="331790"/>
            <a:ext cx="756617" cy="354585"/>
          </a:xfrm>
          <a:prstGeom prst="rect">
            <a:avLst/>
          </a:prstGeom>
          <a:solidFill>
            <a:schemeClr val="bg1"/>
          </a:solidFill>
          <a:ln>
            <a:noFill/>
          </a:ln>
        </p:spPr>
        <p:txBody>
          <a:bodyPr wrap="none" lIns="92075" tIns="46038" rIns="92075" bIns="46038" anchor="ctr">
            <a:spAutoFit/>
          </a:bodyPr>
          <a:lstStyle/>
          <a:p>
            <a:pPr eaLnBrk="0" hangingPunct="0">
              <a:lnSpc>
                <a:spcPct val="85000"/>
              </a:lnSpc>
              <a:spcBef>
                <a:spcPct val="30000"/>
              </a:spcBef>
            </a:pPr>
            <a:r>
              <a:rPr lang="en-US" sz="2000" dirty="0">
                <a:latin typeface="Arial" pitchFamily="34" charset="0"/>
              </a:rPr>
              <a:t>2021</a:t>
            </a:r>
          </a:p>
        </p:txBody>
      </p:sp>
      <p:sp>
        <p:nvSpPr>
          <p:cNvPr id="28777" name="Line 13"/>
          <p:cNvSpPr>
            <a:spLocks noChangeShapeType="1"/>
          </p:cNvSpPr>
          <p:nvPr/>
        </p:nvSpPr>
        <p:spPr bwMode="auto">
          <a:xfrm>
            <a:off x="8191500" y="533401"/>
            <a:ext cx="685800" cy="0"/>
          </a:xfrm>
          <a:prstGeom prst="line">
            <a:avLst/>
          </a:prstGeom>
          <a:noFill/>
          <a:ln w="1016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8" name="Rectangle 12"/>
          <p:cNvSpPr>
            <a:spLocks noChangeArrowheads="1"/>
          </p:cNvSpPr>
          <p:nvPr/>
        </p:nvSpPr>
        <p:spPr bwMode="auto">
          <a:xfrm>
            <a:off x="4452928" y="357167"/>
            <a:ext cx="756617" cy="354585"/>
          </a:xfrm>
          <a:prstGeom prst="rect">
            <a:avLst/>
          </a:prstGeom>
          <a:solidFill>
            <a:schemeClr val="bg1"/>
          </a:solidFill>
          <a:ln>
            <a:solidFill>
              <a:schemeClr val="accent1"/>
            </a:solidFill>
          </a:ln>
        </p:spPr>
        <p:txBody>
          <a:bodyPr wrap="none" lIns="92075" tIns="46038" rIns="92075" bIns="46038" anchor="ctr">
            <a:spAutoFit/>
          </a:bodyPr>
          <a:lstStyle/>
          <a:p>
            <a:pPr eaLnBrk="0" hangingPunct="0">
              <a:lnSpc>
                <a:spcPct val="85000"/>
              </a:lnSpc>
              <a:spcBef>
                <a:spcPct val="30000"/>
              </a:spcBef>
            </a:pPr>
            <a:r>
              <a:rPr lang="en-US" sz="2000" dirty="0">
                <a:latin typeface="Arial" pitchFamily="34" charset="0"/>
              </a:rPr>
              <a:t>2000</a:t>
            </a:r>
          </a:p>
        </p:txBody>
      </p:sp>
      <p:sp>
        <p:nvSpPr>
          <p:cNvPr id="189" name="Rectangle 12"/>
          <p:cNvSpPr>
            <a:spLocks noChangeArrowheads="1"/>
          </p:cNvSpPr>
          <p:nvPr/>
        </p:nvSpPr>
        <p:spPr bwMode="auto">
          <a:xfrm>
            <a:off x="7524762" y="357168"/>
            <a:ext cx="756617" cy="3545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hangingPunct="0">
              <a:lnSpc>
                <a:spcPct val="85000"/>
              </a:lnSpc>
              <a:spcBef>
                <a:spcPct val="30000"/>
              </a:spcBef>
            </a:pPr>
            <a:r>
              <a:rPr lang="en-US" sz="2000" dirty="0">
                <a:latin typeface="Arial" pitchFamily="34" charset="0"/>
              </a:rPr>
              <a:t>20</a:t>
            </a:r>
            <a:r>
              <a:rPr lang="id-ID" sz="2000" dirty="0">
                <a:latin typeface="Arial" pitchFamily="34" charset="0"/>
              </a:rPr>
              <a:t>09</a:t>
            </a:r>
            <a:endParaRPr lang="en-US" sz="2000" dirty="0">
              <a:latin typeface="Arial" pitchFamily="34" charset="0"/>
            </a:endParaRPr>
          </a:p>
        </p:txBody>
      </p:sp>
      <p:sp>
        <p:nvSpPr>
          <p:cNvPr id="3" name="Rectangle: Rounded Corners 2">
            <a:extLst>
              <a:ext uri="{FF2B5EF4-FFF2-40B4-BE49-F238E27FC236}">
                <a16:creationId xmlns:a16="http://schemas.microsoft.com/office/drawing/2014/main" id="{40B1836C-82FC-488A-A2C0-550A860750A5}"/>
              </a:ext>
            </a:extLst>
          </p:cNvPr>
          <p:cNvSpPr/>
          <p:nvPr/>
        </p:nvSpPr>
        <p:spPr>
          <a:xfrm>
            <a:off x="9345633" y="1292918"/>
            <a:ext cx="2342464" cy="198368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46" name="Rectangle 2"/>
          <p:cNvSpPr>
            <a:spLocks noChangeArrowheads="1"/>
          </p:cNvSpPr>
          <p:nvPr/>
        </p:nvSpPr>
        <p:spPr bwMode="auto">
          <a:xfrm>
            <a:off x="479323" y="5986213"/>
            <a:ext cx="10152894" cy="708528"/>
          </a:xfrm>
          <a:prstGeom prst="rect">
            <a:avLst/>
          </a:prstGeom>
          <a:gradFill rotWithShape="0">
            <a:gsLst>
              <a:gs pos="0">
                <a:srgbClr val="F57B49"/>
              </a:gs>
              <a:gs pos="100000">
                <a:srgbClr val="F57B49">
                  <a:gamma/>
                  <a:shade val="0"/>
                  <a:invGamma/>
                </a:srgbClr>
              </a:gs>
            </a:gsLst>
            <a:path path="shape">
              <a:fillToRect l="50000" t="50000" r="50000" b="50000"/>
            </a:path>
          </a:gradFill>
          <a:ln w="9525">
            <a:noFill/>
            <a:miter lim="800000"/>
            <a:headEnd/>
            <a:tailEnd/>
          </a:ln>
          <a:effectLst/>
        </p:spPr>
        <p:txBody>
          <a:bodyPr lIns="92075" tIns="46038" rIns="92075" bIns="46038" anchor="ctr">
            <a:spAutoFit/>
          </a:bodyPr>
          <a:lstStyle/>
          <a:p>
            <a:pPr algn="ctr" eaLnBrk="0" hangingPunct="0">
              <a:lnSpc>
                <a:spcPct val="85000"/>
              </a:lnSpc>
              <a:spcBef>
                <a:spcPct val="30000"/>
              </a:spcBef>
              <a:defRPr/>
            </a:pPr>
            <a:r>
              <a:rPr lang="id-ID" sz="2000" dirty="0">
                <a:solidFill>
                  <a:srgbClr val="FFFF00"/>
                </a:solidFill>
                <a:effectLst>
                  <a:outerShdw blurRad="38100" dist="38100" dir="2700000" algn="tl">
                    <a:srgbClr val="000000"/>
                  </a:outerShdw>
                </a:effectLst>
                <a:latin typeface="Arial" charset="0"/>
              </a:rPr>
              <a:t>B.2. </a:t>
            </a:r>
            <a:r>
              <a:rPr lang="en-US" sz="2000" dirty="0">
                <a:solidFill>
                  <a:srgbClr val="FFFF00"/>
                </a:solidFill>
                <a:effectLst>
                  <a:outerShdw blurRad="38100" dist="38100" dir="2700000" algn="tl">
                    <a:srgbClr val="000000"/>
                  </a:outerShdw>
                </a:effectLst>
                <a:latin typeface="Arial" charset="0"/>
              </a:rPr>
              <a:t>SEJARAH PERKEMBANGAN KONSEPSI IN</a:t>
            </a:r>
            <a:r>
              <a:rPr lang="id-ID" sz="2000" dirty="0">
                <a:solidFill>
                  <a:srgbClr val="FFFF00"/>
                </a:solidFill>
                <a:effectLst>
                  <a:outerShdw blurRad="38100" dist="38100" dir="2700000" algn="tl">
                    <a:srgbClr val="000000"/>
                  </a:outerShdw>
                </a:effectLst>
                <a:latin typeface="Arial" charset="0"/>
              </a:rPr>
              <a:t>T</a:t>
            </a:r>
            <a:r>
              <a:rPr lang="en-US" sz="2000" dirty="0">
                <a:solidFill>
                  <a:srgbClr val="FFFF00"/>
                </a:solidFill>
                <a:effectLst>
                  <a:outerShdw blurRad="38100" dist="38100" dir="2700000" algn="tl">
                    <a:srgbClr val="000000"/>
                  </a:outerShdw>
                </a:effectLst>
                <a:latin typeface="Arial" charset="0"/>
              </a:rPr>
              <a:t>EGRASI ANTAR MODA </a:t>
            </a:r>
          </a:p>
          <a:p>
            <a:pPr algn="ctr" eaLnBrk="0" hangingPunct="0">
              <a:lnSpc>
                <a:spcPct val="85000"/>
              </a:lnSpc>
              <a:spcBef>
                <a:spcPct val="30000"/>
              </a:spcBef>
              <a:defRPr/>
            </a:pPr>
            <a:r>
              <a:rPr lang="en-US" sz="2000" dirty="0">
                <a:solidFill>
                  <a:srgbClr val="FFFF00"/>
                </a:solidFill>
                <a:effectLst>
                  <a:outerShdw blurRad="38100" dist="38100" dir="2700000" algn="tl">
                    <a:srgbClr val="000000"/>
                  </a:outerShdw>
                </a:effectLst>
                <a:latin typeface="Arial" charset="0"/>
              </a:rPr>
              <a:t>TAHUN </a:t>
            </a:r>
            <a:r>
              <a:rPr lang="id-ID" sz="2000" dirty="0">
                <a:solidFill>
                  <a:srgbClr val="FFFF00"/>
                </a:solidFill>
                <a:effectLst>
                  <a:outerShdw blurRad="38100" dist="38100" dir="2700000" algn="tl">
                    <a:srgbClr val="000000"/>
                  </a:outerShdw>
                </a:effectLst>
                <a:latin typeface="Arial" charset="0"/>
              </a:rPr>
              <a:t>2000</a:t>
            </a:r>
            <a:r>
              <a:rPr lang="en-US" sz="2000" dirty="0">
                <a:solidFill>
                  <a:srgbClr val="FFFF00"/>
                </a:solidFill>
                <a:effectLst>
                  <a:outerShdw blurRad="38100" dist="38100" dir="2700000" algn="tl">
                    <a:srgbClr val="000000"/>
                  </a:outerShdw>
                </a:effectLst>
                <a:latin typeface="Arial" charset="0"/>
              </a:rPr>
              <a:t> - SEKARANG</a:t>
            </a:r>
          </a:p>
        </p:txBody>
      </p:sp>
      <p:sp>
        <p:nvSpPr>
          <p:cNvPr id="28722" name="Rectangle 59"/>
          <p:cNvSpPr>
            <a:spLocks noChangeArrowheads="1"/>
          </p:cNvSpPr>
          <p:nvPr/>
        </p:nvSpPr>
        <p:spPr bwMode="auto">
          <a:xfrm>
            <a:off x="10310604" y="5286388"/>
            <a:ext cx="9272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7" name="Vertical Scroll 116"/>
          <p:cNvSpPr/>
          <p:nvPr/>
        </p:nvSpPr>
        <p:spPr>
          <a:xfrm>
            <a:off x="1071258" y="1995480"/>
            <a:ext cx="1648153" cy="652462"/>
          </a:xfrm>
          <a:prstGeom prst="verticalScroll">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a:solidFill>
                  <a:schemeClr val="tx1"/>
                </a:solidFill>
              </a:rPr>
              <a:t>PERMEN 49 TH 2005</a:t>
            </a:r>
          </a:p>
        </p:txBody>
      </p:sp>
      <p:grpSp>
        <p:nvGrpSpPr>
          <p:cNvPr id="123" name="Group 122"/>
          <p:cNvGrpSpPr/>
          <p:nvPr/>
        </p:nvGrpSpPr>
        <p:grpSpPr>
          <a:xfrm>
            <a:off x="1306707" y="1357299"/>
            <a:ext cx="1234015" cy="333375"/>
            <a:chOff x="2719388" y="4654550"/>
            <a:chExt cx="883131" cy="333375"/>
          </a:xfrm>
        </p:grpSpPr>
        <p:sp>
          <p:nvSpPr>
            <p:cNvPr id="124" name="Freeform 22"/>
            <p:cNvSpPr>
              <a:spLocks/>
            </p:cNvSpPr>
            <p:nvPr/>
          </p:nvSpPr>
          <p:spPr bwMode="auto">
            <a:xfrm>
              <a:off x="2719388" y="4654550"/>
              <a:ext cx="877887" cy="333375"/>
            </a:xfrm>
            <a:custGeom>
              <a:avLst/>
              <a:gdLst>
                <a:gd name="T0" fmla="*/ 0 w 553"/>
                <a:gd name="T1" fmla="*/ 331788 h 210"/>
                <a:gd name="T2" fmla="*/ 0 w 553"/>
                <a:gd name="T3" fmla="*/ 0 h 210"/>
                <a:gd name="T4" fmla="*/ 876300 w 553"/>
                <a:gd name="T5" fmla="*/ 0 h 210"/>
                <a:gd name="T6" fmla="*/ 876300 w 553"/>
                <a:gd name="T7" fmla="*/ 331788 h 210"/>
                <a:gd name="T8" fmla="*/ 0 w 553"/>
                <a:gd name="T9" fmla="*/ 331788 h 210"/>
                <a:gd name="T10" fmla="*/ 0 60000 65536"/>
                <a:gd name="T11" fmla="*/ 0 60000 65536"/>
                <a:gd name="T12" fmla="*/ 0 60000 65536"/>
                <a:gd name="T13" fmla="*/ 0 60000 65536"/>
                <a:gd name="T14" fmla="*/ 0 60000 65536"/>
                <a:gd name="T15" fmla="*/ 0 w 553"/>
                <a:gd name="T16" fmla="*/ 0 h 210"/>
                <a:gd name="T17" fmla="*/ 553 w 553"/>
                <a:gd name="T18" fmla="*/ 210 h 210"/>
              </a:gdLst>
              <a:ahLst/>
              <a:cxnLst>
                <a:cxn ang="T10">
                  <a:pos x="T0" y="T1"/>
                </a:cxn>
                <a:cxn ang="T11">
                  <a:pos x="T2" y="T3"/>
                </a:cxn>
                <a:cxn ang="T12">
                  <a:pos x="T4" y="T5"/>
                </a:cxn>
                <a:cxn ang="T13">
                  <a:pos x="T6" y="T7"/>
                </a:cxn>
                <a:cxn ang="T14">
                  <a:pos x="T8" y="T9"/>
                </a:cxn>
              </a:cxnLst>
              <a:rect l="T15" t="T16" r="T17" b="T18"/>
              <a:pathLst>
                <a:path w="553" h="210">
                  <a:moveTo>
                    <a:pt x="0" y="209"/>
                  </a:moveTo>
                  <a:lnTo>
                    <a:pt x="0" y="0"/>
                  </a:lnTo>
                  <a:lnTo>
                    <a:pt x="552" y="0"/>
                  </a:lnTo>
                  <a:lnTo>
                    <a:pt x="552" y="209"/>
                  </a:lnTo>
                  <a:lnTo>
                    <a:pt x="0" y="209"/>
                  </a:lnTo>
                </a:path>
              </a:pathLst>
            </a:custGeom>
            <a:solidFill>
              <a:srgbClr val="FFFF00"/>
            </a:solidFill>
            <a:ln w="12700" cap="rnd">
              <a:solidFill>
                <a:srgbClr val="FFFF00"/>
              </a:solidFill>
              <a:round/>
              <a:headEnd/>
              <a:tailEnd/>
            </a:ln>
          </p:spPr>
          <p:txBody>
            <a:bodyPr/>
            <a:lstStyle/>
            <a:p>
              <a:endParaRPr lang="en-US"/>
            </a:p>
          </p:txBody>
        </p:sp>
        <p:sp>
          <p:nvSpPr>
            <p:cNvPr id="125" name="Freeform 23"/>
            <p:cNvSpPr>
              <a:spLocks/>
            </p:cNvSpPr>
            <p:nvPr/>
          </p:nvSpPr>
          <p:spPr bwMode="auto">
            <a:xfrm>
              <a:off x="2719388" y="4654550"/>
              <a:ext cx="877887" cy="57150"/>
            </a:xfrm>
            <a:custGeom>
              <a:avLst/>
              <a:gdLst>
                <a:gd name="T0" fmla="*/ 69850 w 553"/>
                <a:gd name="T1" fmla="*/ 55563 h 36"/>
                <a:gd name="T2" fmla="*/ 0 w 553"/>
                <a:gd name="T3" fmla="*/ 0 h 36"/>
                <a:gd name="T4" fmla="*/ 876300 w 553"/>
                <a:gd name="T5" fmla="*/ 0 h 36"/>
                <a:gd name="T6" fmla="*/ 806449 w 553"/>
                <a:gd name="T7" fmla="*/ 55563 h 36"/>
                <a:gd name="T8" fmla="*/ 69850 w 553"/>
                <a:gd name="T9" fmla="*/ 55563 h 36"/>
                <a:gd name="T10" fmla="*/ 0 60000 65536"/>
                <a:gd name="T11" fmla="*/ 0 60000 65536"/>
                <a:gd name="T12" fmla="*/ 0 60000 65536"/>
                <a:gd name="T13" fmla="*/ 0 60000 65536"/>
                <a:gd name="T14" fmla="*/ 0 60000 65536"/>
                <a:gd name="T15" fmla="*/ 0 w 553"/>
                <a:gd name="T16" fmla="*/ 0 h 36"/>
                <a:gd name="T17" fmla="*/ 553 w 553"/>
                <a:gd name="T18" fmla="*/ 36 h 36"/>
              </a:gdLst>
              <a:ahLst/>
              <a:cxnLst>
                <a:cxn ang="T10">
                  <a:pos x="T0" y="T1"/>
                </a:cxn>
                <a:cxn ang="T11">
                  <a:pos x="T2" y="T3"/>
                </a:cxn>
                <a:cxn ang="T12">
                  <a:pos x="T4" y="T5"/>
                </a:cxn>
                <a:cxn ang="T13">
                  <a:pos x="T6" y="T7"/>
                </a:cxn>
                <a:cxn ang="T14">
                  <a:pos x="T8" y="T9"/>
                </a:cxn>
              </a:cxnLst>
              <a:rect l="T15" t="T16" r="T17" b="T18"/>
              <a:pathLst>
                <a:path w="553" h="36">
                  <a:moveTo>
                    <a:pt x="44" y="35"/>
                  </a:moveTo>
                  <a:lnTo>
                    <a:pt x="0" y="0"/>
                  </a:lnTo>
                  <a:lnTo>
                    <a:pt x="552" y="0"/>
                  </a:lnTo>
                  <a:lnTo>
                    <a:pt x="508" y="35"/>
                  </a:lnTo>
                  <a:lnTo>
                    <a:pt x="44" y="35"/>
                  </a:lnTo>
                </a:path>
              </a:pathLst>
            </a:custGeom>
            <a:solidFill>
              <a:srgbClr val="BFBF00"/>
            </a:solidFill>
            <a:ln w="12700" cap="rnd">
              <a:solidFill>
                <a:srgbClr val="FFFF00"/>
              </a:solidFill>
              <a:round/>
              <a:headEnd/>
              <a:tailEnd/>
            </a:ln>
          </p:spPr>
          <p:txBody>
            <a:bodyPr/>
            <a:lstStyle/>
            <a:p>
              <a:endParaRPr lang="en-US"/>
            </a:p>
          </p:txBody>
        </p:sp>
        <p:sp>
          <p:nvSpPr>
            <p:cNvPr id="126" name="Freeform 24"/>
            <p:cNvSpPr>
              <a:spLocks/>
            </p:cNvSpPr>
            <p:nvPr/>
          </p:nvSpPr>
          <p:spPr bwMode="auto">
            <a:xfrm>
              <a:off x="2719388" y="4654550"/>
              <a:ext cx="73025" cy="333375"/>
            </a:xfrm>
            <a:custGeom>
              <a:avLst/>
              <a:gdLst>
                <a:gd name="T0" fmla="*/ 71438 w 46"/>
                <a:gd name="T1" fmla="*/ 277813 h 210"/>
                <a:gd name="T2" fmla="*/ 0 w 46"/>
                <a:gd name="T3" fmla="*/ 331788 h 210"/>
                <a:gd name="T4" fmla="*/ 0 w 46"/>
                <a:gd name="T5" fmla="*/ 0 h 210"/>
                <a:gd name="T6" fmla="*/ 71438 w 46"/>
                <a:gd name="T7" fmla="*/ 53975 h 210"/>
                <a:gd name="T8" fmla="*/ 71438 w 46"/>
                <a:gd name="T9" fmla="*/ 277813 h 210"/>
                <a:gd name="T10" fmla="*/ 0 60000 65536"/>
                <a:gd name="T11" fmla="*/ 0 60000 65536"/>
                <a:gd name="T12" fmla="*/ 0 60000 65536"/>
                <a:gd name="T13" fmla="*/ 0 60000 65536"/>
                <a:gd name="T14" fmla="*/ 0 60000 65536"/>
                <a:gd name="T15" fmla="*/ 0 w 46"/>
                <a:gd name="T16" fmla="*/ 0 h 210"/>
                <a:gd name="T17" fmla="*/ 46 w 46"/>
                <a:gd name="T18" fmla="*/ 210 h 210"/>
              </a:gdLst>
              <a:ahLst/>
              <a:cxnLst>
                <a:cxn ang="T10">
                  <a:pos x="T0" y="T1"/>
                </a:cxn>
                <a:cxn ang="T11">
                  <a:pos x="T2" y="T3"/>
                </a:cxn>
                <a:cxn ang="T12">
                  <a:pos x="T4" y="T5"/>
                </a:cxn>
                <a:cxn ang="T13">
                  <a:pos x="T6" y="T7"/>
                </a:cxn>
                <a:cxn ang="T14">
                  <a:pos x="T8" y="T9"/>
                </a:cxn>
              </a:cxnLst>
              <a:rect l="T15" t="T16" r="T17" b="T18"/>
              <a:pathLst>
                <a:path w="46" h="210">
                  <a:moveTo>
                    <a:pt x="45" y="175"/>
                  </a:moveTo>
                  <a:lnTo>
                    <a:pt x="0" y="209"/>
                  </a:lnTo>
                  <a:lnTo>
                    <a:pt x="0" y="0"/>
                  </a:lnTo>
                  <a:lnTo>
                    <a:pt x="45" y="34"/>
                  </a:lnTo>
                  <a:lnTo>
                    <a:pt x="45" y="175"/>
                  </a:lnTo>
                </a:path>
              </a:pathLst>
            </a:custGeom>
            <a:solidFill>
              <a:srgbClr val="7F7F00"/>
            </a:solidFill>
            <a:ln w="12700" cap="rnd">
              <a:solidFill>
                <a:srgbClr val="FFFF00"/>
              </a:solidFill>
              <a:round/>
              <a:headEnd/>
              <a:tailEnd/>
            </a:ln>
          </p:spPr>
          <p:txBody>
            <a:bodyPr/>
            <a:lstStyle/>
            <a:p>
              <a:endParaRPr lang="en-US"/>
            </a:p>
          </p:txBody>
        </p:sp>
        <p:sp>
          <p:nvSpPr>
            <p:cNvPr id="127" name="Freeform 25"/>
            <p:cNvSpPr>
              <a:spLocks/>
            </p:cNvSpPr>
            <p:nvPr/>
          </p:nvSpPr>
          <p:spPr bwMode="auto">
            <a:xfrm>
              <a:off x="3527425" y="4654550"/>
              <a:ext cx="69850" cy="333375"/>
            </a:xfrm>
            <a:custGeom>
              <a:avLst/>
              <a:gdLst>
                <a:gd name="T0" fmla="*/ 0 w 44"/>
                <a:gd name="T1" fmla="*/ 53975 h 210"/>
                <a:gd name="T2" fmla="*/ 68263 w 44"/>
                <a:gd name="T3" fmla="*/ 0 h 210"/>
                <a:gd name="T4" fmla="*/ 68263 w 44"/>
                <a:gd name="T5" fmla="*/ 331788 h 210"/>
                <a:gd name="T6" fmla="*/ 0 w 44"/>
                <a:gd name="T7" fmla="*/ 277813 h 210"/>
                <a:gd name="T8" fmla="*/ 0 w 44"/>
                <a:gd name="T9" fmla="*/ 53975 h 210"/>
                <a:gd name="T10" fmla="*/ 0 60000 65536"/>
                <a:gd name="T11" fmla="*/ 0 60000 65536"/>
                <a:gd name="T12" fmla="*/ 0 60000 65536"/>
                <a:gd name="T13" fmla="*/ 0 60000 65536"/>
                <a:gd name="T14" fmla="*/ 0 60000 65536"/>
                <a:gd name="T15" fmla="*/ 0 w 44"/>
                <a:gd name="T16" fmla="*/ 0 h 210"/>
                <a:gd name="T17" fmla="*/ 44 w 44"/>
                <a:gd name="T18" fmla="*/ 210 h 210"/>
              </a:gdLst>
              <a:ahLst/>
              <a:cxnLst>
                <a:cxn ang="T10">
                  <a:pos x="T0" y="T1"/>
                </a:cxn>
                <a:cxn ang="T11">
                  <a:pos x="T2" y="T3"/>
                </a:cxn>
                <a:cxn ang="T12">
                  <a:pos x="T4" y="T5"/>
                </a:cxn>
                <a:cxn ang="T13">
                  <a:pos x="T6" y="T7"/>
                </a:cxn>
                <a:cxn ang="T14">
                  <a:pos x="T8" y="T9"/>
                </a:cxn>
              </a:cxnLst>
              <a:rect l="T15" t="T16" r="T17" b="T18"/>
              <a:pathLst>
                <a:path w="44" h="210">
                  <a:moveTo>
                    <a:pt x="0" y="34"/>
                  </a:moveTo>
                  <a:lnTo>
                    <a:pt x="43" y="0"/>
                  </a:lnTo>
                  <a:lnTo>
                    <a:pt x="43" y="209"/>
                  </a:lnTo>
                  <a:lnTo>
                    <a:pt x="0" y="175"/>
                  </a:lnTo>
                  <a:lnTo>
                    <a:pt x="0" y="34"/>
                  </a:lnTo>
                </a:path>
              </a:pathLst>
            </a:custGeom>
            <a:solidFill>
              <a:srgbClr val="7F7F00"/>
            </a:solidFill>
            <a:ln w="12700" cap="rnd">
              <a:solidFill>
                <a:srgbClr val="FFFF00"/>
              </a:solidFill>
              <a:round/>
              <a:headEnd/>
              <a:tailEnd/>
            </a:ln>
          </p:spPr>
          <p:txBody>
            <a:bodyPr/>
            <a:lstStyle/>
            <a:p>
              <a:endParaRPr lang="en-US"/>
            </a:p>
          </p:txBody>
        </p:sp>
        <p:sp>
          <p:nvSpPr>
            <p:cNvPr id="128" name="Freeform 26"/>
            <p:cNvSpPr>
              <a:spLocks/>
            </p:cNvSpPr>
            <p:nvPr/>
          </p:nvSpPr>
          <p:spPr bwMode="auto">
            <a:xfrm>
              <a:off x="2719388" y="4932363"/>
              <a:ext cx="877887" cy="55562"/>
            </a:xfrm>
            <a:custGeom>
              <a:avLst/>
              <a:gdLst>
                <a:gd name="T0" fmla="*/ 69850 w 553"/>
                <a:gd name="T1" fmla="*/ 0 h 35"/>
                <a:gd name="T2" fmla="*/ 0 w 553"/>
                <a:gd name="T3" fmla="*/ 53975 h 35"/>
                <a:gd name="T4" fmla="*/ 876300 w 553"/>
                <a:gd name="T5" fmla="*/ 53975 h 35"/>
                <a:gd name="T6" fmla="*/ 806449 w 553"/>
                <a:gd name="T7" fmla="*/ 0 h 35"/>
                <a:gd name="T8" fmla="*/ 69850 w 553"/>
                <a:gd name="T9" fmla="*/ 0 h 35"/>
                <a:gd name="T10" fmla="*/ 0 60000 65536"/>
                <a:gd name="T11" fmla="*/ 0 60000 65536"/>
                <a:gd name="T12" fmla="*/ 0 60000 65536"/>
                <a:gd name="T13" fmla="*/ 0 60000 65536"/>
                <a:gd name="T14" fmla="*/ 0 60000 65536"/>
                <a:gd name="T15" fmla="*/ 0 w 553"/>
                <a:gd name="T16" fmla="*/ 0 h 35"/>
                <a:gd name="T17" fmla="*/ 553 w 553"/>
                <a:gd name="T18" fmla="*/ 35 h 35"/>
              </a:gdLst>
              <a:ahLst/>
              <a:cxnLst>
                <a:cxn ang="T10">
                  <a:pos x="T0" y="T1"/>
                </a:cxn>
                <a:cxn ang="T11">
                  <a:pos x="T2" y="T3"/>
                </a:cxn>
                <a:cxn ang="T12">
                  <a:pos x="T4" y="T5"/>
                </a:cxn>
                <a:cxn ang="T13">
                  <a:pos x="T6" y="T7"/>
                </a:cxn>
                <a:cxn ang="T14">
                  <a:pos x="T8" y="T9"/>
                </a:cxn>
              </a:cxnLst>
              <a:rect l="T15" t="T16" r="T17" b="T18"/>
              <a:pathLst>
                <a:path w="553" h="35">
                  <a:moveTo>
                    <a:pt x="44" y="0"/>
                  </a:moveTo>
                  <a:lnTo>
                    <a:pt x="0" y="34"/>
                  </a:lnTo>
                  <a:lnTo>
                    <a:pt x="552" y="34"/>
                  </a:lnTo>
                  <a:lnTo>
                    <a:pt x="508" y="0"/>
                  </a:lnTo>
                  <a:lnTo>
                    <a:pt x="44" y="0"/>
                  </a:lnTo>
                </a:path>
              </a:pathLst>
            </a:custGeom>
            <a:solidFill>
              <a:srgbClr val="3F3F00"/>
            </a:solidFill>
            <a:ln w="12700" cap="rnd">
              <a:solidFill>
                <a:srgbClr val="FFFF00"/>
              </a:solidFill>
              <a:round/>
              <a:headEnd/>
              <a:tailEnd/>
            </a:ln>
          </p:spPr>
          <p:txBody>
            <a:bodyPr/>
            <a:lstStyle/>
            <a:p>
              <a:endParaRPr lang="en-US"/>
            </a:p>
          </p:txBody>
        </p:sp>
        <p:sp>
          <p:nvSpPr>
            <p:cNvPr id="129" name="Rectangle 27"/>
            <p:cNvSpPr>
              <a:spLocks noChangeArrowheads="1"/>
            </p:cNvSpPr>
            <p:nvPr/>
          </p:nvSpPr>
          <p:spPr bwMode="auto">
            <a:xfrm>
              <a:off x="2732088" y="4669717"/>
              <a:ext cx="870431"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r>
                <a:rPr lang="en-US" sz="1200" b="1" dirty="0"/>
                <a:t>UU 24 /92</a:t>
              </a:r>
            </a:p>
          </p:txBody>
        </p:sp>
      </p:grpSp>
      <p:grpSp>
        <p:nvGrpSpPr>
          <p:cNvPr id="10" name="Group 9"/>
          <p:cNvGrpSpPr/>
          <p:nvPr/>
        </p:nvGrpSpPr>
        <p:grpSpPr>
          <a:xfrm>
            <a:off x="998881" y="3000372"/>
            <a:ext cx="2020506" cy="2798440"/>
            <a:chOff x="893763" y="3068960"/>
            <a:chExt cx="1445989" cy="2798440"/>
          </a:xfrm>
        </p:grpSpPr>
        <p:sp>
          <p:nvSpPr>
            <p:cNvPr id="7" name="Rounded Rectangle 6"/>
            <p:cNvSpPr/>
            <p:nvPr/>
          </p:nvSpPr>
          <p:spPr>
            <a:xfrm>
              <a:off x="893763" y="3068960"/>
              <a:ext cx="1445989" cy="27984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095054" y="3533322"/>
              <a:ext cx="1070616" cy="2176916"/>
              <a:chOff x="950284" y="3533322"/>
              <a:chExt cx="1070616" cy="2176916"/>
            </a:xfrm>
          </p:grpSpPr>
          <p:grpSp>
            <p:nvGrpSpPr>
              <p:cNvPr id="8" name="Group 7"/>
              <p:cNvGrpSpPr/>
              <p:nvPr/>
            </p:nvGrpSpPr>
            <p:grpSpPr>
              <a:xfrm>
                <a:off x="953907" y="4915977"/>
                <a:ext cx="1063370" cy="333375"/>
                <a:chOff x="2719388" y="4654550"/>
                <a:chExt cx="877887" cy="333375"/>
              </a:xfrm>
            </p:grpSpPr>
            <p:sp>
              <p:nvSpPr>
                <p:cNvPr id="28685" name="Freeform 22"/>
                <p:cNvSpPr>
                  <a:spLocks/>
                </p:cNvSpPr>
                <p:nvPr/>
              </p:nvSpPr>
              <p:spPr bwMode="auto">
                <a:xfrm>
                  <a:off x="2719388" y="4654550"/>
                  <a:ext cx="877887" cy="333375"/>
                </a:xfrm>
                <a:custGeom>
                  <a:avLst/>
                  <a:gdLst>
                    <a:gd name="T0" fmla="*/ 0 w 553"/>
                    <a:gd name="T1" fmla="*/ 331788 h 210"/>
                    <a:gd name="T2" fmla="*/ 0 w 553"/>
                    <a:gd name="T3" fmla="*/ 0 h 210"/>
                    <a:gd name="T4" fmla="*/ 876300 w 553"/>
                    <a:gd name="T5" fmla="*/ 0 h 210"/>
                    <a:gd name="T6" fmla="*/ 876300 w 553"/>
                    <a:gd name="T7" fmla="*/ 331788 h 210"/>
                    <a:gd name="T8" fmla="*/ 0 w 553"/>
                    <a:gd name="T9" fmla="*/ 331788 h 210"/>
                    <a:gd name="T10" fmla="*/ 0 60000 65536"/>
                    <a:gd name="T11" fmla="*/ 0 60000 65536"/>
                    <a:gd name="T12" fmla="*/ 0 60000 65536"/>
                    <a:gd name="T13" fmla="*/ 0 60000 65536"/>
                    <a:gd name="T14" fmla="*/ 0 60000 65536"/>
                    <a:gd name="T15" fmla="*/ 0 w 553"/>
                    <a:gd name="T16" fmla="*/ 0 h 210"/>
                    <a:gd name="T17" fmla="*/ 553 w 553"/>
                    <a:gd name="T18" fmla="*/ 210 h 210"/>
                  </a:gdLst>
                  <a:ahLst/>
                  <a:cxnLst>
                    <a:cxn ang="T10">
                      <a:pos x="T0" y="T1"/>
                    </a:cxn>
                    <a:cxn ang="T11">
                      <a:pos x="T2" y="T3"/>
                    </a:cxn>
                    <a:cxn ang="T12">
                      <a:pos x="T4" y="T5"/>
                    </a:cxn>
                    <a:cxn ang="T13">
                      <a:pos x="T6" y="T7"/>
                    </a:cxn>
                    <a:cxn ang="T14">
                      <a:pos x="T8" y="T9"/>
                    </a:cxn>
                  </a:cxnLst>
                  <a:rect l="T15" t="T16" r="T17" b="T18"/>
                  <a:pathLst>
                    <a:path w="553" h="210">
                      <a:moveTo>
                        <a:pt x="0" y="209"/>
                      </a:moveTo>
                      <a:lnTo>
                        <a:pt x="0" y="0"/>
                      </a:lnTo>
                      <a:lnTo>
                        <a:pt x="552" y="0"/>
                      </a:lnTo>
                      <a:lnTo>
                        <a:pt x="552" y="209"/>
                      </a:lnTo>
                      <a:lnTo>
                        <a:pt x="0" y="209"/>
                      </a:lnTo>
                    </a:path>
                  </a:pathLst>
                </a:custGeom>
                <a:solidFill>
                  <a:srgbClr val="FFFF00"/>
                </a:solidFill>
                <a:ln w="12700" cap="rnd">
                  <a:solidFill>
                    <a:srgbClr val="FFFF00"/>
                  </a:solidFill>
                  <a:round/>
                  <a:headEnd/>
                  <a:tailEnd/>
                </a:ln>
              </p:spPr>
              <p:txBody>
                <a:bodyPr/>
                <a:lstStyle/>
                <a:p>
                  <a:endParaRPr lang="en-US"/>
                </a:p>
              </p:txBody>
            </p:sp>
            <p:sp>
              <p:nvSpPr>
                <p:cNvPr id="28686" name="Freeform 23"/>
                <p:cNvSpPr>
                  <a:spLocks/>
                </p:cNvSpPr>
                <p:nvPr/>
              </p:nvSpPr>
              <p:spPr bwMode="auto">
                <a:xfrm>
                  <a:off x="2719388" y="4654550"/>
                  <a:ext cx="877887" cy="57150"/>
                </a:xfrm>
                <a:custGeom>
                  <a:avLst/>
                  <a:gdLst>
                    <a:gd name="T0" fmla="*/ 69850 w 553"/>
                    <a:gd name="T1" fmla="*/ 55563 h 36"/>
                    <a:gd name="T2" fmla="*/ 0 w 553"/>
                    <a:gd name="T3" fmla="*/ 0 h 36"/>
                    <a:gd name="T4" fmla="*/ 876300 w 553"/>
                    <a:gd name="T5" fmla="*/ 0 h 36"/>
                    <a:gd name="T6" fmla="*/ 806449 w 553"/>
                    <a:gd name="T7" fmla="*/ 55563 h 36"/>
                    <a:gd name="T8" fmla="*/ 69850 w 553"/>
                    <a:gd name="T9" fmla="*/ 55563 h 36"/>
                    <a:gd name="T10" fmla="*/ 0 60000 65536"/>
                    <a:gd name="T11" fmla="*/ 0 60000 65536"/>
                    <a:gd name="T12" fmla="*/ 0 60000 65536"/>
                    <a:gd name="T13" fmla="*/ 0 60000 65536"/>
                    <a:gd name="T14" fmla="*/ 0 60000 65536"/>
                    <a:gd name="T15" fmla="*/ 0 w 553"/>
                    <a:gd name="T16" fmla="*/ 0 h 36"/>
                    <a:gd name="T17" fmla="*/ 553 w 553"/>
                    <a:gd name="T18" fmla="*/ 36 h 36"/>
                  </a:gdLst>
                  <a:ahLst/>
                  <a:cxnLst>
                    <a:cxn ang="T10">
                      <a:pos x="T0" y="T1"/>
                    </a:cxn>
                    <a:cxn ang="T11">
                      <a:pos x="T2" y="T3"/>
                    </a:cxn>
                    <a:cxn ang="T12">
                      <a:pos x="T4" y="T5"/>
                    </a:cxn>
                    <a:cxn ang="T13">
                      <a:pos x="T6" y="T7"/>
                    </a:cxn>
                    <a:cxn ang="T14">
                      <a:pos x="T8" y="T9"/>
                    </a:cxn>
                  </a:cxnLst>
                  <a:rect l="T15" t="T16" r="T17" b="T18"/>
                  <a:pathLst>
                    <a:path w="553" h="36">
                      <a:moveTo>
                        <a:pt x="44" y="35"/>
                      </a:moveTo>
                      <a:lnTo>
                        <a:pt x="0" y="0"/>
                      </a:lnTo>
                      <a:lnTo>
                        <a:pt x="552" y="0"/>
                      </a:lnTo>
                      <a:lnTo>
                        <a:pt x="508" y="35"/>
                      </a:lnTo>
                      <a:lnTo>
                        <a:pt x="44" y="35"/>
                      </a:lnTo>
                    </a:path>
                  </a:pathLst>
                </a:custGeom>
                <a:solidFill>
                  <a:srgbClr val="BFBF00"/>
                </a:solidFill>
                <a:ln w="12700" cap="rnd">
                  <a:solidFill>
                    <a:srgbClr val="FFFF00"/>
                  </a:solidFill>
                  <a:round/>
                  <a:headEnd/>
                  <a:tailEnd/>
                </a:ln>
              </p:spPr>
              <p:txBody>
                <a:bodyPr/>
                <a:lstStyle/>
                <a:p>
                  <a:endParaRPr lang="en-US"/>
                </a:p>
              </p:txBody>
            </p:sp>
            <p:sp>
              <p:nvSpPr>
                <p:cNvPr id="28687" name="Freeform 24"/>
                <p:cNvSpPr>
                  <a:spLocks/>
                </p:cNvSpPr>
                <p:nvPr/>
              </p:nvSpPr>
              <p:spPr bwMode="auto">
                <a:xfrm>
                  <a:off x="2719388" y="4654550"/>
                  <a:ext cx="73025" cy="333375"/>
                </a:xfrm>
                <a:custGeom>
                  <a:avLst/>
                  <a:gdLst>
                    <a:gd name="T0" fmla="*/ 71438 w 46"/>
                    <a:gd name="T1" fmla="*/ 277813 h 210"/>
                    <a:gd name="T2" fmla="*/ 0 w 46"/>
                    <a:gd name="T3" fmla="*/ 331788 h 210"/>
                    <a:gd name="T4" fmla="*/ 0 w 46"/>
                    <a:gd name="T5" fmla="*/ 0 h 210"/>
                    <a:gd name="T6" fmla="*/ 71438 w 46"/>
                    <a:gd name="T7" fmla="*/ 53975 h 210"/>
                    <a:gd name="T8" fmla="*/ 71438 w 46"/>
                    <a:gd name="T9" fmla="*/ 277813 h 210"/>
                    <a:gd name="T10" fmla="*/ 0 60000 65536"/>
                    <a:gd name="T11" fmla="*/ 0 60000 65536"/>
                    <a:gd name="T12" fmla="*/ 0 60000 65536"/>
                    <a:gd name="T13" fmla="*/ 0 60000 65536"/>
                    <a:gd name="T14" fmla="*/ 0 60000 65536"/>
                    <a:gd name="T15" fmla="*/ 0 w 46"/>
                    <a:gd name="T16" fmla="*/ 0 h 210"/>
                    <a:gd name="T17" fmla="*/ 46 w 46"/>
                    <a:gd name="T18" fmla="*/ 210 h 210"/>
                  </a:gdLst>
                  <a:ahLst/>
                  <a:cxnLst>
                    <a:cxn ang="T10">
                      <a:pos x="T0" y="T1"/>
                    </a:cxn>
                    <a:cxn ang="T11">
                      <a:pos x="T2" y="T3"/>
                    </a:cxn>
                    <a:cxn ang="T12">
                      <a:pos x="T4" y="T5"/>
                    </a:cxn>
                    <a:cxn ang="T13">
                      <a:pos x="T6" y="T7"/>
                    </a:cxn>
                    <a:cxn ang="T14">
                      <a:pos x="T8" y="T9"/>
                    </a:cxn>
                  </a:cxnLst>
                  <a:rect l="T15" t="T16" r="T17" b="T18"/>
                  <a:pathLst>
                    <a:path w="46" h="210">
                      <a:moveTo>
                        <a:pt x="45" y="175"/>
                      </a:moveTo>
                      <a:lnTo>
                        <a:pt x="0" y="209"/>
                      </a:lnTo>
                      <a:lnTo>
                        <a:pt x="0" y="0"/>
                      </a:lnTo>
                      <a:lnTo>
                        <a:pt x="45" y="34"/>
                      </a:lnTo>
                      <a:lnTo>
                        <a:pt x="45" y="175"/>
                      </a:lnTo>
                    </a:path>
                  </a:pathLst>
                </a:custGeom>
                <a:solidFill>
                  <a:srgbClr val="7F7F00"/>
                </a:solidFill>
                <a:ln w="12700" cap="rnd">
                  <a:solidFill>
                    <a:srgbClr val="FFFF00"/>
                  </a:solidFill>
                  <a:round/>
                  <a:headEnd/>
                  <a:tailEnd/>
                </a:ln>
              </p:spPr>
              <p:txBody>
                <a:bodyPr/>
                <a:lstStyle/>
                <a:p>
                  <a:endParaRPr lang="en-US"/>
                </a:p>
              </p:txBody>
            </p:sp>
            <p:sp>
              <p:nvSpPr>
                <p:cNvPr id="28688" name="Freeform 25"/>
                <p:cNvSpPr>
                  <a:spLocks/>
                </p:cNvSpPr>
                <p:nvPr/>
              </p:nvSpPr>
              <p:spPr bwMode="auto">
                <a:xfrm>
                  <a:off x="3527425" y="4654550"/>
                  <a:ext cx="69850" cy="333375"/>
                </a:xfrm>
                <a:custGeom>
                  <a:avLst/>
                  <a:gdLst>
                    <a:gd name="T0" fmla="*/ 0 w 44"/>
                    <a:gd name="T1" fmla="*/ 53975 h 210"/>
                    <a:gd name="T2" fmla="*/ 68263 w 44"/>
                    <a:gd name="T3" fmla="*/ 0 h 210"/>
                    <a:gd name="T4" fmla="*/ 68263 w 44"/>
                    <a:gd name="T5" fmla="*/ 331788 h 210"/>
                    <a:gd name="T6" fmla="*/ 0 w 44"/>
                    <a:gd name="T7" fmla="*/ 277813 h 210"/>
                    <a:gd name="T8" fmla="*/ 0 w 44"/>
                    <a:gd name="T9" fmla="*/ 53975 h 210"/>
                    <a:gd name="T10" fmla="*/ 0 60000 65536"/>
                    <a:gd name="T11" fmla="*/ 0 60000 65536"/>
                    <a:gd name="T12" fmla="*/ 0 60000 65536"/>
                    <a:gd name="T13" fmla="*/ 0 60000 65536"/>
                    <a:gd name="T14" fmla="*/ 0 60000 65536"/>
                    <a:gd name="T15" fmla="*/ 0 w 44"/>
                    <a:gd name="T16" fmla="*/ 0 h 210"/>
                    <a:gd name="T17" fmla="*/ 44 w 44"/>
                    <a:gd name="T18" fmla="*/ 210 h 210"/>
                  </a:gdLst>
                  <a:ahLst/>
                  <a:cxnLst>
                    <a:cxn ang="T10">
                      <a:pos x="T0" y="T1"/>
                    </a:cxn>
                    <a:cxn ang="T11">
                      <a:pos x="T2" y="T3"/>
                    </a:cxn>
                    <a:cxn ang="T12">
                      <a:pos x="T4" y="T5"/>
                    </a:cxn>
                    <a:cxn ang="T13">
                      <a:pos x="T6" y="T7"/>
                    </a:cxn>
                    <a:cxn ang="T14">
                      <a:pos x="T8" y="T9"/>
                    </a:cxn>
                  </a:cxnLst>
                  <a:rect l="T15" t="T16" r="T17" b="T18"/>
                  <a:pathLst>
                    <a:path w="44" h="210">
                      <a:moveTo>
                        <a:pt x="0" y="34"/>
                      </a:moveTo>
                      <a:lnTo>
                        <a:pt x="43" y="0"/>
                      </a:lnTo>
                      <a:lnTo>
                        <a:pt x="43" y="209"/>
                      </a:lnTo>
                      <a:lnTo>
                        <a:pt x="0" y="175"/>
                      </a:lnTo>
                      <a:lnTo>
                        <a:pt x="0" y="34"/>
                      </a:lnTo>
                    </a:path>
                  </a:pathLst>
                </a:custGeom>
                <a:solidFill>
                  <a:srgbClr val="7F7F00"/>
                </a:solidFill>
                <a:ln w="12700" cap="rnd">
                  <a:solidFill>
                    <a:srgbClr val="FFFF00"/>
                  </a:solidFill>
                  <a:round/>
                  <a:headEnd/>
                  <a:tailEnd/>
                </a:ln>
              </p:spPr>
              <p:txBody>
                <a:bodyPr/>
                <a:lstStyle/>
                <a:p>
                  <a:endParaRPr lang="en-US"/>
                </a:p>
              </p:txBody>
            </p:sp>
            <p:sp>
              <p:nvSpPr>
                <p:cNvPr id="28689" name="Freeform 26"/>
                <p:cNvSpPr>
                  <a:spLocks/>
                </p:cNvSpPr>
                <p:nvPr/>
              </p:nvSpPr>
              <p:spPr bwMode="auto">
                <a:xfrm>
                  <a:off x="2719388" y="4932363"/>
                  <a:ext cx="877887" cy="55562"/>
                </a:xfrm>
                <a:custGeom>
                  <a:avLst/>
                  <a:gdLst>
                    <a:gd name="T0" fmla="*/ 69850 w 553"/>
                    <a:gd name="T1" fmla="*/ 0 h 35"/>
                    <a:gd name="T2" fmla="*/ 0 w 553"/>
                    <a:gd name="T3" fmla="*/ 53975 h 35"/>
                    <a:gd name="T4" fmla="*/ 876300 w 553"/>
                    <a:gd name="T5" fmla="*/ 53975 h 35"/>
                    <a:gd name="T6" fmla="*/ 806449 w 553"/>
                    <a:gd name="T7" fmla="*/ 0 h 35"/>
                    <a:gd name="T8" fmla="*/ 69850 w 553"/>
                    <a:gd name="T9" fmla="*/ 0 h 35"/>
                    <a:gd name="T10" fmla="*/ 0 60000 65536"/>
                    <a:gd name="T11" fmla="*/ 0 60000 65536"/>
                    <a:gd name="T12" fmla="*/ 0 60000 65536"/>
                    <a:gd name="T13" fmla="*/ 0 60000 65536"/>
                    <a:gd name="T14" fmla="*/ 0 60000 65536"/>
                    <a:gd name="T15" fmla="*/ 0 w 553"/>
                    <a:gd name="T16" fmla="*/ 0 h 35"/>
                    <a:gd name="T17" fmla="*/ 553 w 553"/>
                    <a:gd name="T18" fmla="*/ 35 h 35"/>
                  </a:gdLst>
                  <a:ahLst/>
                  <a:cxnLst>
                    <a:cxn ang="T10">
                      <a:pos x="T0" y="T1"/>
                    </a:cxn>
                    <a:cxn ang="T11">
                      <a:pos x="T2" y="T3"/>
                    </a:cxn>
                    <a:cxn ang="T12">
                      <a:pos x="T4" y="T5"/>
                    </a:cxn>
                    <a:cxn ang="T13">
                      <a:pos x="T6" y="T7"/>
                    </a:cxn>
                    <a:cxn ang="T14">
                      <a:pos x="T8" y="T9"/>
                    </a:cxn>
                  </a:cxnLst>
                  <a:rect l="T15" t="T16" r="T17" b="T18"/>
                  <a:pathLst>
                    <a:path w="553" h="35">
                      <a:moveTo>
                        <a:pt x="44" y="0"/>
                      </a:moveTo>
                      <a:lnTo>
                        <a:pt x="0" y="34"/>
                      </a:lnTo>
                      <a:lnTo>
                        <a:pt x="552" y="34"/>
                      </a:lnTo>
                      <a:lnTo>
                        <a:pt x="508" y="0"/>
                      </a:lnTo>
                      <a:lnTo>
                        <a:pt x="44" y="0"/>
                      </a:lnTo>
                    </a:path>
                  </a:pathLst>
                </a:custGeom>
                <a:solidFill>
                  <a:srgbClr val="3F3F00"/>
                </a:solidFill>
                <a:ln w="12700" cap="rnd">
                  <a:solidFill>
                    <a:srgbClr val="FFFF00"/>
                  </a:solidFill>
                  <a:round/>
                  <a:headEnd/>
                  <a:tailEnd/>
                </a:ln>
              </p:spPr>
              <p:txBody>
                <a:bodyPr/>
                <a:lstStyle/>
                <a:p>
                  <a:endParaRPr lang="en-US"/>
                </a:p>
              </p:txBody>
            </p:sp>
            <p:sp>
              <p:nvSpPr>
                <p:cNvPr id="28690" name="Rectangle 27"/>
                <p:cNvSpPr>
                  <a:spLocks noChangeArrowheads="1"/>
                </p:cNvSpPr>
                <p:nvPr/>
              </p:nvSpPr>
              <p:spPr bwMode="auto">
                <a:xfrm>
                  <a:off x="2732087" y="4684713"/>
                  <a:ext cx="688164" cy="24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hangingPunct="0">
                    <a:lnSpc>
                      <a:spcPct val="85000"/>
                    </a:lnSpc>
                    <a:spcBef>
                      <a:spcPct val="30000"/>
                    </a:spcBef>
                  </a:pPr>
                  <a:r>
                    <a:rPr lang="en-US" sz="1200" b="1" dirty="0">
                      <a:latin typeface="Arial" pitchFamily="34" charset="0"/>
                    </a:rPr>
                    <a:t>UU 13/80</a:t>
                  </a:r>
                </a:p>
              </p:txBody>
            </p:sp>
          </p:grpSp>
          <p:grpSp>
            <p:nvGrpSpPr>
              <p:cNvPr id="5" name="Group 4"/>
              <p:cNvGrpSpPr/>
              <p:nvPr/>
            </p:nvGrpSpPr>
            <p:grpSpPr>
              <a:xfrm>
                <a:off x="950284" y="5264151"/>
                <a:ext cx="1070616" cy="446087"/>
                <a:chOff x="5076056" y="5338763"/>
                <a:chExt cx="877887" cy="446087"/>
              </a:xfrm>
            </p:grpSpPr>
            <p:grpSp>
              <p:nvGrpSpPr>
                <p:cNvPr id="4" name="Group 3"/>
                <p:cNvGrpSpPr/>
                <p:nvPr/>
              </p:nvGrpSpPr>
              <p:grpSpPr>
                <a:xfrm>
                  <a:off x="5076056" y="5338763"/>
                  <a:ext cx="877887" cy="446087"/>
                  <a:chOff x="6386513" y="5338763"/>
                  <a:chExt cx="877887" cy="446087"/>
                </a:xfrm>
              </p:grpSpPr>
              <p:sp>
                <p:nvSpPr>
                  <p:cNvPr id="28710" name="Freeform 47"/>
                  <p:cNvSpPr>
                    <a:spLocks/>
                  </p:cNvSpPr>
                  <p:nvPr/>
                </p:nvSpPr>
                <p:spPr bwMode="auto">
                  <a:xfrm>
                    <a:off x="6386513" y="5338763"/>
                    <a:ext cx="877887" cy="446087"/>
                  </a:xfrm>
                  <a:custGeom>
                    <a:avLst/>
                    <a:gdLst>
                      <a:gd name="T0" fmla="*/ 0 w 553"/>
                      <a:gd name="T1" fmla="*/ 444500 h 281"/>
                      <a:gd name="T2" fmla="*/ 0 w 553"/>
                      <a:gd name="T3" fmla="*/ 0 h 281"/>
                      <a:gd name="T4" fmla="*/ 876300 w 553"/>
                      <a:gd name="T5" fmla="*/ 0 h 281"/>
                      <a:gd name="T6" fmla="*/ 876300 w 553"/>
                      <a:gd name="T7" fmla="*/ 444500 h 281"/>
                      <a:gd name="T8" fmla="*/ 0 w 553"/>
                      <a:gd name="T9" fmla="*/ 444500 h 281"/>
                      <a:gd name="T10" fmla="*/ 0 60000 65536"/>
                      <a:gd name="T11" fmla="*/ 0 60000 65536"/>
                      <a:gd name="T12" fmla="*/ 0 60000 65536"/>
                      <a:gd name="T13" fmla="*/ 0 60000 65536"/>
                      <a:gd name="T14" fmla="*/ 0 60000 65536"/>
                      <a:gd name="T15" fmla="*/ 0 w 553"/>
                      <a:gd name="T16" fmla="*/ 0 h 281"/>
                      <a:gd name="T17" fmla="*/ 553 w 553"/>
                      <a:gd name="T18" fmla="*/ 281 h 281"/>
                    </a:gdLst>
                    <a:ahLst/>
                    <a:cxnLst>
                      <a:cxn ang="T10">
                        <a:pos x="T0" y="T1"/>
                      </a:cxn>
                      <a:cxn ang="T11">
                        <a:pos x="T2" y="T3"/>
                      </a:cxn>
                      <a:cxn ang="T12">
                        <a:pos x="T4" y="T5"/>
                      </a:cxn>
                      <a:cxn ang="T13">
                        <a:pos x="T6" y="T7"/>
                      </a:cxn>
                      <a:cxn ang="T14">
                        <a:pos x="T8" y="T9"/>
                      </a:cxn>
                    </a:cxnLst>
                    <a:rect l="T15" t="T16" r="T17" b="T18"/>
                    <a:pathLst>
                      <a:path w="553" h="281">
                        <a:moveTo>
                          <a:pt x="0" y="280"/>
                        </a:moveTo>
                        <a:lnTo>
                          <a:pt x="0" y="0"/>
                        </a:lnTo>
                        <a:lnTo>
                          <a:pt x="552" y="0"/>
                        </a:lnTo>
                        <a:lnTo>
                          <a:pt x="552" y="280"/>
                        </a:lnTo>
                        <a:lnTo>
                          <a:pt x="0" y="280"/>
                        </a:lnTo>
                      </a:path>
                    </a:pathLst>
                  </a:custGeom>
                  <a:solidFill>
                    <a:srgbClr val="FFFF00"/>
                  </a:solidFill>
                  <a:ln w="12700" cap="rnd">
                    <a:solidFill>
                      <a:srgbClr val="FFFF00"/>
                    </a:solidFill>
                    <a:round/>
                    <a:headEnd/>
                    <a:tailEnd/>
                  </a:ln>
                </p:spPr>
                <p:txBody>
                  <a:bodyPr/>
                  <a:lstStyle/>
                  <a:p>
                    <a:endParaRPr lang="en-US" b="1"/>
                  </a:p>
                </p:txBody>
              </p:sp>
              <p:sp>
                <p:nvSpPr>
                  <p:cNvPr id="28711" name="Freeform 48"/>
                  <p:cNvSpPr>
                    <a:spLocks/>
                  </p:cNvSpPr>
                  <p:nvPr/>
                </p:nvSpPr>
                <p:spPr bwMode="auto">
                  <a:xfrm>
                    <a:off x="6386513" y="5338763"/>
                    <a:ext cx="877887" cy="73025"/>
                  </a:xfrm>
                  <a:custGeom>
                    <a:avLst/>
                    <a:gdLst>
                      <a:gd name="T0" fmla="*/ 69850 w 553"/>
                      <a:gd name="T1" fmla="*/ 71438 h 46"/>
                      <a:gd name="T2" fmla="*/ 0 w 553"/>
                      <a:gd name="T3" fmla="*/ 0 h 46"/>
                      <a:gd name="T4" fmla="*/ 876300 w 553"/>
                      <a:gd name="T5" fmla="*/ 0 h 46"/>
                      <a:gd name="T6" fmla="*/ 806449 w 553"/>
                      <a:gd name="T7" fmla="*/ 71438 h 46"/>
                      <a:gd name="T8" fmla="*/ 69850 w 553"/>
                      <a:gd name="T9" fmla="*/ 71438 h 46"/>
                      <a:gd name="T10" fmla="*/ 0 60000 65536"/>
                      <a:gd name="T11" fmla="*/ 0 60000 65536"/>
                      <a:gd name="T12" fmla="*/ 0 60000 65536"/>
                      <a:gd name="T13" fmla="*/ 0 60000 65536"/>
                      <a:gd name="T14" fmla="*/ 0 60000 65536"/>
                      <a:gd name="T15" fmla="*/ 0 w 553"/>
                      <a:gd name="T16" fmla="*/ 0 h 46"/>
                      <a:gd name="T17" fmla="*/ 553 w 553"/>
                      <a:gd name="T18" fmla="*/ 46 h 46"/>
                    </a:gdLst>
                    <a:ahLst/>
                    <a:cxnLst>
                      <a:cxn ang="T10">
                        <a:pos x="T0" y="T1"/>
                      </a:cxn>
                      <a:cxn ang="T11">
                        <a:pos x="T2" y="T3"/>
                      </a:cxn>
                      <a:cxn ang="T12">
                        <a:pos x="T4" y="T5"/>
                      </a:cxn>
                      <a:cxn ang="T13">
                        <a:pos x="T6" y="T7"/>
                      </a:cxn>
                      <a:cxn ang="T14">
                        <a:pos x="T8" y="T9"/>
                      </a:cxn>
                    </a:cxnLst>
                    <a:rect l="T15" t="T16" r="T17" b="T18"/>
                    <a:pathLst>
                      <a:path w="553" h="46">
                        <a:moveTo>
                          <a:pt x="44" y="45"/>
                        </a:moveTo>
                        <a:lnTo>
                          <a:pt x="0" y="0"/>
                        </a:lnTo>
                        <a:lnTo>
                          <a:pt x="552" y="0"/>
                        </a:lnTo>
                        <a:lnTo>
                          <a:pt x="508" y="45"/>
                        </a:lnTo>
                        <a:lnTo>
                          <a:pt x="44" y="45"/>
                        </a:lnTo>
                      </a:path>
                    </a:pathLst>
                  </a:custGeom>
                  <a:solidFill>
                    <a:srgbClr val="BFBF00"/>
                  </a:solidFill>
                  <a:ln w="12700" cap="rnd">
                    <a:solidFill>
                      <a:srgbClr val="FFFF00"/>
                    </a:solidFill>
                    <a:round/>
                    <a:headEnd/>
                    <a:tailEnd/>
                  </a:ln>
                </p:spPr>
                <p:txBody>
                  <a:bodyPr/>
                  <a:lstStyle/>
                  <a:p>
                    <a:endParaRPr lang="en-US" b="1"/>
                  </a:p>
                </p:txBody>
              </p:sp>
              <p:sp>
                <p:nvSpPr>
                  <p:cNvPr id="28712" name="Freeform 49"/>
                  <p:cNvSpPr>
                    <a:spLocks/>
                  </p:cNvSpPr>
                  <p:nvPr/>
                </p:nvSpPr>
                <p:spPr bwMode="auto">
                  <a:xfrm>
                    <a:off x="6386513" y="5338763"/>
                    <a:ext cx="71437" cy="446087"/>
                  </a:xfrm>
                  <a:custGeom>
                    <a:avLst/>
                    <a:gdLst>
                      <a:gd name="T0" fmla="*/ 69850 w 45"/>
                      <a:gd name="T1" fmla="*/ 371475 h 281"/>
                      <a:gd name="T2" fmla="*/ 0 w 45"/>
                      <a:gd name="T3" fmla="*/ 444500 h 281"/>
                      <a:gd name="T4" fmla="*/ 0 w 45"/>
                      <a:gd name="T5" fmla="*/ 0 h 281"/>
                      <a:gd name="T6" fmla="*/ 69850 w 45"/>
                      <a:gd name="T7" fmla="*/ 73025 h 281"/>
                      <a:gd name="T8" fmla="*/ 69850 w 45"/>
                      <a:gd name="T9" fmla="*/ 371475 h 281"/>
                      <a:gd name="T10" fmla="*/ 0 60000 65536"/>
                      <a:gd name="T11" fmla="*/ 0 60000 65536"/>
                      <a:gd name="T12" fmla="*/ 0 60000 65536"/>
                      <a:gd name="T13" fmla="*/ 0 60000 65536"/>
                      <a:gd name="T14" fmla="*/ 0 60000 65536"/>
                      <a:gd name="T15" fmla="*/ 0 w 45"/>
                      <a:gd name="T16" fmla="*/ 0 h 281"/>
                      <a:gd name="T17" fmla="*/ 45 w 45"/>
                      <a:gd name="T18" fmla="*/ 281 h 281"/>
                    </a:gdLst>
                    <a:ahLst/>
                    <a:cxnLst>
                      <a:cxn ang="T10">
                        <a:pos x="T0" y="T1"/>
                      </a:cxn>
                      <a:cxn ang="T11">
                        <a:pos x="T2" y="T3"/>
                      </a:cxn>
                      <a:cxn ang="T12">
                        <a:pos x="T4" y="T5"/>
                      </a:cxn>
                      <a:cxn ang="T13">
                        <a:pos x="T6" y="T7"/>
                      </a:cxn>
                      <a:cxn ang="T14">
                        <a:pos x="T8" y="T9"/>
                      </a:cxn>
                    </a:cxnLst>
                    <a:rect l="T15" t="T16" r="T17" b="T18"/>
                    <a:pathLst>
                      <a:path w="45" h="281">
                        <a:moveTo>
                          <a:pt x="44" y="234"/>
                        </a:moveTo>
                        <a:lnTo>
                          <a:pt x="0" y="280"/>
                        </a:lnTo>
                        <a:lnTo>
                          <a:pt x="0" y="0"/>
                        </a:lnTo>
                        <a:lnTo>
                          <a:pt x="44" y="46"/>
                        </a:lnTo>
                        <a:lnTo>
                          <a:pt x="44" y="234"/>
                        </a:lnTo>
                      </a:path>
                    </a:pathLst>
                  </a:custGeom>
                  <a:solidFill>
                    <a:srgbClr val="7F7F00"/>
                  </a:solidFill>
                  <a:ln w="12700" cap="rnd">
                    <a:solidFill>
                      <a:srgbClr val="FFFF00"/>
                    </a:solidFill>
                    <a:round/>
                    <a:headEnd/>
                    <a:tailEnd/>
                  </a:ln>
                </p:spPr>
                <p:txBody>
                  <a:bodyPr/>
                  <a:lstStyle/>
                  <a:p>
                    <a:endParaRPr lang="en-US" b="1"/>
                  </a:p>
                </p:txBody>
              </p:sp>
              <p:sp>
                <p:nvSpPr>
                  <p:cNvPr id="28713" name="Freeform 50"/>
                  <p:cNvSpPr>
                    <a:spLocks/>
                  </p:cNvSpPr>
                  <p:nvPr/>
                </p:nvSpPr>
                <p:spPr bwMode="auto">
                  <a:xfrm>
                    <a:off x="7192963" y="5338763"/>
                    <a:ext cx="71437" cy="446087"/>
                  </a:xfrm>
                  <a:custGeom>
                    <a:avLst/>
                    <a:gdLst>
                      <a:gd name="T0" fmla="*/ 0 w 45"/>
                      <a:gd name="T1" fmla="*/ 73025 h 281"/>
                      <a:gd name="T2" fmla="*/ 69850 w 45"/>
                      <a:gd name="T3" fmla="*/ 0 h 281"/>
                      <a:gd name="T4" fmla="*/ 69850 w 45"/>
                      <a:gd name="T5" fmla="*/ 444500 h 281"/>
                      <a:gd name="T6" fmla="*/ 0 w 45"/>
                      <a:gd name="T7" fmla="*/ 371475 h 281"/>
                      <a:gd name="T8" fmla="*/ 0 w 45"/>
                      <a:gd name="T9" fmla="*/ 73025 h 281"/>
                      <a:gd name="T10" fmla="*/ 0 60000 65536"/>
                      <a:gd name="T11" fmla="*/ 0 60000 65536"/>
                      <a:gd name="T12" fmla="*/ 0 60000 65536"/>
                      <a:gd name="T13" fmla="*/ 0 60000 65536"/>
                      <a:gd name="T14" fmla="*/ 0 60000 65536"/>
                      <a:gd name="T15" fmla="*/ 0 w 45"/>
                      <a:gd name="T16" fmla="*/ 0 h 281"/>
                      <a:gd name="T17" fmla="*/ 45 w 45"/>
                      <a:gd name="T18" fmla="*/ 281 h 281"/>
                    </a:gdLst>
                    <a:ahLst/>
                    <a:cxnLst>
                      <a:cxn ang="T10">
                        <a:pos x="T0" y="T1"/>
                      </a:cxn>
                      <a:cxn ang="T11">
                        <a:pos x="T2" y="T3"/>
                      </a:cxn>
                      <a:cxn ang="T12">
                        <a:pos x="T4" y="T5"/>
                      </a:cxn>
                      <a:cxn ang="T13">
                        <a:pos x="T6" y="T7"/>
                      </a:cxn>
                      <a:cxn ang="T14">
                        <a:pos x="T8" y="T9"/>
                      </a:cxn>
                    </a:cxnLst>
                    <a:rect l="T15" t="T16" r="T17" b="T18"/>
                    <a:pathLst>
                      <a:path w="45" h="281">
                        <a:moveTo>
                          <a:pt x="0" y="46"/>
                        </a:moveTo>
                        <a:lnTo>
                          <a:pt x="44" y="0"/>
                        </a:lnTo>
                        <a:lnTo>
                          <a:pt x="44" y="280"/>
                        </a:lnTo>
                        <a:lnTo>
                          <a:pt x="0" y="234"/>
                        </a:lnTo>
                        <a:lnTo>
                          <a:pt x="0" y="46"/>
                        </a:lnTo>
                      </a:path>
                    </a:pathLst>
                  </a:custGeom>
                  <a:solidFill>
                    <a:srgbClr val="7F7F00"/>
                  </a:solidFill>
                  <a:ln w="12700" cap="rnd">
                    <a:solidFill>
                      <a:srgbClr val="FFFF00"/>
                    </a:solidFill>
                    <a:round/>
                    <a:headEnd/>
                    <a:tailEnd/>
                  </a:ln>
                </p:spPr>
                <p:txBody>
                  <a:bodyPr/>
                  <a:lstStyle/>
                  <a:p>
                    <a:endParaRPr lang="en-US" b="1"/>
                  </a:p>
                </p:txBody>
              </p:sp>
              <p:sp>
                <p:nvSpPr>
                  <p:cNvPr id="28714" name="Freeform 51"/>
                  <p:cNvSpPr>
                    <a:spLocks/>
                  </p:cNvSpPr>
                  <p:nvPr/>
                </p:nvSpPr>
                <p:spPr bwMode="auto">
                  <a:xfrm>
                    <a:off x="6386513" y="5711825"/>
                    <a:ext cx="877887" cy="73025"/>
                  </a:xfrm>
                  <a:custGeom>
                    <a:avLst/>
                    <a:gdLst>
                      <a:gd name="T0" fmla="*/ 69850 w 553"/>
                      <a:gd name="T1" fmla="*/ 0 h 46"/>
                      <a:gd name="T2" fmla="*/ 0 w 553"/>
                      <a:gd name="T3" fmla="*/ 71438 h 46"/>
                      <a:gd name="T4" fmla="*/ 876300 w 553"/>
                      <a:gd name="T5" fmla="*/ 71438 h 46"/>
                      <a:gd name="T6" fmla="*/ 806449 w 553"/>
                      <a:gd name="T7" fmla="*/ 0 h 46"/>
                      <a:gd name="T8" fmla="*/ 69850 w 553"/>
                      <a:gd name="T9" fmla="*/ 0 h 46"/>
                      <a:gd name="T10" fmla="*/ 0 60000 65536"/>
                      <a:gd name="T11" fmla="*/ 0 60000 65536"/>
                      <a:gd name="T12" fmla="*/ 0 60000 65536"/>
                      <a:gd name="T13" fmla="*/ 0 60000 65536"/>
                      <a:gd name="T14" fmla="*/ 0 60000 65536"/>
                      <a:gd name="T15" fmla="*/ 0 w 553"/>
                      <a:gd name="T16" fmla="*/ 0 h 46"/>
                      <a:gd name="T17" fmla="*/ 553 w 553"/>
                      <a:gd name="T18" fmla="*/ 46 h 46"/>
                    </a:gdLst>
                    <a:ahLst/>
                    <a:cxnLst>
                      <a:cxn ang="T10">
                        <a:pos x="T0" y="T1"/>
                      </a:cxn>
                      <a:cxn ang="T11">
                        <a:pos x="T2" y="T3"/>
                      </a:cxn>
                      <a:cxn ang="T12">
                        <a:pos x="T4" y="T5"/>
                      </a:cxn>
                      <a:cxn ang="T13">
                        <a:pos x="T6" y="T7"/>
                      </a:cxn>
                      <a:cxn ang="T14">
                        <a:pos x="T8" y="T9"/>
                      </a:cxn>
                    </a:cxnLst>
                    <a:rect l="T15" t="T16" r="T17" b="T18"/>
                    <a:pathLst>
                      <a:path w="553" h="46">
                        <a:moveTo>
                          <a:pt x="44" y="0"/>
                        </a:moveTo>
                        <a:lnTo>
                          <a:pt x="0" y="45"/>
                        </a:lnTo>
                        <a:lnTo>
                          <a:pt x="552" y="45"/>
                        </a:lnTo>
                        <a:lnTo>
                          <a:pt x="508" y="0"/>
                        </a:lnTo>
                        <a:lnTo>
                          <a:pt x="44" y="0"/>
                        </a:lnTo>
                      </a:path>
                    </a:pathLst>
                  </a:custGeom>
                  <a:solidFill>
                    <a:srgbClr val="3F3F00"/>
                  </a:solidFill>
                  <a:ln w="12700" cap="rnd">
                    <a:solidFill>
                      <a:srgbClr val="FFFF00"/>
                    </a:solidFill>
                    <a:round/>
                    <a:headEnd/>
                    <a:tailEnd/>
                  </a:ln>
                </p:spPr>
                <p:txBody>
                  <a:bodyPr/>
                  <a:lstStyle/>
                  <a:p>
                    <a:endParaRPr lang="en-US" b="1"/>
                  </a:p>
                </p:txBody>
              </p:sp>
            </p:grpSp>
            <p:sp>
              <p:nvSpPr>
                <p:cNvPr id="28715" name="Rectangle 52"/>
                <p:cNvSpPr>
                  <a:spLocks noChangeArrowheads="1"/>
                </p:cNvSpPr>
                <p:nvPr/>
              </p:nvSpPr>
              <p:spPr bwMode="auto">
                <a:xfrm>
                  <a:off x="5076056" y="5462588"/>
                  <a:ext cx="683507" cy="24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hangingPunct="0">
                    <a:lnSpc>
                      <a:spcPct val="85000"/>
                    </a:lnSpc>
                    <a:spcBef>
                      <a:spcPct val="30000"/>
                    </a:spcBef>
                  </a:pPr>
                  <a:r>
                    <a:rPr lang="en-US" sz="1200" b="1">
                      <a:solidFill>
                        <a:srgbClr val="500093"/>
                      </a:solidFill>
                      <a:latin typeface="Arial" pitchFamily="34" charset="0"/>
                    </a:rPr>
                    <a:t>UU 14/92</a:t>
                  </a:r>
                </a:p>
              </p:txBody>
            </p:sp>
          </p:grpSp>
          <p:grpSp>
            <p:nvGrpSpPr>
              <p:cNvPr id="79" name="Group 78"/>
              <p:cNvGrpSpPr/>
              <p:nvPr/>
            </p:nvGrpSpPr>
            <p:grpSpPr>
              <a:xfrm>
                <a:off x="965926" y="4455092"/>
                <a:ext cx="1039332" cy="446087"/>
                <a:chOff x="5076056" y="5338763"/>
                <a:chExt cx="877887" cy="446087"/>
              </a:xfrm>
            </p:grpSpPr>
            <p:grpSp>
              <p:nvGrpSpPr>
                <p:cNvPr id="80" name="Group 79"/>
                <p:cNvGrpSpPr/>
                <p:nvPr/>
              </p:nvGrpSpPr>
              <p:grpSpPr>
                <a:xfrm>
                  <a:off x="5076056" y="5338763"/>
                  <a:ext cx="877887" cy="446087"/>
                  <a:chOff x="6386513" y="5338763"/>
                  <a:chExt cx="877887" cy="446087"/>
                </a:xfrm>
              </p:grpSpPr>
              <p:sp>
                <p:nvSpPr>
                  <p:cNvPr id="82" name="Freeform 47"/>
                  <p:cNvSpPr>
                    <a:spLocks/>
                  </p:cNvSpPr>
                  <p:nvPr/>
                </p:nvSpPr>
                <p:spPr bwMode="auto">
                  <a:xfrm>
                    <a:off x="6386513" y="5338763"/>
                    <a:ext cx="877887" cy="446087"/>
                  </a:xfrm>
                  <a:custGeom>
                    <a:avLst/>
                    <a:gdLst>
                      <a:gd name="T0" fmla="*/ 0 w 553"/>
                      <a:gd name="T1" fmla="*/ 444500 h 281"/>
                      <a:gd name="T2" fmla="*/ 0 w 553"/>
                      <a:gd name="T3" fmla="*/ 0 h 281"/>
                      <a:gd name="T4" fmla="*/ 876300 w 553"/>
                      <a:gd name="T5" fmla="*/ 0 h 281"/>
                      <a:gd name="T6" fmla="*/ 876300 w 553"/>
                      <a:gd name="T7" fmla="*/ 444500 h 281"/>
                      <a:gd name="T8" fmla="*/ 0 w 553"/>
                      <a:gd name="T9" fmla="*/ 444500 h 281"/>
                      <a:gd name="T10" fmla="*/ 0 60000 65536"/>
                      <a:gd name="T11" fmla="*/ 0 60000 65536"/>
                      <a:gd name="T12" fmla="*/ 0 60000 65536"/>
                      <a:gd name="T13" fmla="*/ 0 60000 65536"/>
                      <a:gd name="T14" fmla="*/ 0 60000 65536"/>
                      <a:gd name="T15" fmla="*/ 0 w 553"/>
                      <a:gd name="T16" fmla="*/ 0 h 281"/>
                      <a:gd name="T17" fmla="*/ 553 w 553"/>
                      <a:gd name="T18" fmla="*/ 281 h 281"/>
                    </a:gdLst>
                    <a:ahLst/>
                    <a:cxnLst>
                      <a:cxn ang="T10">
                        <a:pos x="T0" y="T1"/>
                      </a:cxn>
                      <a:cxn ang="T11">
                        <a:pos x="T2" y="T3"/>
                      </a:cxn>
                      <a:cxn ang="T12">
                        <a:pos x="T4" y="T5"/>
                      </a:cxn>
                      <a:cxn ang="T13">
                        <a:pos x="T6" y="T7"/>
                      </a:cxn>
                      <a:cxn ang="T14">
                        <a:pos x="T8" y="T9"/>
                      </a:cxn>
                    </a:cxnLst>
                    <a:rect l="T15" t="T16" r="T17" b="T18"/>
                    <a:pathLst>
                      <a:path w="553" h="281">
                        <a:moveTo>
                          <a:pt x="0" y="280"/>
                        </a:moveTo>
                        <a:lnTo>
                          <a:pt x="0" y="0"/>
                        </a:lnTo>
                        <a:lnTo>
                          <a:pt x="552" y="0"/>
                        </a:lnTo>
                        <a:lnTo>
                          <a:pt x="552" y="280"/>
                        </a:lnTo>
                        <a:lnTo>
                          <a:pt x="0" y="280"/>
                        </a:lnTo>
                      </a:path>
                    </a:pathLst>
                  </a:custGeom>
                  <a:solidFill>
                    <a:srgbClr val="FFFF00"/>
                  </a:solidFill>
                  <a:ln w="12700" cap="rnd">
                    <a:solidFill>
                      <a:srgbClr val="FFFF00"/>
                    </a:solidFill>
                    <a:round/>
                    <a:headEnd/>
                    <a:tailEnd/>
                  </a:ln>
                </p:spPr>
                <p:txBody>
                  <a:bodyPr/>
                  <a:lstStyle/>
                  <a:p>
                    <a:endParaRPr lang="en-US" b="1"/>
                  </a:p>
                </p:txBody>
              </p:sp>
              <p:sp>
                <p:nvSpPr>
                  <p:cNvPr id="83" name="Freeform 48"/>
                  <p:cNvSpPr>
                    <a:spLocks/>
                  </p:cNvSpPr>
                  <p:nvPr/>
                </p:nvSpPr>
                <p:spPr bwMode="auto">
                  <a:xfrm>
                    <a:off x="6386513" y="5338763"/>
                    <a:ext cx="877887" cy="73025"/>
                  </a:xfrm>
                  <a:custGeom>
                    <a:avLst/>
                    <a:gdLst>
                      <a:gd name="T0" fmla="*/ 69850 w 553"/>
                      <a:gd name="T1" fmla="*/ 71438 h 46"/>
                      <a:gd name="T2" fmla="*/ 0 w 553"/>
                      <a:gd name="T3" fmla="*/ 0 h 46"/>
                      <a:gd name="T4" fmla="*/ 876300 w 553"/>
                      <a:gd name="T5" fmla="*/ 0 h 46"/>
                      <a:gd name="T6" fmla="*/ 806449 w 553"/>
                      <a:gd name="T7" fmla="*/ 71438 h 46"/>
                      <a:gd name="T8" fmla="*/ 69850 w 553"/>
                      <a:gd name="T9" fmla="*/ 71438 h 46"/>
                      <a:gd name="T10" fmla="*/ 0 60000 65536"/>
                      <a:gd name="T11" fmla="*/ 0 60000 65536"/>
                      <a:gd name="T12" fmla="*/ 0 60000 65536"/>
                      <a:gd name="T13" fmla="*/ 0 60000 65536"/>
                      <a:gd name="T14" fmla="*/ 0 60000 65536"/>
                      <a:gd name="T15" fmla="*/ 0 w 553"/>
                      <a:gd name="T16" fmla="*/ 0 h 46"/>
                      <a:gd name="T17" fmla="*/ 553 w 553"/>
                      <a:gd name="T18" fmla="*/ 46 h 46"/>
                    </a:gdLst>
                    <a:ahLst/>
                    <a:cxnLst>
                      <a:cxn ang="T10">
                        <a:pos x="T0" y="T1"/>
                      </a:cxn>
                      <a:cxn ang="T11">
                        <a:pos x="T2" y="T3"/>
                      </a:cxn>
                      <a:cxn ang="T12">
                        <a:pos x="T4" y="T5"/>
                      </a:cxn>
                      <a:cxn ang="T13">
                        <a:pos x="T6" y="T7"/>
                      </a:cxn>
                      <a:cxn ang="T14">
                        <a:pos x="T8" y="T9"/>
                      </a:cxn>
                    </a:cxnLst>
                    <a:rect l="T15" t="T16" r="T17" b="T18"/>
                    <a:pathLst>
                      <a:path w="553" h="46">
                        <a:moveTo>
                          <a:pt x="44" y="45"/>
                        </a:moveTo>
                        <a:lnTo>
                          <a:pt x="0" y="0"/>
                        </a:lnTo>
                        <a:lnTo>
                          <a:pt x="552" y="0"/>
                        </a:lnTo>
                        <a:lnTo>
                          <a:pt x="508" y="45"/>
                        </a:lnTo>
                        <a:lnTo>
                          <a:pt x="44" y="45"/>
                        </a:lnTo>
                      </a:path>
                    </a:pathLst>
                  </a:custGeom>
                  <a:solidFill>
                    <a:srgbClr val="BFBF00"/>
                  </a:solidFill>
                  <a:ln w="12700" cap="rnd">
                    <a:solidFill>
                      <a:srgbClr val="FFFF00"/>
                    </a:solidFill>
                    <a:round/>
                    <a:headEnd/>
                    <a:tailEnd/>
                  </a:ln>
                </p:spPr>
                <p:txBody>
                  <a:bodyPr/>
                  <a:lstStyle/>
                  <a:p>
                    <a:endParaRPr lang="en-US" b="1"/>
                  </a:p>
                </p:txBody>
              </p:sp>
              <p:sp>
                <p:nvSpPr>
                  <p:cNvPr id="84" name="Freeform 49"/>
                  <p:cNvSpPr>
                    <a:spLocks/>
                  </p:cNvSpPr>
                  <p:nvPr/>
                </p:nvSpPr>
                <p:spPr bwMode="auto">
                  <a:xfrm>
                    <a:off x="6386513" y="5338763"/>
                    <a:ext cx="71437" cy="446087"/>
                  </a:xfrm>
                  <a:custGeom>
                    <a:avLst/>
                    <a:gdLst>
                      <a:gd name="T0" fmla="*/ 69850 w 45"/>
                      <a:gd name="T1" fmla="*/ 371475 h 281"/>
                      <a:gd name="T2" fmla="*/ 0 w 45"/>
                      <a:gd name="T3" fmla="*/ 444500 h 281"/>
                      <a:gd name="T4" fmla="*/ 0 w 45"/>
                      <a:gd name="T5" fmla="*/ 0 h 281"/>
                      <a:gd name="T6" fmla="*/ 69850 w 45"/>
                      <a:gd name="T7" fmla="*/ 73025 h 281"/>
                      <a:gd name="T8" fmla="*/ 69850 w 45"/>
                      <a:gd name="T9" fmla="*/ 371475 h 281"/>
                      <a:gd name="T10" fmla="*/ 0 60000 65536"/>
                      <a:gd name="T11" fmla="*/ 0 60000 65536"/>
                      <a:gd name="T12" fmla="*/ 0 60000 65536"/>
                      <a:gd name="T13" fmla="*/ 0 60000 65536"/>
                      <a:gd name="T14" fmla="*/ 0 60000 65536"/>
                      <a:gd name="T15" fmla="*/ 0 w 45"/>
                      <a:gd name="T16" fmla="*/ 0 h 281"/>
                      <a:gd name="T17" fmla="*/ 45 w 45"/>
                      <a:gd name="T18" fmla="*/ 281 h 281"/>
                    </a:gdLst>
                    <a:ahLst/>
                    <a:cxnLst>
                      <a:cxn ang="T10">
                        <a:pos x="T0" y="T1"/>
                      </a:cxn>
                      <a:cxn ang="T11">
                        <a:pos x="T2" y="T3"/>
                      </a:cxn>
                      <a:cxn ang="T12">
                        <a:pos x="T4" y="T5"/>
                      </a:cxn>
                      <a:cxn ang="T13">
                        <a:pos x="T6" y="T7"/>
                      </a:cxn>
                      <a:cxn ang="T14">
                        <a:pos x="T8" y="T9"/>
                      </a:cxn>
                    </a:cxnLst>
                    <a:rect l="T15" t="T16" r="T17" b="T18"/>
                    <a:pathLst>
                      <a:path w="45" h="281">
                        <a:moveTo>
                          <a:pt x="44" y="234"/>
                        </a:moveTo>
                        <a:lnTo>
                          <a:pt x="0" y="280"/>
                        </a:lnTo>
                        <a:lnTo>
                          <a:pt x="0" y="0"/>
                        </a:lnTo>
                        <a:lnTo>
                          <a:pt x="44" y="46"/>
                        </a:lnTo>
                        <a:lnTo>
                          <a:pt x="44" y="234"/>
                        </a:lnTo>
                      </a:path>
                    </a:pathLst>
                  </a:custGeom>
                  <a:solidFill>
                    <a:srgbClr val="7F7F00"/>
                  </a:solidFill>
                  <a:ln w="12700" cap="rnd">
                    <a:solidFill>
                      <a:srgbClr val="FFFF00"/>
                    </a:solidFill>
                    <a:round/>
                    <a:headEnd/>
                    <a:tailEnd/>
                  </a:ln>
                </p:spPr>
                <p:txBody>
                  <a:bodyPr/>
                  <a:lstStyle/>
                  <a:p>
                    <a:endParaRPr lang="en-US" b="1"/>
                  </a:p>
                </p:txBody>
              </p:sp>
              <p:sp>
                <p:nvSpPr>
                  <p:cNvPr id="85" name="Freeform 50"/>
                  <p:cNvSpPr>
                    <a:spLocks/>
                  </p:cNvSpPr>
                  <p:nvPr/>
                </p:nvSpPr>
                <p:spPr bwMode="auto">
                  <a:xfrm>
                    <a:off x="7192963" y="5338763"/>
                    <a:ext cx="71437" cy="446087"/>
                  </a:xfrm>
                  <a:custGeom>
                    <a:avLst/>
                    <a:gdLst>
                      <a:gd name="T0" fmla="*/ 0 w 45"/>
                      <a:gd name="T1" fmla="*/ 73025 h 281"/>
                      <a:gd name="T2" fmla="*/ 69850 w 45"/>
                      <a:gd name="T3" fmla="*/ 0 h 281"/>
                      <a:gd name="T4" fmla="*/ 69850 w 45"/>
                      <a:gd name="T5" fmla="*/ 444500 h 281"/>
                      <a:gd name="T6" fmla="*/ 0 w 45"/>
                      <a:gd name="T7" fmla="*/ 371475 h 281"/>
                      <a:gd name="T8" fmla="*/ 0 w 45"/>
                      <a:gd name="T9" fmla="*/ 73025 h 281"/>
                      <a:gd name="T10" fmla="*/ 0 60000 65536"/>
                      <a:gd name="T11" fmla="*/ 0 60000 65536"/>
                      <a:gd name="T12" fmla="*/ 0 60000 65536"/>
                      <a:gd name="T13" fmla="*/ 0 60000 65536"/>
                      <a:gd name="T14" fmla="*/ 0 60000 65536"/>
                      <a:gd name="T15" fmla="*/ 0 w 45"/>
                      <a:gd name="T16" fmla="*/ 0 h 281"/>
                      <a:gd name="T17" fmla="*/ 45 w 45"/>
                      <a:gd name="T18" fmla="*/ 281 h 281"/>
                    </a:gdLst>
                    <a:ahLst/>
                    <a:cxnLst>
                      <a:cxn ang="T10">
                        <a:pos x="T0" y="T1"/>
                      </a:cxn>
                      <a:cxn ang="T11">
                        <a:pos x="T2" y="T3"/>
                      </a:cxn>
                      <a:cxn ang="T12">
                        <a:pos x="T4" y="T5"/>
                      </a:cxn>
                      <a:cxn ang="T13">
                        <a:pos x="T6" y="T7"/>
                      </a:cxn>
                      <a:cxn ang="T14">
                        <a:pos x="T8" y="T9"/>
                      </a:cxn>
                    </a:cxnLst>
                    <a:rect l="T15" t="T16" r="T17" b="T18"/>
                    <a:pathLst>
                      <a:path w="45" h="281">
                        <a:moveTo>
                          <a:pt x="0" y="46"/>
                        </a:moveTo>
                        <a:lnTo>
                          <a:pt x="44" y="0"/>
                        </a:lnTo>
                        <a:lnTo>
                          <a:pt x="44" y="280"/>
                        </a:lnTo>
                        <a:lnTo>
                          <a:pt x="0" y="234"/>
                        </a:lnTo>
                        <a:lnTo>
                          <a:pt x="0" y="46"/>
                        </a:lnTo>
                      </a:path>
                    </a:pathLst>
                  </a:custGeom>
                  <a:solidFill>
                    <a:srgbClr val="7F7F00"/>
                  </a:solidFill>
                  <a:ln w="12700" cap="rnd">
                    <a:solidFill>
                      <a:srgbClr val="FFFF00"/>
                    </a:solidFill>
                    <a:round/>
                    <a:headEnd/>
                    <a:tailEnd/>
                  </a:ln>
                </p:spPr>
                <p:txBody>
                  <a:bodyPr/>
                  <a:lstStyle/>
                  <a:p>
                    <a:endParaRPr lang="en-US" b="1"/>
                  </a:p>
                </p:txBody>
              </p:sp>
              <p:sp>
                <p:nvSpPr>
                  <p:cNvPr id="86" name="Freeform 51"/>
                  <p:cNvSpPr>
                    <a:spLocks/>
                  </p:cNvSpPr>
                  <p:nvPr/>
                </p:nvSpPr>
                <p:spPr bwMode="auto">
                  <a:xfrm>
                    <a:off x="6386513" y="5711825"/>
                    <a:ext cx="877887" cy="73025"/>
                  </a:xfrm>
                  <a:custGeom>
                    <a:avLst/>
                    <a:gdLst>
                      <a:gd name="T0" fmla="*/ 69850 w 553"/>
                      <a:gd name="T1" fmla="*/ 0 h 46"/>
                      <a:gd name="T2" fmla="*/ 0 w 553"/>
                      <a:gd name="T3" fmla="*/ 71438 h 46"/>
                      <a:gd name="T4" fmla="*/ 876300 w 553"/>
                      <a:gd name="T5" fmla="*/ 71438 h 46"/>
                      <a:gd name="T6" fmla="*/ 806449 w 553"/>
                      <a:gd name="T7" fmla="*/ 0 h 46"/>
                      <a:gd name="T8" fmla="*/ 69850 w 553"/>
                      <a:gd name="T9" fmla="*/ 0 h 46"/>
                      <a:gd name="T10" fmla="*/ 0 60000 65536"/>
                      <a:gd name="T11" fmla="*/ 0 60000 65536"/>
                      <a:gd name="T12" fmla="*/ 0 60000 65536"/>
                      <a:gd name="T13" fmla="*/ 0 60000 65536"/>
                      <a:gd name="T14" fmla="*/ 0 60000 65536"/>
                      <a:gd name="T15" fmla="*/ 0 w 553"/>
                      <a:gd name="T16" fmla="*/ 0 h 46"/>
                      <a:gd name="T17" fmla="*/ 553 w 553"/>
                      <a:gd name="T18" fmla="*/ 46 h 46"/>
                    </a:gdLst>
                    <a:ahLst/>
                    <a:cxnLst>
                      <a:cxn ang="T10">
                        <a:pos x="T0" y="T1"/>
                      </a:cxn>
                      <a:cxn ang="T11">
                        <a:pos x="T2" y="T3"/>
                      </a:cxn>
                      <a:cxn ang="T12">
                        <a:pos x="T4" y="T5"/>
                      </a:cxn>
                      <a:cxn ang="T13">
                        <a:pos x="T6" y="T7"/>
                      </a:cxn>
                      <a:cxn ang="T14">
                        <a:pos x="T8" y="T9"/>
                      </a:cxn>
                    </a:cxnLst>
                    <a:rect l="T15" t="T16" r="T17" b="T18"/>
                    <a:pathLst>
                      <a:path w="553" h="46">
                        <a:moveTo>
                          <a:pt x="44" y="0"/>
                        </a:moveTo>
                        <a:lnTo>
                          <a:pt x="0" y="45"/>
                        </a:lnTo>
                        <a:lnTo>
                          <a:pt x="552" y="45"/>
                        </a:lnTo>
                        <a:lnTo>
                          <a:pt x="508" y="0"/>
                        </a:lnTo>
                        <a:lnTo>
                          <a:pt x="44" y="0"/>
                        </a:lnTo>
                      </a:path>
                    </a:pathLst>
                  </a:custGeom>
                  <a:solidFill>
                    <a:srgbClr val="3F3F00"/>
                  </a:solidFill>
                  <a:ln w="12700" cap="rnd">
                    <a:solidFill>
                      <a:srgbClr val="FFFF00"/>
                    </a:solidFill>
                    <a:round/>
                    <a:headEnd/>
                    <a:tailEnd/>
                  </a:ln>
                </p:spPr>
                <p:txBody>
                  <a:bodyPr/>
                  <a:lstStyle/>
                  <a:p>
                    <a:endParaRPr lang="en-US" b="1"/>
                  </a:p>
                </p:txBody>
              </p:sp>
            </p:grpSp>
            <p:sp>
              <p:nvSpPr>
                <p:cNvPr id="81" name="Rectangle 52"/>
                <p:cNvSpPr>
                  <a:spLocks noChangeArrowheads="1"/>
                </p:cNvSpPr>
                <p:nvPr/>
              </p:nvSpPr>
              <p:spPr bwMode="auto">
                <a:xfrm>
                  <a:off x="5076056" y="5461443"/>
                  <a:ext cx="811046" cy="24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hangingPunct="0">
                    <a:lnSpc>
                      <a:spcPct val="85000"/>
                    </a:lnSpc>
                    <a:spcBef>
                      <a:spcPct val="30000"/>
                    </a:spcBef>
                  </a:pPr>
                  <a:r>
                    <a:rPr lang="en-US" sz="1200" b="1" dirty="0">
                      <a:solidFill>
                        <a:srgbClr val="500093"/>
                      </a:solidFill>
                      <a:latin typeface="Arial" pitchFamily="34" charset="0"/>
                    </a:rPr>
                    <a:t>UU </a:t>
                  </a:r>
                  <a:r>
                    <a:rPr lang="en-US" sz="1100" b="1" dirty="0">
                      <a:solidFill>
                        <a:srgbClr val="500093"/>
                      </a:solidFill>
                      <a:latin typeface="Arial" pitchFamily="34" charset="0"/>
                    </a:rPr>
                    <a:t>13/1992</a:t>
                  </a:r>
                </a:p>
              </p:txBody>
            </p:sp>
          </p:grpSp>
          <p:grpSp>
            <p:nvGrpSpPr>
              <p:cNvPr id="87" name="Group 86"/>
              <p:cNvGrpSpPr/>
              <p:nvPr/>
            </p:nvGrpSpPr>
            <p:grpSpPr>
              <a:xfrm>
                <a:off x="965926" y="3994207"/>
                <a:ext cx="1039332" cy="446087"/>
                <a:chOff x="5076056" y="5338763"/>
                <a:chExt cx="877887" cy="446087"/>
              </a:xfrm>
            </p:grpSpPr>
            <p:grpSp>
              <p:nvGrpSpPr>
                <p:cNvPr id="88" name="Group 87"/>
                <p:cNvGrpSpPr/>
                <p:nvPr/>
              </p:nvGrpSpPr>
              <p:grpSpPr>
                <a:xfrm>
                  <a:off x="5076056" y="5338763"/>
                  <a:ext cx="877887" cy="446087"/>
                  <a:chOff x="6386513" y="5338763"/>
                  <a:chExt cx="877887" cy="446087"/>
                </a:xfrm>
              </p:grpSpPr>
              <p:sp>
                <p:nvSpPr>
                  <p:cNvPr id="90" name="Freeform 47"/>
                  <p:cNvSpPr>
                    <a:spLocks/>
                  </p:cNvSpPr>
                  <p:nvPr/>
                </p:nvSpPr>
                <p:spPr bwMode="auto">
                  <a:xfrm>
                    <a:off x="6386513" y="5338763"/>
                    <a:ext cx="877887" cy="446087"/>
                  </a:xfrm>
                  <a:custGeom>
                    <a:avLst/>
                    <a:gdLst>
                      <a:gd name="T0" fmla="*/ 0 w 553"/>
                      <a:gd name="T1" fmla="*/ 444500 h 281"/>
                      <a:gd name="T2" fmla="*/ 0 w 553"/>
                      <a:gd name="T3" fmla="*/ 0 h 281"/>
                      <a:gd name="T4" fmla="*/ 876300 w 553"/>
                      <a:gd name="T5" fmla="*/ 0 h 281"/>
                      <a:gd name="T6" fmla="*/ 876300 w 553"/>
                      <a:gd name="T7" fmla="*/ 444500 h 281"/>
                      <a:gd name="T8" fmla="*/ 0 w 553"/>
                      <a:gd name="T9" fmla="*/ 444500 h 281"/>
                      <a:gd name="T10" fmla="*/ 0 60000 65536"/>
                      <a:gd name="T11" fmla="*/ 0 60000 65536"/>
                      <a:gd name="T12" fmla="*/ 0 60000 65536"/>
                      <a:gd name="T13" fmla="*/ 0 60000 65536"/>
                      <a:gd name="T14" fmla="*/ 0 60000 65536"/>
                      <a:gd name="T15" fmla="*/ 0 w 553"/>
                      <a:gd name="T16" fmla="*/ 0 h 281"/>
                      <a:gd name="T17" fmla="*/ 553 w 553"/>
                      <a:gd name="T18" fmla="*/ 281 h 281"/>
                    </a:gdLst>
                    <a:ahLst/>
                    <a:cxnLst>
                      <a:cxn ang="T10">
                        <a:pos x="T0" y="T1"/>
                      </a:cxn>
                      <a:cxn ang="T11">
                        <a:pos x="T2" y="T3"/>
                      </a:cxn>
                      <a:cxn ang="T12">
                        <a:pos x="T4" y="T5"/>
                      </a:cxn>
                      <a:cxn ang="T13">
                        <a:pos x="T6" y="T7"/>
                      </a:cxn>
                      <a:cxn ang="T14">
                        <a:pos x="T8" y="T9"/>
                      </a:cxn>
                    </a:cxnLst>
                    <a:rect l="T15" t="T16" r="T17" b="T18"/>
                    <a:pathLst>
                      <a:path w="553" h="281">
                        <a:moveTo>
                          <a:pt x="0" y="280"/>
                        </a:moveTo>
                        <a:lnTo>
                          <a:pt x="0" y="0"/>
                        </a:lnTo>
                        <a:lnTo>
                          <a:pt x="552" y="0"/>
                        </a:lnTo>
                        <a:lnTo>
                          <a:pt x="552" y="280"/>
                        </a:lnTo>
                        <a:lnTo>
                          <a:pt x="0" y="280"/>
                        </a:lnTo>
                      </a:path>
                    </a:pathLst>
                  </a:custGeom>
                  <a:solidFill>
                    <a:srgbClr val="FFFF00"/>
                  </a:solidFill>
                  <a:ln w="12700" cap="rnd">
                    <a:solidFill>
                      <a:srgbClr val="FFFF00"/>
                    </a:solidFill>
                    <a:round/>
                    <a:headEnd/>
                    <a:tailEnd/>
                  </a:ln>
                </p:spPr>
                <p:txBody>
                  <a:bodyPr/>
                  <a:lstStyle/>
                  <a:p>
                    <a:endParaRPr lang="en-US" b="1"/>
                  </a:p>
                </p:txBody>
              </p:sp>
              <p:sp>
                <p:nvSpPr>
                  <p:cNvPr id="91" name="Freeform 48"/>
                  <p:cNvSpPr>
                    <a:spLocks/>
                  </p:cNvSpPr>
                  <p:nvPr/>
                </p:nvSpPr>
                <p:spPr bwMode="auto">
                  <a:xfrm>
                    <a:off x="6386513" y="5338763"/>
                    <a:ext cx="877887" cy="73025"/>
                  </a:xfrm>
                  <a:custGeom>
                    <a:avLst/>
                    <a:gdLst>
                      <a:gd name="T0" fmla="*/ 69850 w 553"/>
                      <a:gd name="T1" fmla="*/ 71438 h 46"/>
                      <a:gd name="T2" fmla="*/ 0 w 553"/>
                      <a:gd name="T3" fmla="*/ 0 h 46"/>
                      <a:gd name="T4" fmla="*/ 876300 w 553"/>
                      <a:gd name="T5" fmla="*/ 0 h 46"/>
                      <a:gd name="T6" fmla="*/ 806449 w 553"/>
                      <a:gd name="T7" fmla="*/ 71438 h 46"/>
                      <a:gd name="T8" fmla="*/ 69850 w 553"/>
                      <a:gd name="T9" fmla="*/ 71438 h 46"/>
                      <a:gd name="T10" fmla="*/ 0 60000 65536"/>
                      <a:gd name="T11" fmla="*/ 0 60000 65536"/>
                      <a:gd name="T12" fmla="*/ 0 60000 65536"/>
                      <a:gd name="T13" fmla="*/ 0 60000 65536"/>
                      <a:gd name="T14" fmla="*/ 0 60000 65536"/>
                      <a:gd name="T15" fmla="*/ 0 w 553"/>
                      <a:gd name="T16" fmla="*/ 0 h 46"/>
                      <a:gd name="T17" fmla="*/ 553 w 553"/>
                      <a:gd name="T18" fmla="*/ 46 h 46"/>
                    </a:gdLst>
                    <a:ahLst/>
                    <a:cxnLst>
                      <a:cxn ang="T10">
                        <a:pos x="T0" y="T1"/>
                      </a:cxn>
                      <a:cxn ang="T11">
                        <a:pos x="T2" y="T3"/>
                      </a:cxn>
                      <a:cxn ang="T12">
                        <a:pos x="T4" y="T5"/>
                      </a:cxn>
                      <a:cxn ang="T13">
                        <a:pos x="T6" y="T7"/>
                      </a:cxn>
                      <a:cxn ang="T14">
                        <a:pos x="T8" y="T9"/>
                      </a:cxn>
                    </a:cxnLst>
                    <a:rect l="T15" t="T16" r="T17" b="T18"/>
                    <a:pathLst>
                      <a:path w="553" h="46">
                        <a:moveTo>
                          <a:pt x="44" y="45"/>
                        </a:moveTo>
                        <a:lnTo>
                          <a:pt x="0" y="0"/>
                        </a:lnTo>
                        <a:lnTo>
                          <a:pt x="552" y="0"/>
                        </a:lnTo>
                        <a:lnTo>
                          <a:pt x="508" y="45"/>
                        </a:lnTo>
                        <a:lnTo>
                          <a:pt x="44" y="45"/>
                        </a:lnTo>
                      </a:path>
                    </a:pathLst>
                  </a:custGeom>
                  <a:solidFill>
                    <a:srgbClr val="BFBF00"/>
                  </a:solidFill>
                  <a:ln w="12700" cap="rnd">
                    <a:solidFill>
                      <a:srgbClr val="FFFF00"/>
                    </a:solidFill>
                    <a:round/>
                    <a:headEnd/>
                    <a:tailEnd/>
                  </a:ln>
                </p:spPr>
                <p:txBody>
                  <a:bodyPr/>
                  <a:lstStyle/>
                  <a:p>
                    <a:endParaRPr lang="en-US" b="1"/>
                  </a:p>
                </p:txBody>
              </p:sp>
              <p:sp>
                <p:nvSpPr>
                  <p:cNvPr id="92" name="Freeform 49"/>
                  <p:cNvSpPr>
                    <a:spLocks/>
                  </p:cNvSpPr>
                  <p:nvPr/>
                </p:nvSpPr>
                <p:spPr bwMode="auto">
                  <a:xfrm>
                    <a:off x="6386513" y="5338763"/>
                    <a:ext cx="71437" cy="446087"/>
                  </a:xfrm>
                  <a:custGeom>
                    <a:avLst/>
                    <a:gdLst>
                      <a:gd name="T0" fmla="*/ 69850 w 45"/>
                      <a:gd name="T1" fmla="*/ 371475 h 281"/>
                      <a:gd name="T2" fmla="*/ 0 w 45"/>
                      <a:gd name="T3" fmla="*/ 444500 h 281"/>
                      <a:gd name="T4" fmla="*/ 0 w 45"/>
                      <a:gd name="T5" fmla="*/ 0 h 281"/>
                      <a:gd name="T6" fmla="*/ 69850 w 45"/>
                      <a:gd name="T7" fmla="*/ 73025 h 281"/>
                      <a:gd name="T8" fmla="*/ 69850 w 45"/>
                      <a:gd name="T9" fmla="*/ 371475 h 281"/>
                      <a:gd name="T10" fmla="*/ 0 60000 65536"/>
                      <a:gd name="T11" fmla="*/ 0 60000 65536"/>
                      <a:gd name="T12" fmla="*/ 0 60000 65536"/>
                      <a:gd name="T13" fmla="*/ 0 60000 65536"/>
                      <a:gd name="T14" fmla="*/ 0 60000 65536"/>
                      <a:gd name="T15" fmla="*/ 0 w 45"/>
                      <a:gd name="T16" fmla="*/ 0 h 281"/>
                      <a:gd name="T17" fmla="*/ 45 w 45"/>
                      <a:gd name="T18" fmla="*/ 281 h 281"/>
                    </a:gdLst>
                    <a:ahLst/>
                    <a:cxnLst>
                      <a:cxn ang="T10">
                        <a:pos x="T0" y="T1"/>
                      </a:cxn>
                      <a:cxn ang="T11">
                        <a:pos x="T2" y="T3"/>
                      </a:cxn>
                      <a:cxn ang="T12">
                        <a:pos x="T4" y="T5"/>
                      </a:cxn>
                      <a:cxn ang="T13">
                        <a:pos x="T6" y="T7"/>
                      </a:cxn>
                      <a:cxn ang="T14">
                        <a:pos x="T8" y="T9"/>
                      </a:cxn>
                    </a:cxnLst>
                    <a:rect l="T15" t="T16" r="T17" b="T18"/>
                    <a:pathLst>
                      <a:path w="45" h="281">
                        <a:moveTo>
                          <a:pt x="44" y="234"/>
                        </a:moveTo>
                        <a:lnTo>
                          <a:pt x="0" y="280"/>
                        </a:lnTo>
                        <a:lnTo>
                          <a:pt x="0" y="0"/>
                        </a:lnTo>
                        <a:lnTo>
                          <a:pt x="44" y="46"/>
                        </a:lnTo>
                        <a:lnTo>
                          <a:pt x="44" y="234"/>
                        </a:lnTo>
                      </a:path>
                    </a:pathLst>
                  </a:custGeom>
                  <a:solidFill>
                    <a:srgbClr val="7F7F00"/>
                  </a:solidFill>
                  <a:ln w="12700" cap="rnd">
                    <a:solidFill>
                      <a:srgbClr val="FFFF00"/>
                    </a:solidFill>
                    <a:round/>
                    <a:headEnd/>
                    <a:tailEnd/>
                  </a:ln>
                </p:spPr>
                <p:txBody>
                  <a:bodyPr/>
                  <a:lstStyle/>
                  <a:p>
                    <a:endParaRPr lang="en-US" b="1"/>
                  </a:p>
                </p:txBody>
              </p:sp>
              <p:sp>
                <p:nvSpPr>
                  <p:cNvPr id="93" name="Freeform 50"/>
                  <p:cNvSpPr>
                    <a:spLocks/>
                  </p:cNvSpPr>
                  <p:nvPr/>
                </p:nvSpPr>
                <p:spPr bwMode="auto">
                  <a:xfrm>
                    <a:off x="7192963" y="5338763"/>
                    <a:ext cx="71437" cy="446087"/>
                  </a:xfrm>
                  <a:custGeom>
                    <a:avLst/>
                    <a:gdLst>
                      <a:gd name="T0" fmla="*/ 0 w 45"/>
                      <a:gd name="T1" fmla="*/ 73025 h 281"/>
                      <a:gd name="T2" fmla="*/ 69850 w 45"/>
                      <a:gd name="T3" fmla="*/ 0 h 281"/>
                      <a:gd name="T4" fmla="*/ 69850 w 45"/>
                      <a:gd name="T5" fmla="*/ 444500 h 281"/>
                      <a:gd name="T6" fmla="*/ 0 w 45"/>
                      <a:gd name="T7" fmla="*/ 371475 h 281"/>
                      <a:gd name="T8" fmla="*/ 0 w 45"/>
                      <a:gd name="T9" fmla="*/ 73025 h 281"/>
                      <a:gd name="T10" fmla="*/ 0 60000 65536"/>
                      <a:gd name="T11" fmla="*/ 0 60000 65536"/>
                      <a:gd name="T12" fmla="*/ 0 60000 65536"/>
                      <a:gd name="T13" fmla="*/ 0 60000 65536"/>
                      <a:gd name="T14" fmla="*/ 0 60000 65536"/>
                      <a:gd name="T15" fmla="*/ 0 w 45"/>
                      <a:gd name="T16" fmla="*/ 0 h 281"/>
                      <a:gd name="T17" fmla="*/ 45 w 45"/>
                      <a:gd name="T18" fmla="*/ 281 h 281"/>
                    </a:gdLst>
                    <a:ahLst/>
                    <a:cxnLst>
                      <a:cxn ang="T10">
                        <a:pos x="T0" y="T1"/>
                      </a:cxn>
                      <a:cxn ang="T11">
                        <a:pos x="T2" y="T3"/>
                      </a:cxn>
                      <a:cxn ang="T12">
                        <a:pos x="T4" y="T5"/>
                      </a:cxn>
                      <a:cxn ang="T13">
                        <a:pos x="T6" y="T7"/>
                      </a:cxn>
                      <a:cxn ang="T14">
                        <a:pos x="T8" y="T9"/>
                      </a:cxn>
                    </a:cxnLst>
                    <a:rect l="T15" t="T16" r="T17" b="T18"/>
                    <a:pathLst>
                      <a:path w="45" h="281">
                        <a:moveTo>
                          <a:pt x="0" y="46"/>
                        </a:moveTo>
                        <a:lnTo>
                          <a:pt x="44" y="0"/>
                        </a:lnTo>
                        <a:lnTo>
                          <a:pt x="44" y="280"/>
                        </a:lnTo>
                        <a:lnTo>
                          <a:pt x="0" y="234"/>
                        </a:lnTo>
                        <a:lnTo>
                          <a:pt x="0" y="46"/>
                        </a:lnTo>
                      </a:path>
                    </a:pathLst>
                  </a:custGeom>
                  <a:solidFill>
                    <a:srgbClr val="7F7F00"/>
                  </a:solidFill>
                  <a:ln w="12700" cap="rnd">
                    <a:solidFill>
                      <a:srgbClr val="FFFF00"/>
                    </a:solidFill>
                    <a:round/>
                    <a:headEnd/>
                    <a:tailEnd/>
                  </a:ln>
                </p:spPr>
                <p:txBody>
                  <a:bodyPr/>
                  <a:lstStyle/>
                  <a:p>
                    <a:endParaRPr lang="en-US" b="1"/>
                  </a:p>
                </p:txBody>
              </p:sp>
              <p:sp>
                <p:nvSpPr>
                  <p:cNvPr id="94" name="Freeform 51"/>
                  <p:cNvSpPr>
                    <a:spLocks/>
                  </p:cNvSpPr>
                  <p:nvPr/>
                </p:nvSpPr>
                <p:spPr bwMode="auto">
                  <a:xfrm>
                    <a:off x="6386513" y="5711825"/>
                    <a:ext cx="877887" cy="73025"/>
                  </a:xfrm>
                  <a:custGeom>
                    <a:avLst/>
                    <a:gdLst>
                      <a:gd name="T0" fmla="*/ 69850 w 553"/>
                      <a:gd name="T1" fmla="*/ 0 h 46"/>
                      <a:gd name="T2" fmla="*/ 0 w 553"/>
                      <a:gd name="T3" fmla="*/ 71438 h 46"/>
                      <a:gd name="T4" fmla="*/ 876300 w 553"/>
                      <a:gd name="T5" fmla="*/ 71438 h 46"/>
                      <a:gd name="T6" fmla="*/ 806449 w 553"/>
                      <a:gd name="T7" fmla="*/ 0 h 46"/>
                      <a:gd name="T8" fmla="*/ 69850 w 553"/>
                      <a:gd name="T9" fmla="*/ 0 h 46"/>
                      <a:gd name="T10" fmla="*/ 0 60000 65536"/>
                      <a:gd name="T11" fmla="*/ 0 60000 65536"/>
                      <a:gd name="T12" fmla="*/ 0 60000 65536"/>
                      <a:gd name="T13" fmla="*/ 0 60000 65536"/>
                      <a:gd name="T14" fmla="*/ 0 60000 65536"/>
                      <a:gd name="T15" fmla="*/ 0 w 553"/>
                      <a:gd name="T16" fmla="*/ 0 h 46"/>
                      <a:gd name="T17" fmla="*/ 553 w 553"/>
                      <a:gd name="T18" fmla="*/ 46 h 46"/>
                    </a:gdLst>
                    <a:ahLst/>
                    <a:cxnLst>
                      <a:cxn ang="T10">
                        <a:pos x="T0" y="T1"/>
                      </a:cxn>
                      <a:cxn ang="T11">
                        <a:pos x="T2" y="T3"/>
                      </a:cxn>
                      <a:cxn ang="T12">
                        <a:pos x="T4" y="T5"/>
                      </a:cxn>
                      <a:cxn ang="T13">
                        <a:pos x="T6" y="T7"/>
                      </a:cxn>
                      <a:cxn ang="T14">
                        <a:pos x="T8" y="T9"/>
                      </a:cxn>
                    </a:cxnLst>
                    <a:rect l="T15" t="T16" r="T17" b="T18"/>
                    <a:pathLst>
                      <a:path w="553" h="46">
                        <a:moveTo>
                          <a:pt x="44" y="0"/>
                        </a:moveTo>
                        <a:lnTo>
                          <a:pt x="0" y="45"/>
                        </a:lnTo>
                        <a:lnTo>
                          <a:pt x="552" y="45"/>
                        </a:lnTo>
                        <a:lnTo>
                          <a:pt x="508" y="0"/>
                        </a:lnTo>
                        <a:lnTo>
                          <a:pt x="44" y="0"/>
                        </a:lnTo>
                      </a:path>
                    </a:pathLst>
                  </a:custGeom>
                  <a:solidFill>
                    <a:srgbClr val="3F3F00"/>
                  </a:solidFill>
                  <a:ln w="12700" cap="rnd">
                    <a:solidFill>
                      <a:srgbClr val="FFFF00"/>
                    </a:solidFill>
                    <a:round/>
                    <a:headEnd/>
                    <a:tailEnd/>
                  </a:ln>
                </p:spPr>
                <p:txBody>
                  <a:bodyPr/>
                  <a:lstStyle/>
                  <a:p>
                    <a:endParaRPr lang="en-US" b="1"/>
                  </a:p>
                </p:txBody>
              </p:sp>
            </p:grpSp>
            <p:sp>
              <p:nvSpPr>
                <p:cNvPr id="89" name="Rectangle 52"/>
                <p:cNvSpPr>
                  <a:spLocks noChangeArrowheads="1"/>
                </p:cNvSpPr>
                <p:nvPr/>
              </p:nvSpPr>
              <p:spPr bwMode="auto">
                <a:xfrm>
                  <a:off x="5076056" y="5461443"/>
                  <a:ext cx="811046" cy="24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hangingPunct="0">
                    <a:lnSpc>
                      <a:spcPct val="85000"/>
                    </a:lnSpc>
                    <a:spcBef>
                      <a:spcPct val="30000"/>
                    </a:spcBef>
                  </a:pPr>
                  <a:r>
                    <a:rPr lang="en-US" sz="1200" b="1" dirty="0">
                      <a:solidFill>
                        <a:srgbClr val="500093"/>
                      </a:solidFill>
                      <a:latin typeface="Arial" pitchFamily="34" charset="0"/>
                    </a:rPr>
                    <a:t>UU </a:t>
                  </a:r>
                  <a:r>
                    <a:rPr lang="en-US" sz="1100" b="1" dirty="0">
                      <a:solidFill>
                        <a:srgbClr val="500093"/>
                      </a:solidFill>
                      <a:latin typeface="Arial" pitchFamily="34" charset="0"/>
                    </a:rPr>
                    <a:t>15/1992</a:t>
                  </a:r>
                </a:p>
              </p:txBody>
            </p:sp>
          </p:grpSp>
          <p:grpSp>
            <p:nvGrpSpPr>
              <p:cNvPr id="95" name="Group 94"/>
              <p:cNvGrpSpPr/>
              <p:nvPr/>
            </p:nvGrpSpPr>
            <p:grpSpPr>
              <a:xfrm>
                <a:off x="965926" y="3533322"/>
                <a:ext cx="1039332" cy="446087"/>
                <a:chOff x="5076056" y="5338763"/>
                <a:chExt cx="877887" cy="446087"/>
              </a:xfrm>
            </p:grpSpPr>
            <p:grpSp>
              <p:nvGrpSpPr>
                <p:cNvPr id="96" name="Group 95"/>
                <p:cNvGrpSpPr/>
                <p:nvPr/>
              </p:nvGrpSpPr>
              <p:grpSpPr>
                <a:xfrm>
                  <a:off x="5076056" y="5338763"/>
                  <a:ext cx="877887" cy="446087"/>
                  <a:chOff x="6386513" y="5338763"/>
                  <a:chExt cx="877887" cy="446087"/>
                </a:xfrm>
              </p:grpSpPr>
              <p:sp>
                <p:nvSpPr>
                  <p:cNvPr id="98" name="Freeform 47"/>
                  <p:cNvSpPr>
                    <a:spLocks/>
                  </p:cNvSpPr>
                  <p:nvPr/>
                </p:nvSpPr>
                <p:spPr bwMode="auto">
                  <a:xfrm>
                    <a:off x="6386513" y="5338763"/>
                    <a:ext cx="877887" cy="446087"/>
                  </a:xfrm>
                  <a:custGeom>
                    <a:avLst/>
                    <a:gdLst>
                      <a:gd name="T0" fmla="*/ 0 w 553"/>
                      <a:gd name="T1" fmla="*/ 444500 h 281"/>
                      <a:gd name="T2" fmla="*/ 0 w 553"/>
                      <a:gd name="T3" fmla="*/ 0 h 281"/>
                      <a:gd name="T4" fmla="*/ 876300 w 553"/>
                      <a:gd name="T5" fmla="*/ 0 h 281"/>
                      <a:gd name="T6" fmla="*/ 876300 w 553"/>
                      <a:gd name="T7" fmla="*/ 444500 h 281"/>
                      <a:gd name="T8" fmla="*/ 0 w 553"/>
                      <a:gd name="T9" fmla="*/ 444500 h 281"/>
                      <a:gd name="T10" fmla="*/ 0 60000 65536"/>
                      <a:gd name="T11" fmla="*/ 0 60000 65536"/>
                      <a:gd name="T12" fmla="*/ 0 60000 65536"/>
                      <a:gd name="T13" fmla="*/ 0 60000 65536"/>
                      <a:gd name="T14" fmla="*/ 0 60000 65536"/>
                      <a:gd name="T15" fmla="*/ 0 w 553"/>
                      <a:gd name="T16" fmla="*/ 0 h 281"/>
                      <a:gd name="T17" fmla="*/ 553 w 553"/>
                      <a:gd name="T18" fmla="*/ 281 h 281"/>
                    </a:gdLst>
                    <a:ahLst/>
                    <a:cxnLst>
                      <a:cxn ang="T10">
                        <a:pos x="T0" y="T1"/>
                      </a:cxn>
                      <a:cxn ang="T11">
                        <a:pos x="T2" y="T3"/>
                      </a:cxn>
                      <a:cxn ang="T12">
                        <a:pos x="T4" y="T5"/>
                      </a:cxn>
                      <a:cxn ang="T13">
                        <a:pos x="T6" y="T7"/>
                      </a:cxn>
                      <a:cxn ang="T14">
                        <a:pos x="T8" y="T9"/>
                      </a:cxn>
                    </a:cxnLst>
                    <a:rect l="T15" t="T16" r="T17" b="T18"/>
                    <a:pathLst>
                      <a:path w="553" h="281">
                        <a:moveTo>
                          <a:pt x="0" y="280"/>
                        </a:moveTo>
                        <a:lnTo>
                          <a:pt x="0" y="0"/>
                        </a:lnTo>
                        <a:lnTo>
                          <a:pt x="552" y="0"/>
                        </a:lnTo>
                        <a:lnTo>
                          <a:pt x="552" y="280"/>
                        </a:lnTo>
                        <a:lnTo>
                          <a:pt x="0" y="280"/>
                        </a:lnTo>
                      </a:path>
                    </a:pathLst>
                  </a:custGeom>
                  <a:solidFill>
                    <a:srgbClr val="FFFF00"/>
                  </a:solidFill>
                  <a:ln w="12700" cap="rnd">
                    <a:solidFill>
                      <a:srgbClr val="FFFF00"/>
                    </a:solidFill>
                    <a:round/>
                    <a:headEnd/>
                    <a:tailEnd/>
                  </a:ln>
                </p:spPr>
                <p:txBody>
                  <a:bodyPr/>
                  <a:lstStyle/>
                  <a:p>
                    <a:endParaRPr lang="en-US" b="1"/>
                  </a:p>
                </p:txBody>
              </p:sp>
              <p:sp>
                <p:nvSpPr>
                  <p:cNvPr id="99" name="Freeform 48"/>
                  <p:cNvSpPr>
                    <a:spLocks/>
                  </p:cNvSpPr>
                  <p:nvPr/>
                </p:nvSpPr>
                <p:spPr bwMode="auto">
                  <a:xfrm>
                    <a:off x="6386513" y="5338763"/>
                    <a:ext cx="877887" cy="73025"/>
                  </a:xfrm>
                  <a:custGeom>
                    <a:avLst/>
                    <a:gdLst>
                      <a:gd name="T0" fmla="*/ 69850 w 553"/>
                      <a:gd name="T1" fmla="*/ 71438 h 46"/>
                      <a:gd name="T2" fmla="*/ 0 w 553"/>
                      <a:gd name="T3" fmla="*/ 0 h 46"/>
                      <a:gd name="T4" fmla="*/ 876300 w 553"/>
                      <a:gd name="T5" fmla="*/ 0 h 46"/>
                      <a:gd name="T6" fmla="*/ 806449 w 553"/>
                      <a:gd name="T7" fmla="*/ 71438 h 46"/>
                      <a:gd name="T8" fmla="*/ 69850 w 553"/>
                      <a:gd name="T9" fmla="*/ 71438 h 46"/>
                      <a:gd name="T10" fmla="*/ 0 60000 65536"/>
                      <a:gd name="T11" fmla="*/ 0 60000 65536"/>
                      <a:gd name="T12" fmla="*/ 0 60000 65536"/>
                      <a:gd name="T13" fmla="*/ 0 60000 65536"/>
                      <a:gd name="T14" fmla="*/ 0 60000 65536"/>
                      <a:gd name="T15" fmla="*/ 0 w 553"/>
                      <a:gd name="T16" fmla="*/ 0 h 46"/>
                      <a:gd name="T17" fmla="*/ 553 w 553"/>
                      <a:gd name="T18" fmla="*/ 46 h 46"/>
                    </a:gdLst>
                    <a:ahLst/>
                    <a:cxnLst>
                      <a:cxn ang="T10">
                        <a:pos x="T0" y="T1"/>
                      </a:cxn>
                      <a:cxn ang="T11">
                        <a:pos x="T2" y="T3"/>
                      </a:cxn>
                      <a:cxn ang="T12">
                        <a:pos x="T4" y="T5"/>
                      </a:cxn>
                      <a:cxn ang="T13">
                        <a:pos x="T6" y="T7"/>
                      </a:cxn>
                      <a:cxn ang="T14">
                        <a:pos x="T8" y="T9"/>
                      </a:cxn>
                    </a:cxnLst>
                    <a:rect l="T15" t="T16" r="T17" b="T18"/>
                    <a:pathLst>
                      <a:path w="553" h="46">
                        <a:moveTo>
                          <a:pt x="44" y="45"/>
                        </a:moveTo>
                        <a:lnTo>
                          <a:pt x="0" y="0"/>
                        </a:lnTo>
                        <a:lnTo>
                          <a:pt x="552" y="0"/>
                        </a:lnTo>
                        <a:lnTo>
                          <a:pt x="508" y="45"/>
                        </a:lnTo>
                        <a:lnTo>
                          <a:pt x="44" y="45"/>
                        </a:lnTo>
                      </a:path>
                    </a:pathLst>
                  </a:custGeom>
                  <a:solidFill>
                    <a:srgbClr val="BFBF00"/>
                  </a:solidFill>
                  <a:ln w="12700" cap="rnd">
                    <a:solidFill>
                      <a:srgbClr val="FFFF00"/>
                    </a:solidFill>
                    <a:round/>
                    <a:headEnd/>
                    <a:tailEnd/>
                  </a:ln>
                </p:spPr>
                <p:txBody>
                  <a:bodyPr/>
                  <a:lstStyle/>
                  <a:p>
                    <a:endParaRPr lang="en-US" b="1"/>
                  </a:p>
                </p:txBody>
              </p:sp>
              <p:sp>
                <p:nvSpPr>
                  <p:cNvPr id="100" name="Freeform 49"/>
                  <p:cNvSpPr>
                    <a:spLocks/>
                  </p:cNvSpPr>
                  <p:nvPr/>
                </p:nvSpPr>
                <p:spPr bwMode="auto">
                  <a:xfrm>
                    <a:off x="6386513" y="5338763"/>
                    <a:ext cx="71437" cy="446087"/>
                  </a:xfrm>
                  <a:custGeom>
                    <a:avLst/>
                    <a:gdLst>
                      <a:gd name="T0" fmla="*/ 69850 w 45"/>
                      <a:gd name="T1" fmla="*/ 371475 h 281"/>
                      <a:gd name="T2" fmla="*/ 0 w 45"/>
                      <a:gd name="T3" fmla="*/ 444500 h 281"/>
                      <a:gd name="T4" fmla="*/ 0 w 45"/>
                      <a:gd name="T5" fmla="*/ 0 h 281"/>
                      <a:gd name="T6" fmla="*/ 69850 w 45"/>
                      <a:gd name="T7" fmla="*/ 73025 h 281"/>
                      <a:gd name="T8" fmla="*/ 69850 w 45"/>
                      <a:gd name="T9" fmla="*/ 371475 h 281"/>
                      <a:gd name="T10" fmla="*/ 0 60000 65536"/>
                      <a:gd name="T11" fmla="*/ 0 60000 65536"/>
                      <a:gd name="T12" fmla="*/ 0 60000 65536"/>
                      <a:gd name="T13" fmla="*/ 0 60000 65536"/>
                      <a:gd name="T14" fmla="*/ 0 60000 65536"/>
                      <a:gd name="T15" fmla="*/ 0 w 45"/>
                      <a:gd name="T16" fmla="*/ 0 h 281"/>
                      <a:gd name="T17" fmla="*/ 45 w 45"/>
                      <a:gd name="T18" fmla="*/ 281 h 281"/>
                    </a:gdLst>
                    <a:ahLst/>
                    <a:cxnLst>
                      <a:cxn ang="T10">
                        <a:pos x="T0" y="T1"/>
                      </a:cxn>
                      <a:cxn ang="T11">
                        <a:pos x="T2" y="T3"/>
                      </a:cxn>
                      <a:cxn ang="T12">
                        <a:pos x="T4" y="T5"/>
                      </a:cxn>
                      <a:cxn ang="T13">
                        <a:pos x="T6" y="T7"/>
                      </a:cxn>
                      <a:cxn ang="T14">
                        <a:pos x="T8" y="T9"/>
                      </a:cxn>
                    </a:cxnLst>
                    <a:rect l="T15" t="T16" r="T17" b="T18"/>
                    <a:pathLst>
                      <a:path w="45" h="281">
                        <a:moveTo>
                          <a:pt x="44" y="234"/>
                        </a:moveTo>
                        <a:lnTo>
                          <a:pt x="0" y="280"/>
                        </a:lnTo>
                        <a:lnTo>
                          <a:pt x="0" y="0"/>
                        </a:lnTo>
                        <a:lnTo>
                          <a:pt x="44" y="46"/>
                        </a:lnTo>
                        <a:lnTo>
                          <a:pt x="44" y="234"/>
                        </a:lnTo>
                      </a:path>
                    </a:pathLst>
                  </a:custGeom>
                  <a:solidFill>
                    <a:srgbClr val="7F7F00"/>
                  </a:solidFill>
                  <a:ln w="12700" cap="rnd">
                    <a:solidFill>
                      <a:srgbClr val="FFFF00"/>
                    </a:solidFill>
                    <a:round/>
                    <a:headEnd/>
                    <a:tailEnd/>
                  </a:ln>
                </p:spPr>
                <p:txBody>
                  <a:bodyPr/>
                  <a:lstStyle/>
                  <a:p>
                    <a:endParaRPr lang="en-US" b="1"/>
                  </a:p>
                </p:txBody>
              </p:sp>
              <p:sp>
                <p:nvSpPr>
                  <p:cNvPr id="101" name="Freeform 50"/>
                  <p:cNvSpPr>
                    <a:spLocks/>
                  </p:cNvSpPr>
                  <p:nvPr/>
                </p:nvSpPr>
                <p:spPr bwMode="auto">
                  <a:xfrm>
                    <a:off x="7192963" y="5338763"/>
                    <a:ext cx="71437" cy="446087"/>
                  </a:xfrm>
                  <a:custGeom>
                    <a:avLst/>
                    <a:gdLst>
                      <a:gd name="T0" fmla="*/ 0 w 45"/>
                      <a:gd name="T1" fmla="*/ 73025 h 281"/>
                      <a:gd name="T2" fmla="*/ 69850 w 45"/>
                      <a:gd name="T3" fmla="*/ 0 h 281"/>
                      <a:gd name="T4" fmla="*/ 69850 w 45"/>
                      <a:gd name="T5" fmla="*/ 444500 h 281"/>
                      <a:gd name="T6" fmla="*/ 0 w 45"/>
                      <a:gd name="T7" fmla="*/ 371475 h 281"/>
                      <a:gd name="T8" fmla="*/ 0 w 45"/>
                      <a:gd name="T9" fmla="*/ 73025 h 281"/>
                      <a:gd name="T10" fmla="*/ 0 60000 65536"/>
                      <a:gd name="T11" fmla="*/ 0 60000 65536"/>
                      <a:gd name="T12" fmla="*/ 0 60000 65536"/>
                      <a:gd name="T13" fmla="*/ 0 60000 65536"/>
                      <a:gd name="T14" fmla="*/ 0 60000 65536"/>
                      <a:gd name="T15" fmla="*/ 0 w 45"/>
                      <a:gd name="T16" fmla="*/ 0 h 281"/>
                      <a:gd name="T17" fmla="*/ 45 w 45"/>
                      <a:gd name="T18" fmla="*/ 281 h 281"/>
                    </a:gdLst>
                    <a:ahLst/>
                    <a:cxnLst>
                      <a:cxn ang="T10">
                        <a:pos x="T0" y="T1"/>
                      </a:cxn>
                      <a:cxn ang="T11">
                        <a:pos x="T2" y="T3"/>
                      </a:cxn>
                      <a:cxn ang="T12">
                        <a:pos x="T4" y="T5"/>
                      </a:cxn>
                      <a:cxn ang="T13">
                        <a:pos x="T6" y="T7"/>
                      </a:cxn>
                      <a:cxn ang="T14">
                        <a:pos x="T8" y="T9"/>
                      </a:cxn>
                    </a:cxnLst>
                    <a:rect l="T15" t="T16" r="T17" b="T18"/>
                    <a:pathLst>
                      <a:path w="45" h="281">
                        <a:moveTo>
                          <a:pt x="0" y="46"/>
                        </a:moveTo>
                        <a:lnTo>
                          <a:pt x="44" y="0"/>
                        </a:lnTo>
                        <a:lnTo>
                          <a:pt x="44" y="280"/>
                        </a:lnTo>
                        <a:lnTo>
                          <a:pt x="0" y="234"/>
                        </a:lnTo>
                        <a:lnTo>
                          <a:pt x="0" y="46"/>
                        </a:lnTo>
                      </a:path>
                    </a:pathLst>
                  </a:custGeom>
                  <a:solidFill>
                    <a:srgbClr val="7F7F00"/>
                  </a:solidFill>
                  <a:ln w="12700" cap="rnd">
                    <a:solidFill>
                      <a:srgbClr val="FFFF00"/>
                    </a:solidFill>
                    <a:round/>
                    <a:headEnd/>
                    <a:tailEnd/>
                  </a:ln>
                </p:spPr>
                <p:txBody>
                  <a:bodyPr/>
                  <a:lstStyle/>
                  <a:p>
                    <a:endParaRPr lang="en-US" b="1"/>
                  </a:p>
                </p:txBody>
              </p:sp>
              <p:sp>
                <p:nvSpPr>
                  <p:cNvPr id="102" name="Freeform 51"/>
                  <p:cNvSpPr>
                    <a:spLocks/>
                  </p:cNvSpPr>
                  <p:nvPr/>
                </p:nvSpPr>
                <p:spPr bwMode="auto">
                  <a:xfrm>
                    <a:off x="6386513" y="5711825"/>
                    <a:ext cx="877887" cy="73025"/>
                  </a:xfrm>
                  <a:custGeom>
                    <a:avLst/>
                    <a:gdLst>
                      <a:gd name="T0" fmla="*/ 69850 w 553"/>
                      <a:gd name="T1" fmla="*/ 0 h 46"/>
                      <a:gd name="T2" fmla="*/ 0 w 553"/>
                      <a:gd name="T3" fmla="*/ 71438 h 46"/>
                      <a:gd name="T4" fmla="*/ 876300 w 553"/>
                      <a:gd name="T5" fmla="*/ 71438 h 46"/>
                      <a:gd name="T6" fmla="*/ 806449 w 553"/>
                      <a:gd name="T7" fmla="*/ 0 h 46"/>
                      <a:gd name="T8" fmla="*/ 69850 w 553"/>
                      <a:gd name="T9" fmla="*/ 0 h 46"/>
                      <a:gd name="T10" fmla="*/ 0 60000 65536"/>
                      <a:gd name="T11" fmla="*/ 0 60000 65536"/>
                      <a:gd name="T12" fmla="*/ 0 60000 65536"/>
                      <a:gd name="T13" fmla="*/ 0 60000 65536"/>
                      <a:gd name="T14" fmla="*/ 0 60000 65536"/>
                      <a:gd name="T15" fmla="*/ 0 w 553"/>
                      <a:gd name="T16" fmla="*/ 0 h 46"/>
                      <a:gd name="T17" fmla="*/ 553 w 553"/>
                      <a:gd name="T18" fmla="*/ 46 h 46"/>
                    </a:gdLst>
                    <a:ahLst/>
                    <a:cxnLst>
                      <a:cxn ang="T10">
                        <a:pos x="T0" y="T1"/>
                      </a:cxn>
                      <a:cxn ang="T11">
                        <a:pos x="T2" y="T3"/>
                      </a:cxn>
                      <a:cxn ang="T12">
                        <a:pos x="T4" y="T5"/>
                      </a:cxn>
                      <a:cxn ang="T13">
                        <a:pos x="T6" y="T7"/>
                      </a:cxn>
                      <a:cxn ang="T14">
                        <a:pos x="T8" y="T9"/>
                      </a:cxn>
                    </a:cxnLst>
                    <a:rect l="T15" t="T16" r="T17" b="T18"/>
                    <a:pathLst>
                      <a:path w="553" h="46">
                        <a:moveTo>
                          <a:pt x="44" y="0"/>
                        </a:moveTo>
                        <a:lnTo>
                          <a:pt x="0" y="45"/>
                        </a:lnTo>
                        <a:lnTo>
                          <a:pt x="552" y="45"/>
                        </a:lnTo>
                        <a:lnTo>
                          <a:pt x="508" y="0"/>
                        </a:lnTo>
                        <a:lnTo>
                          <a:pt x="44" y="0"/>
                        </a:lnTo>
                      </a:path>
                    </a:pathLst>
                  </a:custGeom>
                  <a:solidFill>
                    <a:srgbClr val="3F3F00"/>
                  </a:solidFill>
                  <a:ln w="12700" cap="rnd">
                    <a:solidFill>
                      <a:srgbClr val="FFFF00"/>
                    </a:solidFill>
                    <a:round/>
                    <a:headEnd/>
                    <a:tailEnd/>
                  </a:ln>
                </p:spPr>
                <p:txBody>
                  <a:bodyPr/>
                  <a:lstStyle/>
                  <a:p>
                    <a:endParaRPr lang="en-US" b="1"/>
                  </a:p>
                </p:txBody>
              </p:sp>
            </p:grpSp>
            <p:sp>
              <p:nvSpPr>
                <p:cNvPr id="97" name="Rectangle 52"/>
                <p:cNvSpPr>
                  <a:spLocks noChangeArrowheads="1"/>
                </p:cNvSpPr>
                <p:nvPr/>
              </p:nvSpPr>
              <p:spPr bwMode="auto">
                <a:xfrm>
                  <a:off x="5076056" y="5461443"/>
                  <a:ext cx="811046" cy="24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hangingPunct="0">
                    <a:lnSpc>
                      <a:spcPct val="85000"/>
                    </a:lnSpc>
                    <a:spcBef>
                      <a:spcPct val="30000"/>
                    </a:spcBef>
                  </a:pPr>
                  <a:r>
                    <a:rPr lang="en-US" sz="1200" b="1" dirty="0">
                      <a:solidFill>
                        <a:srgbClr val="500093"/>
                      </a:solidFill>
                      <a:latin typeface="Arial" pitchFamily="34" charset="0"/>
                    </a:rPr>
                    <a:t>UU </a:t>
                  </a:r>
                  <a:r>
                    <a:rPr lang="en-US" sz="1100" b="1" dirty="0">
                      <a:solidFill>
                        <a:srgbClr val="500093"/>
                      </a:solidFill>
                      <a:latin typeface="Arial" pitchFamily="34" charset="0"/>
                    </a:rPr>
                    <a:t>21/1992</a:t>
                  </a:r>
                </a:p>
              </p:txBody>
            </p:sp>
          </p:grpSp>
        </p:grpSp>
        <p:sp>
          <p:nvSpPr>
            <p:cNvPr id="9" name="Rectangle 8"/>
            <p:cNvSpPr/>
            <p:nvPr/>
          </p:nvSpPr>
          <p:spPr>
            <a:xfrm>
              <a:off x="1095054" y="3140968"/>
              <a:ext cx="1070616" cy="28803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800" b="1" dirty="0">
                  <a:solidFill>
                    <a:schemeClr val="tx1"/>
                  </a:solidFill>
                </a:rPr>
                <a:t>UU TRANSPORTASI</a:t>
              </a:r>
            </a:p>
          </p:txBody>
        </p:sp>
      </p:grpSp>
      <p:grpSp>
        <p:nvGrpSpPr>
          <p:cNvPr id="121" name="Group 120"/>
          <p:cNvGrpSpPr/>
          <p:nvPr/>
        </p:nvGrpSpPr>
        <p:grpSpPr>
          <a:xfrm>
            <a:off x="3722379" y="3000372"/>
            <a:ext cx="2020506" cy="2798440"/>
            <a:chOff x="893763" y="3068960"/>
            <a:chExt cx="1445989" cy="2798440"/>
          </a:xfrm>
        </p:grpSpPr>
        <p:sp>
          <p:nvSpPr>
            <p:cNvPr id="122" name="Rounded Rectangle 121"/>
            <p:cNvSpPr/>
            <p:nvPr/>
          </p:nvSpPr>
          <p:spPr>
            <a:xfrm>
              <a:off x="893763" y="3068960"/>
              <a:ext cx="1445989" cy="27984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p:cNvGrpSpPr/>
            <p:nvPr/>
          </p:nvGrpSpPr>
          <p:grpSpPr>
            <a:xfrm>
              <a:off x="1095054" y="3533322"/>
              <a:ext cx="1070616" cy="2176916"/>
              <a:chOff x="950284" y="3533322"/>
              <a:chExt cx="1070616" cy="2176916"/>
            </a:xfrm>
          </p:grpSpPr>
          <p:grpSp>
            <p:nvGrpSpPr>
              <p:cNvPr id="133" name="Group 132"/>
              <p:cNvGrpSpPr/>
              <p:nvPr/>
            </p:nvGrpSpPr>
            <p:grpSpPr>
              <a:xfrm>
                <a:off x="953907" y="4915977"/>
                <a:ext cx="1063370" cy="333375"/>
                <a:chOff x="2719388" y="4654550"/>
                <a:chExt cx="877887" cy="333375"/>
              </a:xfrm>
            </p:grpSpPr>
            <p:sp>
              <p:nvSpPr>
                <p:cNvPr id="166" name="Freeform 22"/>
                <p:cNvSpPr>
                  <a:spLocks/>
                </p:cNvSpPr>
                <p:nvPr/>
              </p:nvSpPr>
              <p:spPr bwMode="auto">
                <a:xfrm>
                  <a:off x="2719388" y="4654550"/>
                  <a:ext cx="877887" cy="333375"/>
                </a:xfrm>
                <a:custGeom>
                  <a:avLst/>
                  <a:gdLst>
                    <a:gd name="T0" fmla="*/ 0 w 553"/>
                    <a:gd name="T1" fmla="*/ 331788 h 210"/>
                    <a:gd name="T2" fmla="*/ 0 w 553"/>
                    <a:gd name="T3" fmla="*/ 0 h 210"/>
                    <a:gd name="T4" fmla="*/ 876300 w 553"/>
                    <a:gd name="T5" fmla="*/ 0 h 210"/>
                    <a:gd name="T6" fmla="*/ 876300 w 553"/>
                    <a:gd name="T7" fmla="*/ 331788 h 210"/>
                    <a:gd name="T8" fmla="*/ 0 w 553"/>
                    <a:gd name="T9" fmla="*/ 331788 h 210"/>
                    <a:gd name="T10" fmla="*/ 0 60000 65536"/>
                    <a:gd name="T11" fmla="*/ 0 60000 65536"/>
                    <a:gd name="T12" fmla="*/ 0 60000 65536"/>
                    <a:gd name="T13" fmla="*/ 0 60000 65536"/>
                    <a:gd name="T14" fmla="*/ 0 60000 65536"/>
                    <a:gd name="T15" fmla="*/ 0 w 553"/>
                    <a:gd name="T16" fmla="*/ 0 h 210"/>
                    <a:gd name="T17" fmla="*/ 553 w 553"/>
                    <a:gd name="T18" fmla="*/ 210 h 210"/>
                  </a:gdLst>
                  <a:ahLst/>
                  <a:cxnLst>
                    <a:cxn ang="T10">
                      <a:pos x="T0" y="T1"/>
                    </a:cxn>
                    <a:cxn ang="T11">
                      <a:pos x="T2" y="T3"/>
                    </a:cxn>
                    <a:cxn ang="T12">
                      <a:pos x="T4" y="T5"/>
                    </a:cxn>
                    <a:cxn ang="T13">
                      <a:pos x="T6" y="T7"/>
                    </a:cxn>
                    <a:cxn ang="T14">
                      <a:pos x="T8" y="T9"/>
                    </a:cxn>
                  </a:cxnLst>
                  <a:rect l="T15" t="T16" r="T17" b="T18"/>
                  <a:pathLst>
                    <a:path w="553" h="210">
                      <a:moveTo>
                        <a:pt x="0" y="209"/>
                      </a:moveTo>
                      <a:lnTo>
                        <a:pt x="0" y="0"/>
                      </a:lnTo>
                      <a:lnTo>
                        <a:pt x="552" y="0"/>
                      </a:lnTo>
                      <a:lnTo>
                        <a:pt x="552" y="209"/>
                      </a:lnTo>
                      <a:lnTo>
                        <a:pt x="0" y="209"/>
                      </a:lnTo>
                    </a:path>
                  </a:pathLst>
                </a:custGeom>
                <a:solidFill>
                  <a:srgbClr val="FFFF00"/>
                </a:solidFill>
                <a:ln w="12700" cap="rnd">
                  <a:solidFill>
                    <a:srgbClr val="FFFF00"/>
                  </a:solidFill>
                  <a:round/>
                  <a:headEnd/>
                  <a:tailEnd/>
                </a:ln>
              </p:spPr>
              <p:txBody>
                <a:bodyPr/>
                <a:lstStyle/>
                <a:p>
                  <a:endParaRPr lang="en-US"/>
                </a:p>
              </p:txBody>
            </p:sp>
            <p:sp>
              <p:nvSpPr>
                <p:cNvPr id="167" name="Freeform 23"/>
                <p:cNvSpPr>
                  <a:spLocks/>
                </p:cNvSpPr>
                <p:nvPr/>
              </p:nvSpPr>
              <p:spPr bwMode="auto">
                <a:xfrm>
                  <a:off x="2719388" y="4654550"/>
                  <a:ext cx="877887" cy="57150"/>
                </a:xfrm>
                <a:custGeom>
                  <a:avLst/>
                  <a:gdLst>
                    <a:gd name="T0" fmla="*/ 69850 w 553"/>
                    <a:gd name="T1" fmla="*/ 55563 h 36"/>
                    <a:gd name="T2" fmla="*/ 0 w 553"/>
                    <a:gd name="T3" fmla="*/ 0 h 36"/>
                    <a:gd name="T4" fmla="*/ 876300 w 553"/>
                    <a:gd name="T5" fmla="*/ 0 h 36"/>
                    <a:gd name="T6" fmla="*/ 806449 w 553"/>
                    <a:gd name="T7" fmla="*/ 55563 h 36"/>
                    <a:gd name="T8" fmla="*/ 69850 w 553"/>
                    <a:gd name="T9" fmla="*/ 55563 h 36"/>
                    <a:gd name="T10" fmla="*/ 0 60000 65536"/>
                    <a:gd name="T11" fmla="*/ 0 60000 65536"/>
                    <a:gd name="T12" fmla="*/ 0 60000 65536"/>
                    <a:gd name="T13" fmla="*/ 0 60000 65536"/>
                    <a:gd name="T14" fmla="*/ 0 60000 65536"/>
                    <a:gd name="T15" fmla="*/ 0 w 553"/>
                    <a:gd name="T16" fmla="*/ 0 h 36"/>
                    <a:gd name="T17" fmla="*/ 553 w 553"/>
                    <a:gd name="T18" fmla="*/ 36 h 36"/>
                  </a:gdLst>
                  <a:ahLst/>
                  <a:cxnLst>
                    <a:cxn ang="T10">
                      <a:pos x="T0" y="T1"/>
                    </a:cxn>
                    <a:cxn ang="T11">
                      <a:pos x="T2" y="T3"/>
                    </a:cxn>
                    <a:cxn ang="T12">
                      <a:pos x="T4" y="T5"/>
                    </a:cxn>
                    <a:cxn ang="T13">
                      <a:pos x="T6" y="T7"/>
                    </a:cxn>
                    <a:cxn ang="T14">
                      <a:pos x="T8" y="T9"/>
                    </a:cxn>
                  </a:cxnLst>
                  <a:rect l="T15" t="T16" r="T17" b="T18"/>
                  <a:pathLst>
                    <a:path w="553" h="36">
                      <a:moveTo>
                        <a:pt x="44" y="35"/>
                      </a:moveTo>
                      <a:lnTo>
                        <a:pt x="0" y="0"/>
                      </a:lnTo>
                      <a:lnTo>
                        <a:pt x="552" y="0"/>
                      </a:lnTo>
                      <a:lnTo>
                        <a:pt x="508" y="35"/>
                      </a:lnTo>
                      <a:lnTo>
                        <a:pt x="44" y="35"/>
                      </a:lnTo>
                    </a:path>
                  </a:pathLst>
                </a:custGeom>
                <a:solidFill>
                  <a:srgbClr val="BFBF00"/>
                </a:solidFill>
                <a:ln w="12700" cap="rnd">
                  <a:solidFill>
                    <a:srgbClr val="FFFF00"/>
                  </a:solidFill>
                  <a:round/>
                  <a:headEnd/>
                  <a:tailEnd/>
                </a:ln>
              </p:spPr>
              <p:txBody>
                <a:bodyPr/>
                <a:lstStyle/>
                <a:p>
                  <a:endParaRPr lang="en-US"/>
                </a:p>
              </p:txBody>
            </p:sp>
            <p:sp>
              <p:nvSpPr>
                <p:cNvPr id="168" name="Freeform 24"/>
                <p:cNvSpPr>
                  <a:spLocks/>
                </p:cNvSpPr>
                <p:nvPr/>
              </p:nvSpPr>
              <p:spPr bwMode="auto">
                <a:xfrm>
                  <a:off x="2719388" y="4654550"/>
                  <a:ext cx="73025" cy="333375"/>
                </a:xfrm>
                <a:custGeom>
                  <a:avLst/>
                  <a:gdLst>
                    <a:gd name="T0" fmla="*/ 71438 w 46"/>
                    <a:gd name="T1" fmla="*/ 277813 h 210"/>
                    <a:gd name="T2" fmla="*/ 0 w 46"/>
                    <a:gd name="T3" fmla="*/ 331788 h 210"/>
                    <a:gd name="T4" fmla="*/ 0 w 46"/>
                    <a:gd name="T5" fmla="*/ 0 h 210"/>
                    <a:gd name="T6" fmla="*/ 71438 w 46"/>
                    <a:gd name="T7" fmla="*/ 53975 h 210"/>
                    <a:gd name="T8" fmla="*/ 71438 w 46"/>
                    <a:gd name="T9" fmla="*/ 277813 h 210"/>
                    <a:gd name="T10" fmla="*/ 0 60000 65536"/>
                    <a:gd name="T11" fmla="*/ 0 60000 65536"/>
                    <a:gd name="T12" fmla="*/ 0 60000 65536"/>
                    <a:gd name="T13" fmla="*/ 0 60000 65536"/>
                    <a:gd name="T14" fmla="*/ 0 60000 65536"/>
                    <a:gd name="T15" fmla="*/ 0 w 46"/>
                    <a:gd name="T16" fmla="*/ 0 h 210"/>
                    <a:gd name="T17" fmla="*/ 46 w 46"/>
                    <a:gd name="T18" fmla="*/ 210 h 210"/>
                  </a:gdLst>
                  <a:ahLst/>
                  <a:cxnLst>
                    <a:cxn ang="T10">
                      <a:pos x="T0" y="T1"/>
                    </a:cxn>
                    <a:cxn ang="T11">
                      <a:pos x="T2" y="T3"/>
                    </a:cxn>
                    <a:cxn ang="T12">
                      <a:pos x="T4" y="T5"/>
                    </a:cxn>
                    <a:cxn ang="T13">
                      <a:pos x="T6" y="T7"/>
                    </a:cxn>
                    <a:cxn ang="T14">
                      <a:pos x="T8" y="T9"/>
                    </a:cxn>
                  </a:cxnLst>
                  <a:rect l="T15" t="T16" r="T17" b="T18"/>
                  <a:pathLst>
                    <a:path w="46" h="210">
                      <a:moveTo>
                        <a:pt x="45" y="175"/>
                      </a:moveTo>
                      <a:lnTo>
                        <a:pt x="0" y="209"/>
                      </a:lnTo>
                      <a:lnTo>
                        <a:pt x="0" y="0"/>
                      </a:lnTo>
                      <a:lnTo>
                        <a:pt x="45" y="34"/>
                      </a:lnTo>
                      <a:lnTo>
                        <a:pt x="45" y="175"/>
                      </a:lnTo>
                    </a:path>
                  </a:pathLst>
                </a:custGeom>
                <a:solidFill>
                  <a:srgbClr val="7F7F00"/>
                </a:solidFill>
                <a:ln w="12700" cap="rnd">
                  <a:solidFill>
                    <a:srgbClr val="FFFF00"/>
                  </a:solidFill>
                  <a:round/>
                  <a:headEnd/>
                  <a:tailEnd/>
                </a:ln>
              </p:spPr>
              <p:txBody>
                <a:bodyPr/>
                <a:lstStyle/>
                <a:p>
                  <a:endParaRPr lang="en-US"/>
                </a:p>
              </p:txBody>
            </p:sp>
            <p:sp>
              <p:nvSpPr>
                <p:cNvPr id="169" name="Freeform 25"/>
                <p:cNvSpPr>
                  <a:spLocks/>
                </p:cNvSpPr>
                <p:nvPr/>
              </p:nvSpPr>
              <p:spPr bwMode="auto">
                <a:xfrm>
                  <a:off x="3527425" y="4654550"/>
                  <a:ext cx="69850" cy="333375"/>
                </a:xfrm>
                <a:custGeom>
                  <a:avLst/>
                  <a:gdLst>
                    <a:gd name="T0" fmla="*/ 0 w 44"/>
                    <a:gd name="T1" fmla="*/ 53975 h 210"/>
                    <a:gd name="T2" fmla="*/ 68263 w 44"/>
                    <a:gd name="T3" fmla="*/ 0 h 210"/>
                    <a:gd name="T4" fmla="*/ 68263 w 44"/>
                    <a:gd name="T5" fmla="*/ 331788 h 210"/>
                    <a:gd name="T6" fmla="*/ 0 w 44"/>
                    <a:gd name="T7" fmla="*/ 277813 h 210"/>
                    <a:gd name="T8" fmla="*/ 0 w 44"/>
                    <a:gd name="T9" fmla="*/ 53975 h 210"/>
                    <a:gd name="T10" fmla="*/ 0 60000 65536"/>
                    <a:gd name="T11" fmla="*/ 0 60000 65536"/>
                    <a:gd name="T12" fmla="*/ 0 60000 65536"/>
                    <a:gd name="T13" fmla="*/ 0 60000 65536"/>
                    <a:gd name="T14" fmla="*/ 0 60000 65536"/>
                    <a:gd name="T15" fmla="*/ 0 w 44"/>
                    <a:gd name="T16" fmla="*/ 0 h 210"/>
                    <a:gd name="T17" fmla="*/ 44 w 44"/>
                    <a:gd name="T18" fmla="*/ 210 h 210"/>
                  </a:gdLst>
                  <a:ahLst/>
                  <a:cxnLst>
                    <a:cxn ang="T10">
                      <a:pos x="T0" y="T1"/>
                    </a:cxn>
                    <a:cxn ang="T11">
                      <a:pos x="T2" y="T3"/>
                    </a:cxn>
                    <a:cxn ang="T12">
                      <a:pos x="T4" y="T5"/>
                    </a:cxn>
                    <a:cxn ang="T13">
                      <a:pos x="T6" y="T7"/>
                    </a:cxn>
                    <a:cxn ang="T14">
                      <a:pos x="T8" y="T9"/>
                    </a:cxn>
                  </a:cxnLst>
                  <a:rect l="T15" t="T16" r="T17" b="T18"/>
                  <a:pathLst>
                    <a:path w="44" h="210">
                      <a:moveTo>
                        <a:pt x="0" y="34"/>
                      </a:moveTo>
                      <a:lnTo>
                        <a:pt x="43" y="0"/>
                      </a:lnTo>
                      <a:lnTo>
                        <a:pt x="43" y="209"/>
                      </a:lnTo>
                      <a:lnTo>
                        <a:pt x="0" y="175"/>
                      </a:lnTo>
                      <a:lnTo>
                        <a:pt x="0" y="34"/>
                      </a:lnTo>
                    </a:path>
                  </a:pathLst>
                </a:custGeom>
                <a:solidFill>
                  <a:srgbClr val="7F7F00"/>
                </a:solidFill>
                <a:ln w="12700" cap="rnd">
                  <a:solidFill>
                    <a:srgbClr val="FFFF00"/>
                  </a:solidFill>
                  <a:round/>
                  <a:headEnd/>
                  <a:tailEnd/>
                </a:ln>
              </p:spPr>
              <p:txBody>
                <a:bodyPr/>
                <a:lstStyle/>
                <a:p>
                  <a:endParaRPr lang="en-US"/>
                </a:p>
              </p:txBody>
            </p:sp>
            <p:sp>
              <p:nvSpPr>
                <p:cNvPr id="170" name="Freeform 26"/>
                <p:cNvSpPr>
                  <a:spLocks/>
                </p:cNvSpPr>
                <p:nvPr/>
              </p:nvSpPr>
              <p:spPr bwMode="auto">
                <a:xfrm>
                  <a:off x="2719388" y="4932363"/>
                  <a:ext cx="877887" cy="55562"/>
                </a:xfrm>
                <a:custGeom>
                  <a:avLst/>
                  <a:gdLst>
                    <a:gd name="T0" fmla="*/ 69850 w 553"/>
                    <a:gd name="T1" fmla="*/ 0 h 35"/>
                    <a:gd name="T2" fmla="*/ 0 w 553"/>
                    <a:gd name="T3" fmla="*/ 53975 h 35"/>
                    <a:gd name="T4" fmla="*/ 876300 w 553"/>
                    <a:gd name="T5" fmla="*/ 53975 h 35"/>
                    <a:gd name="T6" fmla="*/ 806449 w 553"/>
                    <a:gd name="T7" fmla="*/ 0 h 35"/>
                    <a:gd name="T8" fmla="*/ 69850 w 553"/>
                    <a:gd name="T9" fmla="*/ 0 h 35"/>
                    <a:gd name="T10" fmla="*/ 0 60000 65536"/>
                    <a:gd name="T11" fmla="*/ 0 60000 65536"/>
                    <a:gd name="T12" fmla="*/ 0 60000 65536"/>
                    <a:gd name="T13" fmla="*/ 0 60000 65536"/>
                    <a:gd name="T14" fmla="*/ 0 60000 65536"/>
                    <a:gd name="T15" fmla="*/ 0 w 553"/>
                    <a:gd name="T16" fmla="*/ 0 h 35"/>
                    <a:gd name="T17" fmla="*/ 553 w 553"/>
                    <a:gd name="T18" fmla="*/ 35 h 35"/>
                  </a:gdLst>
                  <a:ahLst/>
                  <a:cxnLst>
                    <a:cxn ang="T10">
                      <a:pos x="T0" y="T1"/>
                    </a:cxn>
                    <a:cxn ang="T11">
                      <a:pos x="T2" y="T3"/>
                    </a:cxn>
                    <a:cxn ang="T12">
                      <a:pos x="T4" y="T5"/>
                    </a:cxn>
                    <a:cxn ang="T13">
                      <a:pos x="T6" y="T7"/>
                    </a:cxn>
                    <a:cxn ang="T14">
                      <a:pos x="T8" y="T9"/>
                    </a:cxn>
                  </a:cxnLst>
                  <a:rect l="T15" t="T16" r="T17" b="T18"/>
                  <a:pathLst>
                    <a:path w="553" h="35">
                      <a:moveTo>
                        <a:pt x="44" y="0"/>
                      </a:moveTo>
                      <a:lnTo>
                        <a:pt x="0" y="34"/>
                      </a:lnTo>
                      <a:lnTo>
                        <a:pt x="552" y="34"/>
                      </a:lnTo>
                      <a:lnTo>
                        <a:pt x="508" y="0"/>
                      </a:lnTo>
                      <a:lnTo>
                        <a:pt x="44" y="0"/>
                      </a:lnTo>
                    </a:path>
                  </a:pathLst>
                </a:custGeom>
                <a:solidFill>
                  <a:srgbClr val="3F3F00"/>
                </a:solidFill>
                <a:ln w="12700" cap="rnd">
                  <a:solidFill>
                    <a:srgbClr val="FFFF00"/>
                  </a:solidFill>
                  <a:round/>
                  <a:headEnd/>
                  <a:tailEnd/>
                </a:ln>
              </p:spPr>
              <p:txBody>
                <a:bodyPr/>
                <a:lstStyle/>
                <a:p>
                  <a:endParaRPr lang="en-US"/>
                </a:p>
              </p:txBody>
            </p:sp>
            <p:sp>
              <p:nvSpPr>
                <p:cNvPr id="171" name="Rectangle 27"/>
                <p:cNvSpPr>
                  <a:spLocks noChangeArrowheads="1"/>
                </p:cNvSpPr>
                <p:nvPr/>
              </p:nvSpPr>
              <p:spPr bwMode="auto">
                <a:xfrm>
                  <a:off x="2732087" y="4683568"/>
                  <a:ext cx="828444" cy="24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hangingPunct="0">
                    <a:lnSpc>
                      <a:spcPct val="85000"/>
                    </a:lnSpc>
                    <a:spcBef>
                      <a:spcPct val="30000"/>
                    </a:spcBef>
                  </a:pPr>
                  <a:r>
                    <a:rPr lang="en-US" sz="1200" b="1" dirty="0">
                      <a:solidFill>
                        <a:srgbClr val="FF0000"/>
                      </a:solidFill>
                      <a:latin typeface="Arial" pitchFamily="34" charset="0"/>
                    </a:rPr>
                    <a:t>UU 38/2004</a:t>
                  </a:r>
                </a:p>
              </p:txBody>
            </p:sp>
          </p:grpSp>
          <p:grpSp>
            <p:nvGrpSpPr>
              <p:cNvPr id="134" name="Group 133"/>
              <p:cNvGrpSpPr/>
              <p:nvPr/>
            </p:nvGrpSpPr>
            <p:grpSpPr>
              <a:xfrm>
                <a:off x="950284" y="5264151"/>
                <a:ext cx="1070616" cy="446087"/>
                <a:chOff x="5076056" y="5338763"/>
                <a:chExt cx="877887" cy="446087"/>
              </a:xfrm>
            </p:grpSpPr>
            <p:grpSp>
              <p:nvGrpSpPr>
                <p:cNvPr id="159" name="Group 158"/>
                <p:cNvGrpSpPr/>
                <p:nvPr/>
              </p:nvGrpSpPr>
              <p:grpSpPr>
                <a:xfrm>
                  <a:off x="5076056" y="5338763"/>
                  <a:ext cx="877887" cy="446087"/>
                  <a:chOff x="6386513" y="5338763"/>
                  <a:chExt cx="877887" cy="446087"/>
                </a:xfrm>
              </p:grpSpPr>
              <p:sp>
                <p:nvSpPr>
                  <p:cNvPr id="161" name="Freeform 47"/>
                  <p:cNvSpPr>
                    <a:spLocks/>
                  </p:cNvSpPr>
                  <p:nvPr/>
                </p:nvSpPr>
                <p:spPr bwMode="auto">
                  <a:xfrm>
                    <a:off x="6386513" y="5338763"/>
                    <a:ext cx="877887" cy="446087"/>
                  </a:xfrm>
                  <a:custGeom>
                    <a:avLst/>
                    <a:gdLst>
                      <a:gd name="T0" fmla="*/ 0 w 553"/>
                      <a:gd name="T1" fmla="*/ 444500 h 281"/>
                      <a:gd name="T2" fmla="*/ 0 w 553"/>
                      <a:gd name="T3" fmla="*/ 0 h 281"/>
                      <a:gd name="T4" fmla="*/ 876300 w 553"/>
                      <a:gd name="T5" fmla="*/ 0 h 281"/>
                      <a:gd name="T6" fmla="*/ 876300 w 553"/>
                      <a:gd name="T7" fmla="*/ 444500 h 281"/>
                      <a:gd name="T8" fmla="*/ 0 w 553"/>
                      <a:gd name="T9" fmla="*/ 444500 h 281"/>
                      <a:gd name="T10" fmla="*/ 0 60000 65536"/>
                      <a:gd name="T11" fmla="*/ 0 60000 65536"/>
                      <a:gd name="T12" fmla="*/ 0 60000 65536"/>
                      <a:gd name="T13" fmla="*/ 0 60000 65536"/>
                      <a:gd name="T14" fmla="*/ 0 60000 65536"/>
                      <a:gd name="T15" fmla="*/ 0 w 553"/>
                      <a:gd name="T16" fmla="*/ 0 h 281"/>
                      <a:gd name="T17" fmla="*/ 553 w 553"/>
                      <a:gd name="T18" fmla="*/ 281 h 281"/>
                    </a:gdLst>
                    <a:ahLst/>
                    <a:cxnLst>
                      <a:cxn ang="T10">
                        <a:pos x="T0" y="T1"/>
                      </a:cxn>
                      <a:cxn ang="T11">
                        <a:pos x="T2" y="T3"/>
                      </a:cxn>
                      <a:cxn ang="T12">
                        <a:pos x="T4" y="T5"/>
                      </a:cxn>
                      <a:cxn ang="T13">
                        <a:pos x="T6" y="T7"/>
                      </a:cxn>
                      <a:cxn ang="T14">
                        <a:pos x="T8" y="T9"/>
                      </a:cxn>
                    </a:cxnLst>
                    <a:rect l="T15" t="T16" r="T17" b="T18"/>
                    <a:pathLst>
                      <a:path w="553" h="281">
                        <a:moveTo>
                          <a:pt x="0" y="280"/>
                        </a:moveTo>
                        <a:lnTo>
                          <a:pt x="0" y="0"/>
                        </a:lnTo>
                        <a:lnTo>
                          <a:pt x="552" y="0"/>
                        </a:lnTo>
                        <a:lnTo>
                          <a:pt x="552" y="280"/>
                        </a:lnTo>
                        <a:lnTo>
                          <a:pt x="0" y="280"/>
                        </a:lnTo>
                      </a:path>
                    </a:pathLst>
                  </a:custGeom>
                  <a:solidFill>
                    <a:srgbClr val="FFFF00"/>
                  </a:solidFill>
                  <a:ln w="12700" cap="rnd">
                    <a:solidFill>
                      <a:srgbClr val="FFFF00"/>
                    </a:solidFill>
                    <a:round/>
                    <a:headEnd/>
                    <a:tailEnd/>
                  </a:ln>
                </p:spPr>
                <p:txBody>
                  <a:bodyPr/>
                  <a:lstStyle/>
                  <a:p>
                    <a:endParaRPr lang="en-US" b="1"/>
                  </a:p>
                </p:txBody>
              </p:sp>
              <p:sp>
                <p:nvSpPr>
                  <p:cNvPr id="162" name="Freeform 48"/>
                  <p:cNvSpPr>
                    <a:spLocks/>
                  </p:cNvSpPr>
                  <p:nvPr/>
                </p:nvSpPr>
                <p:spPr bwMode="auto">
                  <a:xfrm>
                    <a:off x="6386513" y="5338763"/>
                    <a:ext cx="877887" cy="73025"/>
                  </a:xfrm>
                  <a:custGeom>
                    <a:avLst/>
                    <a:gdLst>
                      <a:gd name="T0" fmla="*/ 69850 w 553"/>
                      <a:gd name="T1" fmla="*/ 71438 h 46"/>
                      <a:gd name="T2" fmla="*/ 0 w 553"/>
                      <a:gd name="T3" fmla="*/ 0 h 46"/>
                      <a:gd name="T4" fmla="*/ 876300 w 553"/>
                      <a:gd name="T5" fmla="*/ 0 h 46"/>
                      <a:gd name="T6" fmla="*/ 806449 w 553"/>
                      <a:gd name="T7" fmla="*/ 71438 h 46"/>
                      <a:gd name="T8" fmla="*/ 69850 w 553"/>
                      <a:gd name="T9" fmla="*/ 71438 h 46"/>
                      <a:gd name="T10" fmla="*/ 0 60000 65536"/>
                      <a:gd name="T11" fmla="*/ 0 60000 65536"/>
                      <a:gd name="T12" fmla="*/ 0 60000 65536"/>
                      <a:gd name="T13" fmla="*/ 0 60000 65536"/>
                      <a:gd name="T14" fmla="*/ 0 60000 65536"/>
                      <a:gd name="T15" fmla="*/ 0 w 553"/>
                      <a:gd name="T16" fmla="*/ 0 h 46"/>
                      <a:gd name="T17" fmla="*/ 553 w 553"/>
                      <a:gd name="T18" fmla="*/ 46 h 46"/>
                    </a:gdLst>
                    <a:ahLst/>
                    <a:cxnLst>
                      <a:cxn ang="T10">
                        <a:pos x="T0" y="T1"/>
                      </a:cxn>
                      <a:cxn ang="T11">
                        <a:pos x="T2" y="T3"/>
                      </a:cxn>
                      <a:cxn ang="T12">
                        <a:pos x="T4" y="T5"/>
                      </a:cxn>
                      <a:cxn ang="T13">
                        <a:pos x="T6" y="T7"/>
                      </a:cxn>
                      <a:cxn ang="T14">
                        <a:pos x="T8" y="T9"/>
                      </a:cxn>
                    </a:cxnLst>
                    <a:rect l="T15" t="T16" r="T17" b="T18"/>
                    <a:pathLst>
                      <a:path w="553" h="46">
                        <a:moveTo>
                          <a:pt x="44" y="45"/>
                        </a:moveTo>
                        <a:lnTo>
                          <a:pt x="0" y="0"/>
                        </a:lnTo>
                        <a:lnTo>
                          <a:pt x="552" y="0"/>
                        </a:lnTo>
                        <a:lnTo>
                          <a:pt x="508" y="45"/>
                        </a:lnTo>
                        <a:lnTo>
                          <a:pt x="44" y="45"/>
                        </a:lnTo>
                      </a:path>
                    </a:pathLst>
                  </a:custGeom>
                  <a:solidFill>
                    <a:srgbClr val="BFBF00"/>
                  </a:solidFill>
                  <a:ln w="12700" cap="rnd">
                    <a:solidFill>
                      <a:srgbClr val="FFFF00"/>
                    </a:solidFill>
                    <a:round/>
                    <a:headEnd/>
                    <a:tailEnd/>
                  </a:ln>
                </p:spPr>
                <p:txBody>
                  <a:bodyPr/>
                  <a:lstStyle/>
                  <a:p>
                    <a:endParaRPr lang="en-US" b="1"/>
                  </a:p>
                </p:txBody>
              </p:sp>
              <p:sp>
                <p:nvSpPr>
                  <p:cNvPr id="163" name="Freeform 49"/>
                  <p:cNvSpPr>
                    <a:spLocks/>
                  </p:cNvSpPr>
                  <p:nvPr/>
                </p:nvSpPr>
                <p:spPr bwMode="auto">
                  <a:xfrm>
                    <a:off x="6386513" y="5338763"/>
                    <a:ext cx="71437" cy="446087"/>
                  </a:xfrm>
                  <a:custGeom>
                    <a:avLst/>
                    <a:gdLst>
                      <a:gd name="T0" fmla="*/ 69850 w 45"/>
                      <a:gd name="T1" fmla="*/ 371475 h 281"/>
                      <a:gd name="T2" fmla="*/ 0 w 45"/>
                      <a:gd name="T3" fmla="*/ 444500 h 281"/>
                      <a:gd name="T4" fmla="*/ 0 w 45"/>
                      <a:gd name="T5" fmla="*/ 0 h 281"/>
                      <a:gd name="T6" fmla="*/ 69850 w 45"/>
                      <a:gd name="T7" fmla="*/ 73025 h 281"/>
                      <a:gd name="T8" fmla="*/ 69850 w 45"/>
                      <a:gd name="T9" fmla="*/ 371475 h 281"/>
                      <a:gd name="T10" fmla="*/ 0 60000 65536"/>
                      <a:gd name="T11" fmla="*/ 0 60000 65536"/>
                      <a:gd name="T12" fmla="*/ 0 60000 65536"/>
                      <a:gd name="T13" fmla="*/ 0 60000 65536"/>
                      <a:gd name="T14" fmla="*/ 0 60000 65536"/>
                      <a:gd name="T15" fmla="*/ 0 w 45"/>
                      <a:gd name="T16" fmla="*/ 0 h 281"/>
                      <a:gd name="T17" fmla="*/ 45 w 45"/>
                      <a:gd name="T18" fmla="*/ 281 h 281"/>
                    </a:gdLst>
                    <a:ahLst/>
                    <a:cxnLst>
                      <a:cxn ang="T10">
                        <a:pos x="T0" y="T1"/>
                      </a:cxn>
                      <a:cxn ang="T11">
                        <a:pos x="T2" y="T3"/>
                      </a:cxn>
                      <a:cxn ang="T12">
                        <a:pos x="T4" y="T5"/>
                      </a:cxn>
                      <a:cxn ang="T13">
                        <a:pos x="T6" y="T7"/>
                      </a:cxn>
                      <a:cxn ang="T14">
                        <a:pos x="T8" y="T9"/>
                      </a:cxn>
                    </a:cxnLst>
                    <a:rect l="T15" t="T16" r="T17" b="T18"/>
                    <a:pathLst>
                      <a:path w="45" h="281">
                        <a:moveTo>
                          <a:pt x="44" y="234"/>
                        </a:moveTo>
                        <a:lnTo>
                          <a:pt x="0" y="280"/>
                        </a:lnTo>
                        <a:lnTo>
                          <a:pt x="0" y="0"/>
                        </a:lnTo>
                        <a:lnTo>
                          <a:pt x="44" y="46"/>
                        </a:lnTo>
                        <a:lnTo>
                          <a:pt x="44" y="234"/>
                        </a:lnTo>
                      </a:path>
                    </a:pathLst>
                  </a:custGeom>
                  <a:solidFill>
                    <a:srgbClr val="7F7F00"/>
                  </a:solidFill>
                  <a:ln w="12700" cap="rnd">
                    <a:solidFill>
                      <a:srgbClr val="FFFF00"/>
                    </a:solidFill>
                    <a:round/>
                    <a:headEnd/>
                    <a:tailEnd/>
                  </a:ln>
                </p:spPr>
                <p:txBody>
                  <a:bodyPr/>
                  <a:lstStyle/>
                  <a:p>
                    <a:endParaRPr lang="en-US" b="1"/>
                  </a:p>
                </p:txBody>
              </p:sp>
              <p:sp>
                <p:nvSpPr>
                  <p:cNvPr id="164" name="Freeform 50"/>
                  <p:cNvSpPr>
                    <a:spLocks/>
                  </p:cNvSpPr>
                  <p:nvPr/>
                </p:nvSpPr>
                <p:spPr bwMode="auto">
                  <a:xfrm>
                    <a:off x="7192963" y="5338763"/>
                    <a:ext cx="71437" cy="446087"/>
                  </a:xfrm>
                  <a:custGeom>
                    <a:avLst/>
                    <a:gdLst>
                      <a:gd name="T0" fmla="*/ 0 w 45"/>
                      <a:gd name="T1" fmla="*/ 73025 h 281"/>
                      <a:gd name="T2" fmla="*/ 69850 w 45"/>
                      <a:gd name="T3" fmla="*/ 0 h 281"/>
                      <a:gd name="T4" fmla="*/ 69850 w 45"/>
                      <a:gd name="T5" fmla="*/ 444500 h 281"/>
                      <a:gd name="T6" fmla="*/ 0 w 45"/>
                      <a:gd name="T7" fmla="*/ 371475 h 281"/>
                      <a:gd name="T8" fmla="*/ 0 w 45"/>
                      <a:gd name="T9" fmla="*/ 73025 h 281"/>
                      <a:gd name="T10" fmla="*/ 0 60000 65536"/>
                      <a:gd name="T11" fmla="*/ 0 60000 65536"/>
                      <a:gd name="T12" fmla="*/ 0 60000 65536"/>
                      <a:gd name="T13" fmla="*/ 0 60000 65536"/>
                      <a:gd name="T14" fmla="*/ 0 60000 65536"/>
                      <a:gd name="T15" fmla="*/ 0 w 45"/>
                      <a:gd name="T16" fmla="*/ 0 h 281"/>
                      <a:gd name="T17" fmla="*/ 45 w 45"/>
                      <a:gd name="T18" fmla="*/ 281 h 281"/>
                    </a:gdLst>
                    <a:ahLst/>
                    <a:cxnLst>
                      <a:cxn ang="T10">
                        <a:pos x="T0" y="T1"/>
                      </a:cxn>
                      <a:cxn ang="T11">
                        <a:pos x="T2" y="T3"/>
                      </a:cxn>
                      <a:cxn ang="T12">
                        <a:pos x="T4" y="T5"/>
                      </a:cxn>
                      <a:cxn ang="T13">
                        <a:pos x="T6" y="T7"/>
                      </a:cxn>
                      <a:cxn ang="T14">
                        <a:pos x="T8" y="T9"/>
                      </a:cxn>
                    </a:cxnLst>
                    <a:rect l="T15" t="T16" r="T17" b="T18"/>
                    <a:pathLst>
                      <a:path w="45" h="281">
                        <a:moveTo>
                          <a:pt x="0" y="46"/>
                        </a:moveTo>
                        <a:lnTo>
                          <a:pt x="44" y="0"/>
                        </a:lnTo>
                        <a:lnTo>
                          <a:pt x="44" y="280"/>
                        </a:lnTo>
                        <a:lnTo>
                          <a:pt x="0" y="234"/>
                        </a:lnTo>
                        <a:lnTo>
                          <a:pt x="0" y="46"/>
                        </a:lnTo>
                      </a:path>
                    </a:pathLst>
                  </a:custGeom>
                  <a:solidFill>
                    <a:srgbClr val="7F7F00"/>
                  </a:solidFill>
                  <a:ln w="12700" cap="rnd">
                    <a:solidFill>
                      <a:srgbClr val="FFFF00"/>
                    </a:solidFill>
                    <a:round/>
                    <a:headEnd/>
                    <a:tailEnd/>
                  </a:ln>
                </p:spPr>
                <p:txBody>
                  <a:bodyPr/>
                  <a:lstStyle/>
                  <a:p>
                    <a:endParaRPr lang="en-US" b="1"/>
                  </a:p>
                </p:txBody>
              </p:sp>
              <p:sp>
                <p:nvSpPr>
                  <p:cNvPr id="165" name="Freeform 51"/>
                  <p:cNvSpPr>
                    <a:spLocks/>
                  </p:cNvSpPr>
                  <p:nvPr/>
                </p:nvSpPr>
                <p:spPr bwMode="auto">
                  <a:xfrm>
                    <a:off x="6386513" y="5711825"/>
                    <a:ext cx="877887" cy="73025"/>
                  </a:xfrm>
                  <a:custGeom>
                    <a:avLst/>
                    <a:gdLst>
                      <a:gd name="T0" fmla="*/ 69850 w 553"/>
                      <a:gd name="T1" fmla="*/ 0 h 46"/>
                      <a:gd name="T2" fmla="*/ 0 w 553"/>
                      <a:gd name="T3" fmla="*/ 71438 h 46"/>
                      <a:gd name="T4" fmla="*/ 876300 w 553"/>
                      <a:gd name="T5" fmla="*/ 71438 h 46"/>
                      <a:gd name="T6" fmla="*/ 806449 w 553"/>
                      <a:gd name="T7" fmla="*/ 0 h 46"/>
                      <a:gd name="T8" fmla="*/ 69850 w 553"/>
                      <a:gd name="T9" fmla="*/ 0 h 46"/>
                      <a:gd name="T10" fmla="*/ 0 60000 65536"/>
                      <a:gd name="T11" fmla="*/ 0 60000 65536"/>
                      <a:gd name="T12" fmla="*/ 0 60000 65536"/>
                      <a:gd name="T13" fmla="*/ 0 60000 65536"/>
                      <a:gd name="T14" fmla="*/ 0 60000 65536"/>
                      <a:gd name="T15" fmla="*/ 0 w 553"/>
                      <a:gd name="T16" fmla="*/ 0 h 46"/>
                      <a:gd name="T17" fmla="*/ 553 w 553"/>
                      <a:gd name="T18" fmla="*/ 46 h 46"/>
                    </a:gdLst>
                    <a:ahLst/>
                    <a:cxnLst>
                      <a:cxn ang="T10">
                        <a:pos x="T0" y="T1"/>
                      </a:cxn>
                      <a:cxn ang="T11">
                        <a:pos x="T2" y="T3"/>
                      </a:cxn>
                      <a:cxn ang="T12">
                        <a:pos x="T4" y="T5"/>
                      </a:cxn>
                      <a:cxn ang="T13">
                        <a:pos x="T6" y="T7"/>
                      </a:cxn>
                      <a:cxn ang="T14">
                        <a:pos x="T8" y="T9"/>
                      </a:cxn>
                    </a:cxnLst>
                    <a:rect l="T15" t="T16" r="T17" b="T18"/>
                    <a:pathLst>
                      <a:path w="553" h="46">
                        <a:moveTo>
                          <a:pt x="44" y="0"/>
                        </a:moveTo>
                        <a:lnTo>
                          <a:pt x="0" y="45"/>
                        </a:lnTo>
                        <a:lnTo>
                          <a:pt x="552" y="45"/>
                        </a:lnTo>
                        <a:lnTo>
                          <a:pt x="508" y="0"/>
                        </a:lnTo>
                        <a:lnTo>
                          <a:pt x="44" y="0"/>
                        </a:lnTo>
                      </a:path>
                    </a:pathLst>
                  </a:custGeom>
                  <a:solidFill>
                    <a:srgbClr val="3F3F00"/>
                  </a:solidFill>
                  <a:ln w="12700" cap="rnd">
                    <a:solidFill>
                      <a:srgbClr val="FFFF00"/>
                    </a:solidFill>
                    <a:round/>
                    <a:headEnd/>
                    <a:tailEnd/>
                  </a:ln>
                </p:spPr>
                <p:txBody>
                  <a:bodyPr/>
                  <a:lstStyle/>
                  <a:p>
                    <a:endParaRPr lang="en-US" b="1"/>
                  </a:p>
                </p:txBody>
              </p:sp>
            </p:grpSp>
            <p:sp>
              <p:nvSpPr>
                <p:cNvPr id="160" name="Rectangle 52"/>
                <p:cNvSpPr>
                  <a:spLocks noChangeArrowheads="1"/>
                </p:cNvSpPr>
                <p:nvPr/>
              </p:nvSpPr>
              <p:spPr bwMode="auto">
                <a:xfrm>
                  <a:off x="5076056" y="5461443"/>
                  <a:ext cx="822836" cy="24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hangingPunct="0">
                    <a:lnSpc>
                      <a:spcPct val="85000"/>
                    </a:lnSpc>
                    <a:spcBef>
                      <a:spcPct val="30000"/>
                    </a:spcBef>
                  </a:pPr>
                  <a:r>
                    <a:rPr lang="en-US" sz="1200" b="1" dirty="0">
                      <a:solidFill>
                        <a:srgbClr val="500093"/>
                      </a:solidFill>
                      <a:latin typeface="Arial" pitchFamily="34" charset="0"/>
                    </a:rPr>
                    <a:t>UU 22/2009</a:t>
                  </a:r>
                </a:p>
              </p:txBody>
            </p:sp>
          </p:grpSp>
          <p:grpSp>
            <p:nvGrpSpPr>
              <p:cNvPr id="135" name="Group 134"/>
              <p:cNvGrpSpPr/>
              <p:nvPr/>
            </p:nvGrpSpPr>
            <p:grpSpPr>
              <a:xfrm>
                <a:off x="965926" y="4455092"/>
                <a:ext cx="1039332" cy="446087"/>
                <a:chOff x="5076056" y="5338763"/>
                <a:chExt cx="877887" cy="446087"/>
              </a:xfrm>
            </p:grpSpPr>
            <p:grpSp>
              <p:nvGrpSpPr>
                <p:cNvPr id="152" name="Group 151"/>
                <p:cNvGrpSpPr/>
                <p:nvPr/>
              </p:nvGrpSpPr>
              <p:grpSpPr>
                <a:xfrm>
                  <a:off x="5076056" y="5338763"/>
                  <a:ext cx="877887" cy="446087"/>
                  <a:chOff x="6386513" y="5338763"/>
                  <a:chExt cx="877887" cy="446087"/>
                </a:xfrm>
              </p:grpSpPr>
              <p:sp>
                <p:nvSpPr>
                  <p:cNvPr id="154" name="Freeform 47"/>
                  <p:cNvSpPr>
                    <a:spLocks/>
                  </p:cNvSpPr>
                  <p:nvPr/>
                </p:nvSpPr>
                <p:spPr bwMode="auto">
                  <a:xfrm>
                    <a:off x="6386513" y="5338763"/>
                    <a:ext cx="877887" cy="446087"/>
                  </a:xfrm>
                  <a:custGeom>
                    <a:avLst/>
                    <a:gdLst>
                      <a:gd name="T0" fmla="*/ 0 w 553"/>
                      <a:gd name="T1" fmla="*/ 444500 h 281"/>
                      <a:gd name="T2" fmla="*/ 0 w 553"/>
                      <a:gd name="T3" fmla="*/ 0 h 281"/>
                      <a:gd name="T4" fmla="*/ 876300 w 553"/>
                      <a:gd name="T5" fmla="*/ 0 h 281"/>
                      <a:gd name="T6" fmla="*/ 876300 w 553"/>
                      <a:gd name="T7" fmla="*/ 444500 h 281"/>
                      <a:gd name="T8" fmla="*/ 0 w 553"/>
                      <a:gd name="T9" fmla="*/ 444500 h 281"/>
                      <a:gd name="T10" fmla="*/ 0 60000 65536"/>
                      <a:gd name="T11" fmla="*/ 0 60000 65536"/>
                      <a:gd name="T12" fmla="*/ 0 60000 65536"/>
                      <a:gd name="T13" fmla="*/ 0 60000 65536"/>
                      <a:gd name="T14" fmla="*/ 0 60000 65536"/>
                      <a:gd name="T15" fmla="*/ 0 w 553"/>
                      <a:gd name="T16" fmla="*/ 0 h 281"/>
                      <a:gd name="T17" fmla="*/ 553 w 553"/>
                      <a:gd name="T18" fmla="*/ 281 h 281"/>
                    </a:gdLst>
                    <a:ahLst/>
                    <a:cxnLst>
                      <a:cxn ang="T10">
                        <a:pos x="T0" y="T1"/>
                      </a:cxn>
                      <a:cxn ang="T11">
                        <a:pos x="T2" y="T3"/>
                      </a:cxn>
                      <a:cxn ang="T12">
                        <a:pos x="T4" y="T5"/>
                      </a:cxn>
                      <a:cxn ang="T13">
                        <a:pos x="T6" y="T7"/>
                      </a:cxn>
                      <a:cxn ang="T14">
                        <a:pos x="T8" y="T9"/>
                      </a:cxn>
                    </a:cxnLst>
                    <a:rect l="T15" t="T16" r="T17" b="T18"/>
                    <a:pathLst>
                      <a:path w="553" h="281">
                        <a:moveTo>
                          <a:pt x="0" y="280"/>
                        </a:moveTo>
                        <a:lnTo>
                          <a:pt x="0" y="0"/>
                        </a:lnTo>
                        <a:lnTo>
                          <a:pt x="552" y="0"/>
                        </a:lnTo>
                        <a:lnTo>
                          <a:pt x="552" y="280"/>
                        </a:lnTo>
                        <a:lnTo>
                          <a:pt x="0" y="280"/>
                        </a:lnTo>
                      </a:path>
                    </a:pathLst>
                  </a:custGeom>
                  <a:solidFill>
                    <a:srgbClr val="FFFF00"/>
                  </a:solidFill>
                  <a:ln w="12700" cap="rnd">
                    <a:solidFill>
                      <a:srgbClr val="FFFF00"/>
                    </a:solidFill>
                    <a:round/>
                    <a:headEnd/>
                    <a:tailEnd/>
                  </a:ln>
                </p:spPr>
                <p:txBody>
                  <a:bodyPr/>
                  <a:lstStyle/>
                  <a:p>
                    <a:endParaRPr lang="en-US" b="1"/>
                  </a:p>
                </p:txBody>
              </p:sp>
              <p:sp>
                <p:nvSpPr>
                  <p:cNvPr id="155" name="Freeform 48"/>
                  <p:cNvSpPr>
                    <a:spLocks/>
                  </p:cNvSpPr>
                  <p:nvPr/>
                </p:nvSpPr>
                <p:spPr bwMode="auto">
                  <a:xfrm>
                    <a:off x="6386513" y="5338763"/>
                    <a:ext cx="877887" cy="73025"/>
                  </a:xfrm>
                  <a:custGeom>
                    <a:avLst/>
                    <a:gdLst>
                      <a:gd name="T0" fmla="*/ 69850 w 553"/>
                      <a:gd name="T1" fmla="*/ 71438 h 46"/>
                      <a:gd name="T2" fmla="*/ 0 w 553"/>
                      <a:gd name="T3" fmla="*/ 0 h 46"/>
                      <a:gd name="T4" fmla="*/ 876300 w 553"/>
                      <a:gd name="T5" fmla="*/ 0 h 46"/>
                      <a:gd name="T6" fmla="*/ 806449 w 553"/>
                      <a:gd name="T7" fmla="*/ 71438 h 46"/>
                      <a:gd name="T8" fmla="*/ 69850 w 553"/>
                      <a:gd name="T9" fmla="*/ 71438 h 46"/>
                      <a:gd name="T10" fmla="*/ 0 60000 65536"/>
                      <a:gd name="T11" fmla="*/ 0 60000 65536"/>
                      <a:gd name="T12" fmla="*/ 0 60000 65536"/>
                      <a:gd name="T13" fmla="*/ 0 60000 65536"/>
                      <a:gd name="T14" fmla="*/ 0 60000 65536"/>
                      <a:gd name="T15" fmla="*/ 0 w 553"/>
                      <a:gd name="T16" fmla="*/ 0 h 46"/>
                      <a:gd name="T17" fmla="*/ 553 w 553"/>
                      <a:gd name="T18" fmla="*/ 46 h 46"/>
                    </a:gdLst>
                    <a:ahLst/>
                    <a:cxnLst>
                      <a:cxn ang="T10">
                        <a:pos x="T0" y="T1"/>
                      </a:cxn>
                      <a:cxn ang="T11">
                        <a:pos x="T2" y="T3"/>
                      </a:cxn>
                      <a:cxn ang="T12">
                        <a:pos x="T4" y="T5"/>
                      </a:cxn>
                      <a:cxn ang="T13">
                        <a:pos x="T6" y="T7"/>
                      </a:cxn>
                      <a:cxn ang="T14">
                        <a:pos x="T8" y="T9"/>
                      </a:cxn>
                    </a:cxnLst>
                    <a:rect l="T15" t="T16" r="T17" b="T18"/>
                    <a:pathLst>
                      <a:path w="553" h="46">
                        <a:moveTo>
                          <a:pt x="44" y="45"/>
                        </a:moveTo>
                        <a:lnTo>
                          <a:pt x="0" y="0"/>
                        </a:lnTo>
                        <a:lnTo>
                          <a:pt x="552" y="0"/>
                        </a:lnTo>
                        <a:lnTo>
                          <a:pt x="508" y="45"/>
                        </a:lnTo>
                        <a:lnTo>
                          <a:pt x="44" y="45"/>
                        </a:lnTo>
                      </a:path>
                    </a:pathLst>
                  </a:custGeom>
                  <a:solidFill>
                    <a:srgbClr val="BFBF00"/>
                  </a:solidFill>
                  <a:ln w="12700" cap="rnd">
                    <a:solidFill>
                      <a:srgbClr val="FFFF00"/>
                    </a:solidFill>
                    <a:round/>
                    <a:headEnd/>
                    <a:tailEnd/>
                  </a:ln>
                </p:spPr>
                <p:txBody>
                  <a:bodyPr/>
                  <a:lstStyle/>
                  <a:p>
                    <a:endParaRPr lang="en-US" b="1"/>
                  </a:p>
                </p:txBody>
              </p:sp>
              <p:sp>
                <p:nvSpPr>
                  <p:cNvPr id="156" name="Freeform 49"/>
                  <p:cNvSpPr>
                    <a:spLocks/>
                  </p:cNvSpPr>
                  <p:nvPr/>
                </p:nvSpPr>
                <p:spPr bwMode="auto">
                  <a:xfrm>
                    <a:off x="6386513" y="5338763"/>
                    <a:ext cx="71437" cy="446087"/>
                  </a:xfrm>
                  <a:custGeom>
                    <a:avLst/>
                    <a:gdLst>
                      <a:gd name="T0" fmla="*/ 69850 w 45"/>
                      <a:gd name="T1" fmla="*/ 371475 h 281"/>
                      <a:gd name="T2" fmla="*/ 0 w 45"/>
                      <a:gd name="T3" fmla="*/ 444500 h 281"/>
                      <a:gd name="T4" fmla="*/ 0 w 45"/>
                      <a:gd name="T5" fmla="*/ 0 h 281"/>
                      <a:gd name="T6" fmla="*/ 69850 w 45"/>
                      <a:gd name="T7" fmla="*/ 73025 h 281"/>
                      <a:gd name="T8" fmla="*/ 69850 w 45"/>
                      <a:gd name="T9" fmla="*/ 371475 h 281"/>
                      <a:gd name="T10" fmla="*/ 0 60000 65536"/>
                      <a:gd name="T11" fmla="*/ 0 60000 65536"/>
                      <a:gd name="T12" fmla="*/ 0 60000 65536"/>
                      <a:gd name="T13" fmla="*/ 0 60000 65536"/>
                      <a:gd name="T14" fmla="*/ 0 60000 65536"/>
                      <a:gd name="T15" fmla="*/ 0 w 45"/>
                      <a:gd name="T16" fmla="*/ 0 h 281"/>
                      <a:gd name="T17" fmla="*/ 45 w 45"/>
                      <a:gd name="T18" fmla="*/ 281 h 281"/>
                    </a:gdLst>
                    <a:ahLst/>
                    <a:cxnLst>
                      <a:cxn ang="T10">
                        <a:pos x="T0" y="T1"/>
                      </a:cxn>
                      <a:cxn ang="T11">
                        <a:pos x="T2" y="T3"/>
                      </a:cxn>
                      <a:cxn ang="T12">
                        <a:pos x="T4" y="T5"/>
                      </a:cxn>
                      <a:cxn ang="T13">
                        <a:pos x="T6" y="T7"/>
                      </a:cxn>
                      <a:cxn ang="T14">
                        <a:pos x="T8" y="T9"/>
                      </a:cxn>
                    </a:cxnLst>
                    <a:rect l="T15" t="T16" r="T17" b="T18"/>
                    <a:pathLst>
                      <a:path w="45" h="281">
                        <a:moveTo>
                          <a:pt x="44" y="234"/>
                        </a:moveTo>
                        <a:lnTo>
                          <a:pt x="0" y="280"/>
                        </a:lnTo>
                        <a:lnTo>
                          <a:pt x="0" y="0"/>
                        </a:lnTo>
                        <a:lnTo>
                          <a:pt x="44" y="46"/>
                        </a:lnTo>
                        <a:lnTo>
                          <a:pt x="44" y="234"/>
                        </a:lnTo>
                      </a:path>
                    </a:pathLst>
                  </a:custGeom>
                  <a:solidFill>
                    <a:srgbClr val="7F7F00"/>
                  </a:solidFill>
                  <a:ln w="12700" cap="rnd">
                    <a:solidFill>
                      <a:srgbClr val="FFFF00"/>
                    </a:solidFill>
                    <a:round/>
                    <a:headEnd/>
                    <a:tailEnd/>
                  </a:ln>
                </p:spPr>
                <p:txBody>
                  <a:bodyPr/>
                  <a:lstStyle/>
                  <a:p>
                    <a:endParaRPr lang="en-US" b="1"/>
                  </a:p>
                </p:txBody>
              </p:sp>
              <p:sp>
                <p:nvSpPr>
                  <p:cNvPr id="157" name="Freeform 50"/>
                  <p:cNvSpPr>
                    <a:spLocks/>
                  </p:cNvSpPr>
                  <p:nvPr/>
                </p:nvSpPr>
                <p:spPr bwMode="auto">
                  <a:xfrm>
                    <a:off x="7192963" y="5338763"/>
                    <a:ext cx="71437" cy="446087"/>
                  </a:xfrm>
                  <a:custGeom>
                    <a:avLst/>
                    <a:gdLst>
                      <a:gd name="T0" fmla="*/ 0 w 45"/>
                      <a:gd name="T1" fmla="*/ 73025 h 281"/>
                      <a:gd name="T2" fmla="*/ 69850 w 45"/>
                      <a:gd name="T3" fmla="*/ 0 h 281"/>
                      <a:gd name="T4" fmla="*/ 69850 w 45"/>
                      <a:gd name="T5" fmla="*/ 444500 h 281"/>
                      <a:gd name="T6" fmla="*/ 0 w 45"/>
                      <a:gd name="T7" fmla="*/ 371475 h 281"/>
                      <a:gd name="T8" fmla="*/ 0 w 45"/>
                      <a:gd name="T9" fmla="*/ 73025 h 281"/>
                      <a:gd name="T10" fmla="*/ 0 60000 65536"/>
                      <a:gd name="T11" fmla="*/ 0 60000 65536"/>
                      <a:gd name="T12" fmla="*/ 0 60000 65536"/>
                      <a:gd name="T13" fmla="*/ 0 60000 65536"/>
                      <a:gd name="T14" fmla="*/ 0 60000 65536"/>
                      <a:gd name="T15" fmla="*/ 0 w 45"/>
                      <a:gd name="T16" fmla="*/ 0 h 281"/>
                      <a:gd name="T17" fmla="*/ 45 w 45"/>
                      <a:gd name="T18" fmla="*/ 281 h 281"/>
                    </a:gdLst>
                    <a:ahLst/>
                    <a:cxnLst>
                      <a:cxn ang="T10">
                        <a:pos x="T0" y="T1"/>
                      </a:cxn>
                      <a:cxn ang="T11">
                        <a:pos x="T2" y="T3"/>
                      </a:cxn>
                      <a:cxn ang="T12">
                        <a:pos x="T4" y="T5"/>
                      </a:cxn>
                      <a:cxn ang="T13">
                        <a:pos x="T6" y="T7"/>
                      </a:cxn>
                      <a:cxn ang="T14">
                        <a:pos x="T8" y="T9"/>
                      </a:cxn>
                    </a:cxnLst>
                    <a:rect l="T15" t="T16" r="T17" b="T18"/>
                    <a:pathLst>
                      <a:path w="45" h="281">
                        <a:moveTo>
                          <a:pt x="0" y="46"/>
                        </a:moveTo>
                        <a:lnTo>
                          <a:pt x="44" y="0"/>
                        </a:lnTo>
                        <a:lnTo>
                          <a:pt x="44" y="280"/>
                        </a:lnTo>
                        <a:lnTo>
                          <a:pt x="0" y="234"/>
                        </a:lnTo>
                        <a:lnTo>
                          <a:pt x="0" y="46"/>
                        </a:lnTo>
                      </a:path>
                    </a:pathLst>
                  </a:custGeom>
                  <a:solidFill>
                    <a:srgbClr val="7F7F00"/>
                  </a:solidFill>
                  <a:ln w="12700" cap="rnd">
                    <a:solidFill>
                      <a:srgbClr val="FFFF00"/>
                    </a:solidFill>
                    <a:round/>
                    <a:headEnd/>
                    <a:tailEnd/>
                  </a:ln>
                </p:spPr>
                <p:txBody>
                  <a:bodyPr/>
                  <a:lstStyle/>
                  <a:p>
                    <a:endParaRPr lang="en-US" b="1"/>
                  </a:p>
                </p:txBody>
              </p:sp>
              <p:sp>
                <p:nvSpPr>
                  <p:cNvPr id="158" name="Freeform 51"/>
                  <p:cNvSpPr>
                    <a:spLocks/>
                  </p:cNvSpPr>
                  <p:nvPr/>
                </p:nvSpPr>
                <p:spPr bwMode="auto">
                  <a:xfrm>
                    <a:off x="6386513" y="5711825"/>
                    <a:ext cx="877887" cy="73025"/>
                  </a:xfrm>
                  <a:custGeom>
                    <a:avLst/>
                    <a:gdLst>
                      <a:gd name="T0" fmla="*/ 69850 w 553"/>
                      <a:gd name="T1" fmla="*/ 0 h 46"/>
                      <a:gd name="T2" fmla="*/ 0 w 553"/>
                      <a:gd name="T3" fmla="*/ 71438 h 46"/>
                      <a:gd name="T4" fmla="*/ 876300 w 553"/>
                      <a:gd name="T5" fmla="*/ 71438 h 46"/>
                      <a:gd name="T6" fmla="*/ 806449 w 553"/>
                      <a:gd name="T7" fmla="*/ 0 h 46"/>
                      <a:gd name="T8" fmla="*/ 69850 w 553"/>
                      <a:gd name="T9" fmla="*/ 0 h 46"/>
                      <a:gd name="T10" fmla="*/ 0 60000 65536"/>
                      <a:gd name="T11" fmla="*/ 0 60000 65536"/>
                      <a:gd name="T12" fmla="*/ 0 60000 65536"/>
                      <a:gd name="T13" fmla="*/ 0 60000 65536"/>
                      <a:gd name="T14" fmla="*/ 0 60000 65536"/>
                      <a:gd name="T15" fmla="*/ 0 w 553"/>
                      <a:gd name="T16" fmla="*/ 0 h 46"/>
                      <a:gd name="T17" fmla="*/ 553 w 553"/>
                      <a:gd name="T18" fmla="*/ 46 h 46"/>
                    </a:gdLst>
                    <a:ahLst/>
                    <a:cxnLst>
                      <a:cxn ang="T10">
                        <a:pos x="T0" y="T1"/>
                      </a:cxn>
                      <a:cxn ang="T11">
                        <a:pos x="T2" y="T3"/>
                      </a:cxn>
                      <a:cxn ang="T12">
                        <a:pos x="T4" y="T5"/>
                      </a:cxn>
                      <a:cxn ang="T13">
                        <a:pos x="T6" y="T7"/>
                      </a:cxn>
                      <a:cxn ang="T14">
                        <a:pos x="T8" y="T9"/>
                      </a:cxn>
                    </a:cxnLst>
                    <a:rect l="T15" t="T16" r="T17" b="T18"/>
                    <a:pathLst>
                      <a:path w="553" h="46">
                        <a:moveTo>
                          <a:pt x="44" y="0"/>
                        </a:moveTo>
                        <a:lnTo>
                          <a:pt x="0" y="45"/>
                        </a:lnTo>
                        <a:lnTo>
                          <a:pt x="552" y="45"/>
                        </a:lnTo>
                        <a:lnTo>
                          <a:pt x="508" y="0"/>
                        </a:lnTo>
                        <a:lnTo>
                          <a:pt x="44" y="0"/>
                        </a:lnTo>
                      </a:path>
                    </a:pathLst>
                  </a:custGeom>
                  <a:solidFill>
                    <a:srgbClr val="3F3F00"/>
                  </a:solidFill>
                  <a:ln w="12700" cap="rnd">
                    <a:solidFill>
                      <a:srgbClr val="FFFF00"/>
                    </a:solidFill>
                    <a:round/>
                    <a:headEnd/>
                    <a:tailEnd/>
                  </a:ln>
                </p:spPr>
                <p:txBody>
                  <a:bodyPr/>
                  <a:lstStyle/>
                  <a:p>
                    <a:endParaRPr lang="en-US" b="1"/>
                  </a:p>
                </p:txBody>
              </p:sp>
            </p:grpSp>
            <p:sp>
              <p:nvSpPr>
                <p:cNvPr id="153" name="Rectangle 52"/>
                <p:cNvSpPr>
                  <a:spLocks noChangeArrowheads="1"/>
                </p:cNvSpPr>
                <p:nvPr/>
              </p:nvSpPr>
              <p:spPr bwMode="auto">
                <a:xfrm>
                  <a:off x="5076056" y="5461443"/>
                  <a:ext cx="811046" cy="24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hangingPunct="0">
                    <a:lnSpc>
                      <a:spcPct val="85000"/>
                    </a:lnSpc>
                    <a:spcBef>
                      <a:spcPct val="30000"/>
                    </a:spcBef>
                  </a:pPr>
                  <a:r>
                    <a:rPr lang="en-US" sz="1200" b="1" dirty="0">
                      <a:solidFill>
                        <a:srgbClr val="500093"/>
                      </a:solidFill>
                      <a:latin typeface="Arial" pitchFamily="34" charset="0"/>
                    </a:rPr>
                    <a:t>UU </a:t>
                  </a:r>
                  <a:r>
                    <a:rPr lang="en-US" sz="1100" b="1" dirty="0">
                      <a:solidFill>
                        <a:srgbClr val="500093"/>
                      </a:solidFill>
                      <a:latin typeface="Arial" pitchFamily="34" charset="0"/>
                    </a:rPr>
                    <a:t>23/2007</a:t>
                  </a:r>
                </a:p>
              </p:txBody>
            </p:sp>
          </p:grpSp>
          <p:grpSp>
            <p:nvGrpSpPr>
              <p:cNvPr id="136" name="Group 135"/>
              <p:cNvGrpSpPr/>
              <p:nvPr/>
            </p:nvGrpSpPr>
            <p:grpSpPr>
              <a:xfrm>
                <a:off x="965926" y="3994207"/>
                <a:ext cx="1039332" cy="446087"/>
                <a:chOff x="5076056" y="5338763"/>
                <a:chExt cx="877887" cy="446087"/>
              </a:xfrm>
            </p:grpSpPr>
            <p:grpSp>
              <p:nvGrpSpPr>
                <p:cNvPr id="145" name="Group 144"/>
                <p:cNvGrpSpPr/>
                <p:nvPr/>
              </p:nvGrpSpPr>
              <p:grpSpPr>
                <a:xfrm>
                  <a:off x="5076056" y="5338763"/>
                  <a:ext cx="877887" cy="446087"/>
                  <a:chOff x="6386513" y="5338763"/>
                  <a:chExt cx="877887" cy="446087"/>
                </a:xfrm>
              </p:grpSpPr>
              <p:sp>
                <p:nvSpPr>
                  <p:cNvPr id="147" name="Freeform 47"/>
                  <p:cNvSpPr>
                    <a:spLocks/>
                  </p:cNvSpPr>
                  <p:nvPr/>
                </p:nvSpPr>
                <p:spPr bwMode="auto">
                  <a:xfrm>
                    <a:off x="6386513" y="5338763"/>
                    <a:ext cx="877887" cy="446087"/>
                  </a:xfrm>
                  <a:custGeom>
                    <a:avLst/>
                    <a:gdLst>
                      <a:gd name="T0" fmla="*/ 0 w 553"/>
                      <a:gd name="T1" fmla="*/ 444500 h 281"/>
                      <a:gd name="T2" fmla="*/ 0 w 553"/>
                      <a:gd name="T3" fmla="*/ 0 h 281"/>
                      <a:gd name="T4" fmla="*/ 876300 w 553"/>
                      <a:gd name="T5" fmla="*/ 0 h 281"/>
                      <a:gd name="T6" fmla="*/ 876300 w 553"/>
                      <a:gd name="T7" fmla="*/ 444500 h 281"/>
                      <a:gd name="T8" fmla="*/ 0 w 553"/>
                      <a:gd name="T9" fmla="*/ 444500 h 281"/>
                      <a:gd name="T10" fmla="*/ 0 60000 65536"/>
                      <a:gd name="T11" fmla="*/ 0 60000 65536"/>
                      <a:gd name="T12" fmla="*/ 0 60000 65536"/>
                      <a:gd name="T13" fmla="*/ 0 60000 65536"/>
                      <a:gd name="T14" fmla="*/ 0 60000 65536"/>
                      <a:gd name="T15" fmla="*/ 0 w 553"/>
                      <a:gd name="T16" fmla="*/ 0 h 281"/>
                      <a:gd name="T17" fmla="*/ 553 w 553"/>
                      <a:gd name="T18" fmla="*/ 281 h 281"/>
                    </a:gdLst>
                    <a:ahLst/>
                    <a:cxnLst>
                      <a:cxn ang="T10">
                        <a:pos x="T0" y="T1"/>
                      </a:cxn>
                      <a:cxn ang="T11">
                        <a:pos x="T2" y="T3"/>
                      </a:cxn>
                      <a:cxn ang="T12">
                        <a:pos x="T4" y="T5"/>
                      </a:cxn>
                      <a:cxn ang="T13">
                        <a:pos x="T6" y="T7"/>
                      </a:cxn>
                      <a:cxn ang="T14">
                        <a:pos x="T8" y="T9"/>
                      </a:cxn>
                    </a:cxnLst>
                    <a:rect l="T15" t="T16" r="T17" b="T18"/>
                    <a:pathLst>
                      <a:path w="553" h="281">
                        <a:moveTo>
                          <a:pt x="0" y="280"/>
                        </a:moveTo>
                        <a:lnTo>
                          <a:pt x="0" y="0"/>
                        </a:lnTo>
                        <a:lnTo>
                          <a:pt x="552" y="0"/>
                        </a:lnTo>
                        <a:lnTo>
                          <a:pt x="552" y="280"/>
                        </a:lnTo>
                        <a:lnTo>
                          <a:pt x="0" y="280"/>
                        </a:lnTo>
                      </a:path>
                    </a:pathLst>
                  </a:custGeom>
                  <a:solidFill>
                    <a:srgbClr val="FFFF00"/>
                  </a:solidFill>
                  <a:ln w="12700" cap="rnd">
                    <a:solidFill>
                      <a:srgbClr val="FFFF00"/>
                    </a:solidFill>
                    <a:round/>
                    <a:headEnd/>
                    <a:tailEnd/>
                  </a:ln>
                </p:spPr>
                <p:txBody>
                  <a:bodyPr/>
                  <a:lstStyle/>
                  <a:p>
                    <a:endParaRPr lang="en-US" b="1"/>
                  </a:p>
                </p:txBody>
              </p:sp>
              <p:sp>
                <p:nvSpPr>
                  <p:cNvPr id="148" name="Freeform 48"/>
                  <p:cNvSpPr>
                    <a:spLocks/>
                  </p:cNvSpPr>
                  <p:nvPr/>
                </p:nvSpPr>
                <p:spPr bwMode="auto">
                  <a:xfrm>
                    <a:off x="6386513" y="5338763"/>
                    <a:ext cx="877887" cy="73025"/>
                  </a:xfrm>
                  <a:custGeom>
                    <a:avLst/>
                    <a:gdLst>
                      <a:gd name="T0" fmla="*/ 69850 w 553"/>
                      <a:gd name="T1" fmla="*/ 71438 h 46"/>
                      <a:gd name="T2" fmla="*/ 0 w 553"/>
                      <a:gd name="T3" fmla="*/ 0 h 46"/>
                      <a:gd name="T4" fmla="*/ 876300 w 553"/>
                      <a:gd name="T5" fmla="*/ 0 h 46"/>
                      <a:gd name="T6" fmla="*/ 806449 w 553"/>
                      <a:gd name="T7" fmla="*/ 71438 h 46"/>
                      <a:gd name="T8" fmla="*/ 69850 w 553"/>
                      <a:gd name="T9" fmla="*/ 71438 h 46"/>
                      <a:gd name="T10" fmla="*/ 0 60000 65536"/>
                      <a:gd name="T11" fmla="*/ 0 60000 65536"/>
                      <a:gd name="T12" fmla="*/ 0 60000 65536"/>
                      <a:gd name="T13" fmla="*/ 0 60000 65536"/>
                      <a:gd name="T14" fmla="*/ 0 60000 65536"/>
                      <a:gd name="T15" fmla="*/ 0 w 553"/>
                      <a:gd name="T16" fmla="*/ 0 h 46"/>
                      <a:gd name="T17" fmla="*/ 553 w 553"/>
                      <a:gd name="T18" fmla="*/ 46 h 46"/>
                    </a:gdLst>
                    <a:ahLst/>
                    <a:cxnLst>
                      <a:cxn ang="T10">
                        <a:pos x="T0" y="T1"/>
                      </a:cxn>
                      <a:cxn ang="T11">
                        <a:pos x="T2" y="T3"/>
                      </a:cxn>
                      <a:cxn ang="T12">
                        <a:pos x="T4" y="T5"/>
                      </a:cxn>
                      <a:cxn ang="T13">
                        <a:pos x="T6" y="T7"/>
                      </a:cxn>
                      <a:cxn ang="T14">
                        <a:pos x="T8" y="T9"/>
                      </a:cxn>
                    </a:cxnLst>
                    <a:rect l="T15" t="T16" r="T17" b="T18"/>
                    <a:pathLst>
                      <a:path w="553" h="46">
                        <a:moveTo>
                          <a:pt x="44" y="45"/>
                        </a:moveTo>
                        <a:lnTo>
                          <a:pt x="0" y="0"/>
                        </a:lnTo>
                        <a:lnTo>
                          <a:pt x="552" y="0"/>
                        </a:lnTo>
                        <a:lnTo>
                          <a:pt x="508" y="45"/>
                        </a:lnTo>
                        <a:lnTo>
                          <a:pt x="44" y="45"/>
                        </a:lnTo>
                      </a:path>
                    </a:pathLst>
                  </a:custGeom>
                  <a:solidFill>
                    <a:srgbClr val="BFBF00"/>
                  </a:solidFill>
                  <a:ln w="12700" cap="rnd">
                    <a:solidFill>
                      <a:srgbClr val="FFFF00"/>
                    </a:solidFill>
                    <a:round/>
                    <a:headEnd/>
                    <a:tailEnd/>
                  </a:ln>
                </p:spPr>
                <p:txBody>
                  <a:bodyPr/>
                  <a:lstStyle/>
                  <a:p>
                    <a:endParaRPr lang="en-US" b="1"/>
                  </a:p>
                </p:txBody>
              </p:sp>
              <p:sp>
                <p:nvSpPr>
                  <p:cNvPr id="149" name="Freeform 49"/>
                  <p:cNvSpPr>
                    <a:spLocks/>
                  </p:cNvSpPr>
                  <p:nvPr/>
                </p:nvSpPr>
                <p:spPr bwMode="auto">
                  <a:xfrm>
                    <a:off x="6386513" y="5338763"/>
                    <a:ext cx="71437" cy="446087"/>
                  </a:xfrm>
                  <a:custGeom>
                    <a:avLst/>
                    <a:gdLst>
                      <a:gd name="T0" fmla="*/ 69850 w 45"/>
                      <a:gd name="T1" fmla="*/ 371475 h 281"/>
                      <a:gd name="T2" fmla="*/ 0 w 45"/>
                      <a:gd name="T3" fmla="*/ 444500 h 281"/>
                      <a:gd name="T4" fmla="*/ 0 w 45"/>
                      <a:gd name="T5" fmla="*/ 0 h 281"/>
                      <a:gd name="T6" fmla="*/ 69850 w 45"/>
                      <a:gd name="T7" fmla="*/ 73025 h 281"/>
                      <a:gd name="T8" fmla="*/ 69850 w 45"/>
                      <a:gd name="T9" fmla="*/ 371475 h 281"/>
                      <a:gd name="T10" fmla="*/ 0 60000 65536"/>
                      <a:gd name="T11" fmla="*/ 0 60000 65536"/>
                      <a:gd name="T12" fmla="*/ 0 60000 65536"/>
                      <a:gd name="T13" fmla="*/ 0 60000 65536"/>
                      <a:gd name="T14" fmla="*/ 0 60000 65536"/>
                      <a:gd name="T15" fmla="*/ 0 w 45"/>
                      <a:gd name="T16" fmla="*/ 0 h 281"/>
                      <a:gd name="T17" fmla="*/ 45 w 45"/>
                      <a:gd name="T18" fmla="*/ 281 h 281"/>
                    </a:gdLst>
                    <a:ahLst/>
                    <a:cxnLst>
                      <a:cxn ang="T10">
                        <a:pos x="T0" y="T1"/>
                      </a:cxn>
                      <a:cxn ang="T11">
                        <a:pos x="T2" y="T3"/>
                      </a:cxn>
                      <a:cxn ang="T12">
                        <a:pos x="T4" y="T5"/>
                      </a:cxn>
                      <a:cxn ang="T13">
                        <a:pos x="T6" y="T7"/>
                      </a:cxn>
                      <a:cxn ang="T14">
                        <a:pos x="T8" y="T9"/>
                      </a:cxn>
                    </a:cxnLst>
                    <a:rect l="T15" t="T16" r="T17" b="T18"/>
                    <a:pathLst>
                      <a:path w="45" h="281">
                        <a:moveTo>
                          <a:pt x="44" y="234"/>
                        </a:moveTo>
                        <a:lnTo>
                          <a:pt x="0" y="280"/>
                        </a:lnTo>
                        <a:lnTo>
                          <a:pt x="0" y="0"/>
                        </a:lnTo>
                        <a:lnTo>
                          <a:pt x="44" y="46"/>
                        </a:lnTo>
                        <a:lnTo>
                          <a:pt x="44" y="234"/>
                        </a:lnTo>
                      </a:path>
                    </a:pathLst>
                  </a:custGeom>
                  <a:solidFill>
                    <a:srgbClr val="7F7F00"/>
                  </a:solidFill>
                  <a:ln w="12700" cap="rnd">
                    <a:solidFill>
                      <a:srgbClr val="FFFF00"/>
                    </a:solidFill>
                    <a:round/>
                    <a:headEnd/>
                    <a:tailEnd/>
                  </a:ln>
                </p:spPr>
                <p:txBody>
                  <a:bodyPr/>
                  <a:lstStyle/>
                  <a:p>
                    <a:endParaRPr lang="en-US" b="1"/>
                  </a:p>
                </p:txBody>
              </p:sp>
              <p:sp>
                <p:nvSpPr>
                  <p:cNvPr id="150" name="Freeform 50"/>
                  <p:cNvSpPr>
                    <a:spLocks/>
                  </p:cNvSpPr>
                  <p:nvPr/>
                </p:nvSpPr>
                <p:spPr bwMode="auto">
                  <a:xfrm>
                    <a:off x="7192963" y="5338763"/>
                    <a:ext cx="71437" cy="446087"/>
                  </a:xfrm>
                  <a:custGeom>
                    <a:avLst/>
                    <a:gdLst>
                      <a:gd name="T0" fmla="*/ 0 w 45"/>
                      <a:gd name="T1" fmla="*/ 73025 h 281"/>
                      <a:gd name="T2" fmla="*/ 69850 w 45"/>
                      <a:gd name="T3" fmla="*/ 0 h 281"/>
                      <a:gd name="T4" fmla="*/ 69850 w 45"/>
                      <a:gd name="T5" fmla="*/ 444500 h 281"/>
                      <a:gd name="T6" fmla="*/ 0 w 45"/>
                      <a:gd name="T7" fmla="*/ 371475 h 281"/>
                      <a:gd name="T8" fmla="*/ 0 w 45"/>
                      <a:gd name="T9" fmla="*/ 73025 h 281"/>
                      <a:gd name="T10" fmla="*/ 0 60000 65536"/>
                      <a:gd name="T11" fmla="*/ 0 60000 65536"/>
                      <a:gd name="T12" fmla="*/ 0 60000 65536"/>
                      <a:gd name="T13" fmla="*/ 0 60000 65536"/>
                      <a:gd name="T14" fmla="*/ 0 60000 65536"/>
                      <a:gd name="T15" fmla="*/ 0 w 45"/>
                      <a:gd name="T16" fmla="*/ 0 h 281"/>
                      <a:gd name="T17" fmla="*/ 45 w 45"/>
                      <a:gd name="T18" fmla="*/ 281 h 281"/>
                    </a:gdLst>
                    <a:ahLst/>
                    <a:cxnLst>
                      <a:cxn ang="T10">
                        <a:pos x="T0" y="T1"/>
                      </a:cxn>
                      <a:cxn ang="T11">
                        <a:pos x="T2" y="T3"/>
                      </a:cxn>
                      <a:cxn ang="T12">
                        <a:pos x="T4" y="T5"/>
                      </a:cxn>
                      <a:cxn ang="T13">
                        <a:pos x="T6" y="T7"/>
                      </a:cxn>
                      <a:cxn ang="T14">
                        <a:pos x="T8" y="T9"/>
                      </a:cxn>
                    </a:cxnLst>
                    <a:rect l="T15" t="T16" r="T17" b="T18"/>
                    <a:pathLst>
                      <a:path w="45" h="281">
                        <a:moveTo>
                          <a:pt x="0" y="46"/>
                        </a:moveTo>
                        <a:lnTo>
                          <a:pt x="44" y="0"/>
                        </a:lnTo>
                        <a:lnTo>
                          <a:pt x="44" y="280"/>
                        </a:lnTo>
                        <a:lnTo>
                          <a:pt x="0" y="234"/>
                        </a:lnTo>
                        <a:lnTo>
                          <a:pt x="0" y="46"/>
                        </a:lnTo>
                      </a:path>
                    </a:pathLst>
                  </a:custGeom>
                  <a:solidFill>
                    <a:srgbClr val="7F7F00"/>
                  </a:solidFill>
                  <a:ln w="12700" cap="rnd">
                    <a:solidFill>
                      <a:srgbClr val="FFFF00"/>
                    </a:solidFill>
                    <a:round/>
                    <a:headEnd/>
                    <a:tailEnd/>
                  </a:ln>
                </p:spPr>
                <p:txBody>
                  <a:bodyPr/>
                  <a:lstStyle/>
                  <a:p>
                    <a:endParaRPr lang="en-US" b="1"/>
                  </a:p>
                </p:txBody>
              </p:sp>
              <p:sp>
                <p:nvSpPr>
                  <p:cNvPr id="151" name="Freeform 51"/>
                  <p:cNvSpPr>
                    <a:spLocks/>
                  </p:cNvSpPr>
                  <p:nvPr/>
                </p:nvSpPr>
                <p:spPr bwMode="auto">
                  <a:xfrm>
                    <a:off x="6386513" y="5711825"/>
                    <a:ext cx="877887" cy="73025"/>
                  </a:xfrm>
                  <a:custGeom>
                    <a:avLst/>
                    <a:gdLst>
                      <a:gd name="T0" fmla="*/ 69850 w 553"/>
                      <a:gd name="T1" fmla="*/ 0 h 46"/>
                      <a:gd name="T2" fmla="*/ 0 w 553"/>
                      <a:gd name="T3" fmla="*/ 71438 h 46"/>
                      <a:gd name="T4" fmla="*/ 876300 w 553"/>
                      <a:gd name="T5" fmla="*/ 71438 h 46"/>
                      <a:gd name="T6" fmla="*/ 806449 w 553"/>
                      <a:gd name="T7" fmla="*/ 0 h 46"/>
                      <a:gd name="T8" fmla="*/ 69850 w 553"/>
                      <a:gd name="T9" fmla="*/ 0 h 46"/>
                      <a:gd name="T10" fmla="*/ 0 60000 65536"/>
                      <a:gd name="T11" fmla="*/ 0 60000 65536"/>
                      <a:gd name="T12" fmla="*/ 0 60000 65536"/>
                      <a:gd name="T13" fmla="*/ 0 60000 65536"/>
                      <a:gd name="T14" fmla="*/ 0 60000 65536"/>
                      <a:gd name="T15" fmla="*/ 0 w 553"/>
                      <a:gd name="T16" fmla="*/ 0 h 46"/>
                      <a:gd name="T17" fmla="*/ 553 w 553"/>
                      <a:gd name="T18" fmla="*/ 46 h 46"/>
                    </a:gdLst>
                    <a:ahLst/>
                    <a:cxnLst>
                      <a:cxn ang="T10">
                        <a:pos x="T0" y="T1"/>
                      </a:cxn>
                      <a:cxn ang="T11">
                        <a:pos x="T2" y="T3"/>
                      </a:cxn>
                      <a:cxn ang="T12">
                        <a:pos x="T4" y="T5"/>
                      </a:cxn>
                      <a:cxn ang="T13">
                        <a:pos x="T6" y="T7"/>
                      </a:cxn>
                      <a:cxn ang="T14">
                        <a:pos x="T8" y="T9"/>
                      </a:cxn>
                    </a:cxnLst>
                    <a:rect l="T15" t="T16" r="T17" b="T18"/>
                    <a:pathLst>
                      <a:path w="553" h="46">
                        <a:moveTo>
                          <a:pt x="44" y="0"/>
                        </a:moveTo>
                        <a:lnTo>
                          <a:pt x="0" y="45"/>
                        </a:lnTo>
                        <a:lnTo>
                          <a:pt x="552" y="45"/>
                        </a:lnTo>
                        <a:lnTo>
                          <a:pt x="508" y="0"/>
                        </a:lnTo>
                        <a:lnTo>
                          <a:pt x="44" y="0"/>
                        </a:lnTo>
                      </a:path>
                    </a:pathLst>
                  </a:custGeom>
                  <a:solidFill>
                    <a:srgbClr val="3F3F00"/>
                  </a:solidFill>
                  <a:ln w="12700" cap="rnd">
                    <a:solidFill>
                      <a:srgbClr val="FFFF00"/>
                    </a:solidFill>
                    <a:round/>
                    <a:headEnd/>
                    <a:tailEnd/>
                  </a:ln>
                </p:spPr>
                <p:txBody>
                  <a:bodyPr/>
                  <a:lstStyle/>
                  <a:p>
                    <a:endParaRPr lang="en-US" b="1"/>
                  </a:p>
                </p:txBody>
              </p:sp>
            </p:grpSp>
            <p:sp>
              <p:nvSpPr>
                <p:cNvPr id="146" name="Rectangle 52"/>
                <p:cNvSpPr>
                  <a:spLocks noChangeArrowheads="1"/>
                </p:cNvSpPr>
                <p:nvPr/>
              </p:nvSpPr>
              <p:spPr bwMode="auto">
                <a:xfrm>
                  <a:off x="5076056" y="5461443"/>
                  <a:ext cx="744700" cy="24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hangingPunct="0">
                    <a:lnSpc>
                      <a:spcPct val="85000"/>
                    </a:lnSpc>
                    <a:spcBef>
                      <a:spcPct val="30000"/>
                    </a:spcBef>
                  </a:pPr>
                  <a:r>
                    <a:rPr lang="en-US" sz="1200" b="1" dirty="0">
                      <a:solidFill>
                        <a:srgbClr val="500093"/>
                      </a:solidFill>
                      <a:latin typeface="Arial" pitchFamily="34" charset="0"/>
                    </a:rPr>
                    <a:t>UU </a:t>
                  </a:r>
                  <a:r>
                    <a:rPr lang="en-US" sz="1100" b="1" dirty="0">
                      <a:solidFill>
                        <a:srgbClr val="500093"/>
                      </a:solidFill>
                      <a:latin typeface="Arial" pitchFamily="34" charset="0"/>
                    </a:rPr>
                    <a:t>1/2009</a:t>
                  </a:r>
                </a:p>
              </p:txBody>
            </p:sp>
          </p:grpSp>
          <p:grpSp>
            <p:nvGrpSpPr>
              <p:cNvPr id="137" name="Group 136"/>
              <p:cNvGrpSpPr/>
              <p:nvPr/>
            </p:nvGrpSpPr>
            <p:grpSpPr>
              <a:xfrm>
                <a:off x="965926" y="3533322"/>
                <a:ext cx="1039332" cy="446087"/>
                <a:chOff x="5076056" y="5338763"/>
                <a:chExt cx="877887" cy="446087"/>
              </a:xfrm>
            </p:grpSpPr>
            <p:grpSp>
              <p:nvGrpSpPr>
                <p:cNvPr id="138" name="Group 137"/>
                <p:cNvGrpSpPr/>
                <p:nvPr/>
              </p:nvGrpSpPr>
              <p:grpSpPr>
                <a:xfrm>
                  <a:off x="5076056" y="5338763"/>
                  <a:ext cx="877887" cy="446087"/>
                  <a:chOff x="6386513" y="5338763"/>
                  <a:chExt cx="877887" cy="446087"/>
                </a:xfrm>
              </p:grpSpPr>
              <p:sp>
                <p:nvSpPr>
                  <p:cNvPr id="140" name="Freeform 47"/>
                  <p:cNvSpPr>
                    <a:spLocks/>
                  </p:cNvSpPr>
                  <p:nvPr/>
                </p:nvSpPr>
                <p:spPr bwMode="auto">
                  <a:xfrm>
                    <a:off x="6386513" y="5338763"/>
                    <a:ext cx="877887" cy="446087"/>
                  </a:xfrm>
                  <a:custGeom>
                    <a:avLst/>
                    <a:gdLst>
                      <a:gd name="T0" fmla="*/ 0 w 553"/>
                      <a:gd name="T1" fmla="*/ 444500 h 281"/>
                      <a:gd name="T2" fmla="*/ 0 w 553"/>
                      <a:gd name="T3" fmla="*/ 0 h 281"/>
                      <a:gd name="T4" fmla="*/ 876300 w 553"/>
                      <a:gd name="T5" fmla="*/ 0 h 281"/>
                      <a:gd name="T6" fmla="*/ 876300 w 553"/>
                      <a:gd name="T7" fmla="*/ 444500 h 281"/>
                      <a:gd name="T8" fmla="*/ 0 w 553"/>
                      <a:gd name="T9" fmla="*/ 444500 h 281"/>
                      <a:gd name="T10" fmla="*/ 0 60000 65536"/>
                      <a:gd name="T11" fmla="*/ 0 60000 65536"/>
                      <a:gd name="T12" fmla="*/ 0 60000 65536"/>
                      <a:gd name="T13" fmla="*/ 0 60000 65536"/>
                      <a:gd name="T14" fmla="*/ 0 60000 65536"/>
                      <a:gd name="T15" fmla="*/ 0 w 553"/>
                      <a:gd name="T16" fmla="*/ 0 h 281"/>
                      <a:gd name="T17" fmla="*/ 553 w 553"/>
                      <a:gd name="T18" fmla="*/ 281 h 281"/>
                    </a:gdLst>
                    <a:ahLst/>
                    <a:cxnLst>
                      <a:cxn ang="T10">
                        <a:pos x="T0" y="T1"/>
                      </a:cxn>
                      <a:cxn ang="T11">
                        <a:pos x="T2" y="T3"/>
                      </a:cxn>
                      <a:cxn ang="T12">
                        <a:pos x="T4" y="T5"/>
                      </a:cxn>
                      <a:cxn ang="T13">
                        <a:pos x="T6" y="T7"/>
                      </a:cxn>
                      <a:cxn ang="T14">
                        <a:pos x="T8" y="T9"/>
                      </a:cxn>
                    </a:cxnLst>
                    <a:rect l="T15" t="T16" r="T17" b="T18"/>
                    <a:pathLst>
                      <a:path w="553" h="281">
                        <a:moveTo>
                          <a:pt x="0" y="280"/>
                        </a:moveTo>
                        <a:lnTo>
                          <a:pt x="0" y="0"/>
                        </a:lnTo>
                        <a:lnTo>
                          <a:pt x="552" y="0"/>
                        </a:lnTo>
                        <a:lnTo>
                          <a:pt x="552" y="280"/>
                        </a:lnTo>
                        <a:lnTo>
                          <a:pt x="0" y="280"/>
                        </a:lnTo>
                      </a:path>
                    </a:pathLst>
                  </a:custGeom>
                  <a:solidFill>
                    <a:srgbClr val="FFFF00"/>
                  </a:solidFill>
                  <a:ln w="12700" cap="rnd">
                    <a:solidFill>
                      <a:srgbClr val="FFFF00"/>
                    </a:solidFill>
                    <a:round/>
                    <a:headEnd/>
                    <a:tailEnd/>
                  </a:ln>
                </p:spPr>
                <p:txBody>
                  <a:bodyPr/>
                  <a:lstStyle/>
                  <a:p>
                    <a:endParaRPr lang="en-US" b="1"/>
                  </a:p>
                </p:txBody>
              </p:sp>
              <p:sp>
                <p:nvSpPr>
                  <p:cNvPr id="141" name="Freeform 48"/>
                  <p:cNvSpPr>
                    <a:spLocks/>
                  </p:cNvSpPr>
                  <p:nvPr/>
                </p:nvSpPr>
                <p:spPr bwMode="auto">
                  <a:xfrm>
                    <a:off x="6386513" y="5338763"/>
                    <a:ext cx="877887" cy="73025"/>
                  </a:xfrm>
                  <a:custGeom>
                    <a:avLst/>
                    <a:gdLst>
                      <a:gd name="T0" fmla="*/ 69850 w 553"/>
                      <a:gd name="T1" fmla="*/ 71438 h 46"/>
                      <a:gd name="T2" fmla="*/ 0 w 553"/>
                      <a:gd name="T3" fmla="*/ 0 h 46"/>
                      <a:gd name="T4" fmla="*/ 876300 w 553"/>
                      <a:gd name="T5" fmla="*/ 0 h 46"/>
                      <a:gd name="T6" fmla="*/ 806449 w 553"/>
                      <a:gd name="T7" fmla="*/ 71438 h 46"/>
                      <a:gd name="T8" fmla="*/ 69850 w 553"/>
                      <a:gd name="T9" fmla="*/ 71438 h 46"/>
                      <a:gd name="T10" fmla="*/ 0 60000 65536"/>
                      <a:gd name="T11" fmla="*/ 0 60000 65536"/>
                      <a:gd name="T12" fmla="*/ 0 60000 65536"/>
                      <a:gd name="T13" fmla="*/ 0 60000 65536"/>
                      <a:gd name="T14" fmla="*/ 0 60000 65536"/>
                      <a:gd name="T15" fmla="*/ 0 w 553"/>
                      <a:gd name="T16" fmla="*/ 0 h 46"/>
                      <a:gd name="T17" fmla="*/ 553 w 553"/>
                      <a:gd name="T18" fmla="*/ 46 h 46"/>
                    </a:gdLst>
                    <a:ahLst/>
                    <a:cxnLst>
                      <a:cxn ang="T10">
                        <a:pos x="T0" y="T1"/>
                      </a:cxn>
                      <a:cxn ang="T11">
                        <a:pos x="T2" y="T3"/>
                      </a:cxn>
                      <a:cxn ang="T12">
                        <a:pos x="T4" y="T5"/>
                      </a:cxn>
                      <a:cxn ang="T13">
                        <a:pos x="T6" y="T7"/>
                      </a:cxn>
                      <a:cxn ang="T14">
                        <a:pos x="T8" y="T9"/>
                      </a:cxn>
                    </a:cxnLst>
                    <a:rect l="T15" t="T16" r="T17" b="T18"/>
                    <a:pathLst>
                      <a:path w="553" h="46">
                        <a:moveTo>
                          <a:pt x="44" y="45"/>
                        </a:moveTo>
                        <a:lnTo>
                          <a:pt x="0" y="0"/>
                        </a:lnTo>
                        <a:lnTo>
                          <a:pt x="552" y="0"/>
                        </a:lnTo>
                        <a:lnTo>
                          <a:pt x="508" y="45"/>
                        </a:lnTo>
                        <a:lnTo>
                          <a:pt x="44" y="45"/>
                        </a:lnTo>
                      </a:path>
                    </a:pathLst>
                  </a:custGeom>
                  <a:solidFill>
                    <a:srgbClr val="BFBF00"/>
                  </a:solidFill>
                  <a:ln w="12700" cap="rnd">
                    <a:solidFill>
                      <a:srgbClr val="FFFF00"/>
                    </a:solidFill>
                    <a:round/>
                    <a:headEnd/>
                    <a:tailEnd/>
                  </a:ln>
                </p:spPr>
                <p:txBody>
                  <a:bodyPr/>
                  <a:lstStyle/>
                  <a:p>
                    <a:endParaRPr lang="en-US" b="1"/>
                  </a:p>
                </p:txBody>
              </p:sp>
              <p:sp>
                <p:nvSpPr>
                  <p:cNvPr id="142" name="Freeform 49"/>
                  <p:cNvSpPr>
                    <a:spLocks/>
                  </p:cNvSpPr>
                  <p:nvPr/>
                </p:nvSpPr>
                <p:spPr bwMode="auto">
                  <a:xfrm>
                    <a:off x="6386513" y="5338763"/>
                    <a:ext cx="71437" cy="446087"/>
                  </a:xfrm>
                  <a:custGeom>
                    <a:avLst/>
                    <a:gdLst>
                      <a:gd name="T0" fmla="*/ 69850 w 45"/>
                      <a:gd name="T1" fmla="*/ 371475 h 281"/>
                      <a:gd name="T2" fmla="*/ 0 w 45"/>
                      <a:gd name="T3" fmla="*/ 444500 h 281"/>
                      <a:gd name="T4" fmla="*/ 0 w 45"/>
                      <a:gd name="T5" fmla="*/ 0 h 281"/>
                      <a:gd name="T6" fmla="*/ 69850 w 45"/>
                      <a:gd name="T7" fmla="*/ 73025 h 281"/>
                      <a:gd name="T8" fmla="*/ 69850 w 45"/>
                      <a:gd name="T9" fmla="*/ 371475 h 281"/>
                      <a:gd name="T10" fmla="*/ 0 60000 65536"/>
                      <a:gd name="T11" fmla="*/ 0 60000 65536"/>
                      <a:gd name="T12" fmla="*/ 0 60000 65536"/>
                      <a:gd name="T13" fmla="*/ 0 60000 65536"/>
                      <a:gd name="T14" fmla="*/ 0 60000 65536"/>
                      <a:gd name="T15" fmla="*/ 0 w 45"/>
                      <a:gd name="T16" fmla="*/ 0 h 281"/>
                      <a:gd name="T17" fmla="*/ 45 w 45"/>
                      <a:gd name="T18" fmla="*/ 281 h 281"/>
                    </a:gdLst>
                    <a:ahLst/>
                    <a:cxnLst>
                      <a:cxn ang="T10">
                        <a:pos x="T0" y="T1"/>
                      </a:cxn>
                      <a:cxn ang="T11">
                        <a:pos x="T2" y="T3"/>
                      </a:cxn>
                      <a:cxn ang="T12">
                        <a:pos x="T4" y="T5"/>
                      </a:cxn>
                      <a:cxn ang="T13">
                        <a:pos x="T6" y="T7"/>
                      </a:cxn>
                      <a:cxn ang="T14">
                        <a:pos x="T8" y="T9"/>
                      </a:cxn>
                    </a:cxnLst>
                    <a:rect l="T15" t="T16" r="T17" b="T18"/>
                    <a:pathLst>
                      <a:path w="45" h="281">
                        <a:moveTo>
                          <a:pt x="44" y="234"/>
                        </a:moveTo>
                        <a:lnTo>
                          <a:pt x="0" y="280"/>
                        </a:lnTo>
                        <a:lnTo>
                          <a:pt x="0" y="0"/>
                        </a:lnTo>
                        <a:lnTo>
                          <a:pt x="44" y="46"/>
                        </a:lnTo>
                        <a:lnTo>
                          <a:pt x="44" y="234"/>
                        </a:lnTo>
                      </a:path>
                    </a:pathLst>
                  </a:custGeom>
                  <a:solidFill>
                    <a:srgbClr val="7F7F00"/>
                  </a:solidFill>
                  <a:ln w="12700" cap="rnd">
                    <a:solidFill>
                      <a:srgbClr val="FFFF00"/>
                    </a:solidFill>
                    <a:round/>
                    <a:headEnd/>
                    <a:tailEnd/>
                  </a:ln>
                </p:spPr>
                <p:txBody>
                  <a:bodyPr/>
                  <a:lstStyle/>
                  <a:p>
                    <a:endParaRPr lang="en-US" b="1"/>
                  </a:p>
                </p:txBody>
              </p:sp>
              <p:sp>
                <p:nvSpPr>
                  <p:cNvPr id="143" name="Freeform 50"/>
                  <p:cNvSpPr>
                    <a:spLocks/>
                  </p:cNvSpPr>
                  <p:nvPr/>
                </p:nvSpPr>
                <p:spPr bwMode="auto">
                  <a:xfrm>
                    <a:off x="7192963" y="5338763"/>
                    <a:ext cx="71437" cy="446087"/>
                  </a:xfrm>
                  <a:custGeom>
                    <a:avLst/>
                    <a:gdLst>
                      <a:gd name="T0" fmla="*/ 0 w 45"/>
                      <a:gd name="T1" fmla="*/ 73025 h 281"/>
                      <a:gd name="T2" fmla="*/ 69850 w 45"/>
                      <a:gd name="T3" fmla="*/ 0 h 281"/>
                      <a:gd name="T4" fmla="*/ 69850 w 45"/>
                      <a:gd name="T5" fmla="*/ 444500 h 281"/>
                      <a:gd name="T6" fmla="*/ 0 w 45"/>
                      <a:gd name="T7" fmla="*/ 371475 h 281"/>
                      <a:gd name="T8" fmla="*/ 0 w 45"/>
                      <a:gd name="T9" fmla="*/ 73025 h 281"/>
                      <a:gd name="T10" fmla="*/ 0 60000 65536"/>
                      <a:gd name="T11" fmla="*/ 0 60000 65536"/>
                      <a:gd name="T12" fmla="*/ 0 60000 65536"/>
                      <a:gd name="T13" fmla="*/ 0 60000 65536"/>
                      <a:gd name="T14" fmla="*/ 0 60000 65536"/>
                      <a:gd name="T15" fmla="*/ 0 w 45"/>
                      <a:gd name="T16" fmla="*/ 0 h 281"/>
                      <a:gd name="T17" fmla="*/ 45 w 45"/>
                      <a:gd name="T18" fmla="*/ 281 h 281"/>
                    </a:gdLst>
                    <a:ahLst/>
                    <a:cxnLst>
                      <a:cxn ang="T10">
                        <a:pos x="T0" y="T1"/>
                      </a:cxn>
                      <a:cxn ang="T11">
                        <a:pos x="T2" y="T3"/>
                      </a:cxn>
                      <a:cxn ang="T12">
                        <a:pos x="T4" y="T5"/>
                      </a:cxn>
                      <a:cxn ang="T13">
                        <a:pos x="T6" y="T7"/>
                      </a:cxn>
                      <a:cxn ang="T14">
                        <a:pos x="T8" y="T9"/>
                      </a:cxn>
                    </a:cxnLst>
                    <a:rect l="T15" t="T16" r="T17" b="T18"/>
                    <a:pathLst>
                      <a:path w="45" h="281">
                        <a:moveTo>
                          <a:pt x="0" y="46"/>
                        </a:moveTo>
                        <a:lnTo>
                          <a:pt x="44" y="0"/>
                        </a:lnTo>
                        <a:lnTo>
                          <a:pt x="44" y="280"/>
                        </a:lnTo>
                        <a:lnTo>
                          <a:pt x="0" y="234"/>
                        </a:lnTo>
                        <a:lnTo>
                          <a:pt x="0" y="46"/>
                        </a:lnTo>
                      </a:path>
                    </a:pathLst>
                  </a:custGeom>
                  <a:solidFill>
                    <a:srgbClr val="7F7F00"/>
                  </a:solidFill>
                  <a:ln w="12700" cap="rnd">
                    <a:solidFill>
                      <a:srgbClr val="FFFF00"/>
                    </a:solidFill>
                    <a:round/>
                    <a:headEnd/>
                    <a:tailEnd/>
                  </a:ln>
                </p:spPr>
                <p:txBody>
                  <a:bodyPr/>
                  <a:lstStyle/>
                  <a:p>
                    <a:endParaRPr lang="en-US" b="1"/>
                  </a:p>
                </p:txBody>
              </p:sp>
              <p:sp>
                <p:nvSpPr>
                  <p:cNvPr id="144" name="Freeform 51"/>
                  <p:cNvSpPr>
                    <a:spLocks/>
                  </p:cNvSpPr>
                  <p:nvPr/>
                </p:nvSpPr>
                <p:spPr bwMode="auto">
                  <a:xfrm>
                    <a:off x="6386513" y="5711825"/>
                    <a:ext cx="877887" cy="73025"/>
                  </a:xfrm>
                  <a:custGeom>
                    <a:avLst/>
                    <a:gdLst>
                      <a:gd name="T0" fmla="*/ 69850 w 553"/>
                      <a:gd name="T1" fmla="*/ 0 h 46"/>
                      <a:gd name="T2" fmla="*/ 0 w 553"/>
                      <a:gd name="T3" fmla="*/ 71438 h 46"/>
                      <a:gd name="T4" fmla="*/ 876300 w 553"/>
                      <a:gd name="T5" fmla="*/ 71438 h 46"/>
                      <a:gd name="T6" fmla="*/ 806449 w 553"/>
                      <a:gd name="T7" fmla="*/ 0 h 46"/>
                      <a:gd name="T8" fmla="*/ 69850 w 553"/>
                      <a:gd name="T9" fmla="*/ 0 h 46"/>
                      <a:gd name="T10" fmla="*/ 0 60000 65536"/>
                      <a:gd name="T11" fmla="*/ 0 60000 65536"/>
                      <a:gd name="T12" fmla="*/ 0 60000 65536"/>
                      <a:gd name="T13" fmla="*/ 0 60000 65536"/>
                      <a:gd name="T14" fmla="*/ 0 60000 65536"/>
                      <a:gd name="T15" fmla="*/ 0 w 553"/>
                      <a:gd name="T16" fmla="*/ 0 h 46"/>
                      <a:gd name="T17" fmla="*/ 553 w 553"/>
                      <a:gd name="T18" fmla="*/ 46 h 46"/>
                    </a:gdLst>
                    <a:ahLst/>
                    <a:cxnLst>
                      <a:cxn ang="T10">
                        <a:pos x="T0" y="T1"/>
                      </a:cxn>
                      <a:cxn ang="T11">
                        <a:pos x="T2" y="T3"/>
                      </a:cxn>
                      <a:cxn ang="T12">
                        <a:pos x="T4" y="T5"/>
                      </a:cxn>
                      <a:cxn ang="T13">
                        <a:pos x="T6" y="T7"/>
                      </a:cxn>
                      <a:cxn ang="T14">
                        <a:pos x="T8" y="T9"/>
                      </a:cxn>
                    </a:cxnLst>
                    <a:rect l="T15" t="T16" r="T17" b="T18"/>
                    <a:pathLst>
                      <a:path w="553" h="46">
                        <a:moveTo>
                          <a:pt x="44" y="0"/>
                        </a:moveTo>
                        <a:lnTo>
                          <a:pt x="0" y="45"/>
                        </a:lnTo>
                        <a:lnTo>
                          <a:pt x="552" y="45"/>
                        </a:lnTo>
                        <a:lnTo>
                          <a:pt x="508" y="0"/>
                        </a:lnTo>
                        <a:lnTo>
                          <a:pt x="44" y="0"/>
                        </a:lnTo>
                      </a:path>
                    </a:pathLst>
                  </a:custGeom>
                  <a:solidFill>
                    <a:srgbClr val="3F3F00"/>
                  </a:solidFill>
                  <a:ln w="12700" cap="rnd">
                    <a:solidFill>
                      <a:srgbClr val="FFFF00"/>
                    </a:solidFill>
                    <a:round/>
                    <a:headEnd/>
                    <a:tailEnd/>
                  </a:ln>
                </p:spPr>
                <p:txBody>
                  <a:bodyPr/>
                  <a:lstStyle/>
                  <a:p>
                    <a:endParaRPr lang="en-US" b="1"/>
                  </a:p>
                </p:txBody>
              </p:sp>
            </p:grpSp>
            <p:sp>
              <p:nvSpPr>
                <p:cNvPr id="139" name="Rectangle 52"/>
                <p:cNvSpPr>
                  <a:spLocks noChangeArrowheads="1"/>
                </p:cNvSpPr>
                <p:nvPr/>
              </p:nvSpPr>
              <p:spPr bwMode="auto">
                <a:xfrm>
                  <a:off x="5076056" y="5461443"/>
                  <a:ext cx="811046" cy="24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hangingPunct="0">
                    <a:lnSpc>
                      <a:spcPct val="85000"/>
                    </a:lnSpc>
                    <a:spcBef>
                      <a:spcPct val="30000"/>
                    </a:spcBef>
                  </a:pPr>
                  <a:r>
                    <a:rPr lang="en-US" sz="1200" b="1" dirty="0">
                      <a:solidFill>
                        <a:srgbClr val="500093"/>
                      </a:solidFill>
                      <a:latin typeface="Arial" pitchFamily="34" charset="0"/>
                    </a:rPr>
                    <a:t>UU </a:t>
                  </a:r>
                  <a:r>
                    <a:rPr lang="en-US" sz="1100" b="1" dirty="0">
                      <a:solidFill>
                        <a:srgbClr val="500093"/>
                      </a:solidFill>
                      <a:latin typeface="Arial" pitchFamily="34" charset="0"/>
                    </a:rPr>
                    <a:t>17/2008</a:t>
                  </a:r>
                </a:p>
              </p:txBody>
            </p:sp>
          </p:grpSp>
        </p:grpSp>
        <p:sp>
          <p:nvSpPr>
            <p:cNvPr id="132" name="Rectangle 131"/>
            <p:cNvSpPr/>
            <p:nvPr/>
          </p:nvSpPr>
          <p:spPr>
            <a:xfrm>
              <a:off x="1095054" y="3140968"/>
              <a:ext cx="1070616" cy="28803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800" b="1" dirty="0">
                  <a:solidFill>
                    <a:schemeClr val="tx1"/>
                  </a:solidFill>
                </a:rPr>
                <a:t>UU TRANSPORTASI</a:t>
              </a:r>
            </a:p>
          </p:txBody>
        </p:sp>
      </p:grpSp>
      <p:sp>
        <p:nvSpPr>
          <p:cNvPr id="180" name="Vertical Scroll 179"/>
          <p:cNvSpPr/>
          <p:nvPr/>
        </p:nvSpPr>
        <p:spPr>
          <a:xfrm>
            <a:off x="9534526" y="2313518"/>
            <a:ext cx="1969216" cy="652462"/>
          </a:xfrm>
          <a:prstGeom prst="verticalScrol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solidFill>
                  <a:schemeClr val="bg1"/>
                </a:solidFill>
              </a:rPr>
              <a:t>RITN</a:t>
            </a:r>
          </a:p>
        </p:txBody>
      </p:sp>
      <p:sp>
        <p:nvSpPr>
          <p:cNvPr id="181" name="Vertical Scroll 180"/>
          <p:cNvSpPr/>
          <p:nvPr/>
        </p:nvSpPr>
        <p:spPr>
          <a:xfrm>
            <a:off x="6250090" y="5388504"/>
            <a:ext cx="2131730" cy="469388"/>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TATANAN   SISTEM LLAJ &amp; </a:t>
            </a:r>
            <a:r>
              <a:rPr lang="en-US" sz="1000" b="1" dirty="0" err="1">
                <a:solidFill>
                  <a:schemeClr val="tx1"/>
                </a:solidFill>
              </a:rPr>
              <a:t>Ri</a:t>
            </a:r>
            <a:r>
              <a:rPr lang="en-US" sz="1000" b="1" dirty="0">
                <a:solidFill>
                  <a:schemeClr val="tx1"/>
                </a:solidFill>
              </a:rPr>
              <a:t> </a:t>
            </a:r>
            <a:r>
              <a:rPr lang="en-US" sz="1000" b="1" dirty="0" err="1">
                <a:solidFill>
                  <a:schemeClr val="tx1"/>
                </a:solidFill>
              </a:rPr>
              <a:t>jLLAJ</a:t>
            </a:r>
            <a:endParaRPr lang="en-US" sz="1000" b="1" dirty="0">
              <a:solidFill>
                <a:schemeClr val="tx1"/>
              </a:solidFill>
            </a:endParaRPr>
          </a:p>
        </p:txBody>
      </p:sp>
      <p:sp>
        <p:nvSpPr>
          <p:cNvPr id="182" name="Vertical Scroll 181"/>
          <p:cNvSpPr/>
          <p:nvPr/>
        </p:nvSpPr>
        <p:spPr>
          <a:xfrm>
            <a:off x="6317740" y="4538656"/>
            <a:ext cx="2131730" cy="401124"/>
          </a:xfrm>
          <a:prstGeom prst="verticalScroll">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a:solidFill>
                  <a:schemeClr val="bg1"/>
                </a:solidFill>
              </a:rPr>
              <a:t>TATANAN &amp; RI KPLBHN</a:t>
            </a:r>
          </a:p>
        </p:txBody>
      </p:sp>
      <p:sp>
        <p:nvSpPr>
          <p:cNvPr id="183" name="Vertical Scroll 182"/>
          <p:cNvSpPr/>
          <p:nvPr/>
        </p:nvSpPr>
        <p:spPr>
          <a:xfrm>
            <a:off x="6328832" y="3643314"/>
            <a:ext cx="2109546" cy="391436"/>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solidFill>
                  <a:schemeClr val="tx1"/>
                </a:solidFill>
              </a:rPr>
              <a:t>TATANAN &amp; RI KEBANDARUDARAAN </a:t>
            </a:r>
          </a:p>
        </p:txBody>
      </p:sp>
      <p:sp>
        <p:nvSpPr>
          <p:cNvPr id="184" name="Vertical Scroll 183"/>
          <p:cNvSpPr/>
          <p:nvPr/>
        </p:nvSpPr>
        <p:spPr>
          <a:xfrm>
            <a:off x="6328832" y="4090985"/>
            <a:ext cx="2109546" cy="391436"/>
          </a:xfrm>
          <a:prstGeom prst="vertic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dirty="0">
                <a:solidFill>
                  <a:schemeClr val="bg1"/>
                </a:solidFill>
              </a:rPr>
              <a:t>TATANAN &amp; RI PERKERETAAPIAN</a:t>
            </a:r>
          </a:p>
        </p:txBody>
      </p:sp>
      <p:sp>
        <p:nvSpPr>
          <p:cNvPr id="185" name="Rounded Rectangle 184"/>
          <p:cNvSpPr/>
          <p:nvPr/>
        </p:nvSpPr>
        <p:spPr>
          <a:xfrm>
            <a:off x="6317739" y="1928802"/>
            <a:ext cx="1996432" cy="78581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bg1"/>
                </a:solidFill>
              </a:rPr>
              <a:t>PERMASALAHAN</a:t>
            </a:r>
          </a:p>
        </p:txBody>
      </p:sp>
      <p:sp>
        <p:nvSpPr>
          <p:cNvPr id="172" name="Oval 171"/>
          <p:cNvSpPr/>
          <p:nvPr/>
        </p:nvSpPr>
        <p:spPr>
          <a:xfrm>
            <a:off x="3670012" y="1897340"/>
            <a:ext cx="1696969" cy="928694"/>
          </a:xfrm>
          <a:prstGeom prst="ellipse">
            <a:avLst/>
          </a:prstGeom>
          <a:solidFill>
            <a:srgbClr val="FF00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id-ID" sz="1000" dirty="0">
              <a:solidFill>
                <a:schemeClr val="tx1"/>
              </a:solidFill>
            </a:endParaRPr>
          </a:p>
        </p:txBody>
      </p:sp>
      <p:sp>
        <p:nvSpPr>
          <p:cNvPr id="186" name="TextBox 185"/>
          <p:cNvSpPr txBox="1"/>
          <p:nvPr/>
        </p:nvSpPr>
        <p:spPr>
          <a:xfrm>
            <a:off x="4007554" y="2200868"/>
            <a:ext cx="1003352" cy="307777"/>
          </a:xfrm>
          <a:prstGeom prst="rect">
            <a:avLst/>
          </a:prstGeom>
          <a:solidFill>
            <a:srgbClr val="FF0000"/>
          </a:solidFill>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id-ID" sz="1400" dirty="0"/>
              <a:t>T</a:t>
            </a:r>
            <a:r>
              <a:rPr lang="id-ID" sz="1200" b="1" dirty="0"/>
              <a:t>ANTANGA</a:t>
            </a:r>
            <a:r>
              <a:rPr lang="id-ID" sz="1400" dirty="0"/>
              <a:t>N</a:t>
            </a:r>
          </a:p>
        </p:txBody>
      </p:sp>
      <p:sp>
        <p:nvSpPr>
          <p:cNvPr id="191" name="Right Arrow 190"/>
          <p:cNvSpPr/>
          <p:nvPr/>
        </p:nvSpPr>
        <p:spPr>
          <a:xfrm rot="16200000">
            <a:off x="6944572" y="2829592"/>
            <a:ext cx="642942" cy="6987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2" name="Right Arrow 191"/>
          <p:cNvSpPr/>
          <p:nvPr/>
        </p:nvSpPr>
        <p:spPr>
          <a:xfrm>
            <a:off x="2823982" y="2143116"/>
            <a:ext cx="798573"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3" name="Right Arrow 192"/>
          <p:cNvSpPr/>
          <p:nvPr/>
        </p:nvSpPr>
        <p:spPr>
          <a:xfrm>
            <a:off x="5519166" y="2143116"/>
            <a:ext cx="798573"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4" name="Right Arrow 193"/>
          <p:cNvSpPr/>
          <p:nvPr/>
        </p:nvSpPr>
        <p:spPr>
          <a:xfrm>
            <a:off x="8413991" y="2143116"/>
            <a:ext cx="798573"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5" name="Right Arrow 194"/>
          <p:cNvSpPr/>
          <p:nvPr/>
        </p:nvSpPr>
        <p:spPr>
          <a:xfrm rot="16200000">
            <a:off x="4463703" y="2643662"/>
            <a:ext cx="214314" cy="499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7" name="Right Arrow 196"/>
          <p:cNvSpPr/>
          <p:nvPr/>
        </p:nvSpPr>
        <p:spPr>
          <a:xfrm>
            <a:off x="3023628" y="4143381"/>
            <a:ext cx="499109"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8" name="Right Arrow 197"/>
          <p:cNvSpPr/>
          <p:nvPr/>
        </p:nvSpPr>
        <p:spPr>
          <a:xfrm>
            <a:off x="5818633" y="4214818"/>
            <a:ext cx="499109"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04" name="Group 203"/>
          <p:cNvGrpSpPr/>
          <p:nvPr/>
        </p:nvGrpSpPr>
        <p:grpSpPr>
          <a:xfrm>
            <a:off x="1326662" y="1000110"/>
            <a:ext cx="1234015" cy="333375"/>
            <a:chOff x="2719388" y="4654550"/>
            <a:chExt cx="883131" cy="333375"/>
          </a:xfrm>
        </p:grpSpPr>
        <p:sp>
          <p:nvSpPr>
            <p:cNvPr id="205" name="Freeform 22"/>
            <p:cNvSpPr>
              <a:spLocks/>
            </p:cNvSpPr>
            <p:nvPr/>
          </p:nvSpPr>
          <p:spPr bwMode="auto">
            <a:xfrm>
              <a:off x="2719388" y="4654550"/>
              <a:ext cx="877887" cy="333375"/>
            </a:xfrm>
            <a:custGeom>
              <a:avLst/>
              <a:gdLst>
                <a:gd name="T0" fmla="*/ 0 w 553"/>
                <a:gd name="T1" fmla="*/ 331788 h 210"/>
                <a:gd name="T2" fmla="*/ 0 w 553"/>
                <a:gd name="T3" fmla="*/ 0 h 210"/>
                <a:gd name="T4" fmla="*/ 876300 w 553"/>
                <a:gd name="T5" fmla="*/ 0 h 210"/>
                <a:gd name="T6" fmla="*/ 876300 w 553"/>
                <a:gd name="T7" fmla="*/ 331788 h 210"/>
                <a:gd name="T8" fmla="*/ 0 w 553"/>
                <a:gd name="T9" fmla="*/ 331788 h 210"/>
                <a:gd name="T10" fmla="*/ 0 60000 65536"/>
                <a:gd name="T11" fmla="*/ 0 60000 65536"/>
                <a:gd name="T12" fmla="*/ 0 60000 65536"/>
                <a:gd name="T13" fmla="*/ 0 60000 65536"/>
                <a:gd name="T14" fmla="*/ 0 60000 65536"/>
                <a:gd name="T15" fmla="*/ 0 w 553"/>
                <a:gd name="T16" fmla="*/ 0 h 210"/>
                <a:gd name="T17" fmla="*/ 553 w 553"/>
                <a:gd name="T18" fmla="*/ 210 h 210"/>
              </a:gdLst>
              <a:ahLst/>
              <a:cxnLst>
                <a:cxn ang="T10">
                  <a:pos x="T0" y="T1"/>
                </a:cxn>
                <a:cxn ang="T11">
                  <a:pos x="T2" y="T3"/>
                </a:cxn>
                <a:cxn ang="T12">
                  <a:pos x="T4" y="T5"/>
                </a:cxn>
                <a:cxn ang="T13">
                  <a:pos x="T6" y="T7"/>
                </a:cxn>
                <a:cxn ang="T14">
                  <a:pos x="T8" y="T9"/>
                </a:cxn>
              </a:cxnLst>
              <a:rect l="T15" t="T16" r="T17" b="T18"/>
              <a:pathLst>
                <a:path w="553" h="210">
                  <a:moveTo>
                    <a:pt x="0" y="209"/>
                  </a:moveTo>
                  <a:lnTo>
                    <a:pt x="0" y="0"/>
                  </a:lnTo>
                  <a:lnTo>
                    <a:pt x="552" y="0"/>
                  </a:lnTo>
                  <a:lnTo>
                    <a:pt x="552" y="209"/>
                  </a:lnTo>
                  <a:lnTo>
                    <a:pt x="0" y="209"/>
                  </a:lnTo>
                </a:path>
              </a:pathLst>
            </a:custGeom>
            <a:solidFill>
              <a:srgbClr val="FFFF00"/>
            </a:solidFill>
            <a:ln w="12700" cap="rnd">
              <a:solidFill>
                <a:srgbClr val="FFFF00"/>
              </a:solidFill>
              <a:round/>
              <a:headEnd/>
              <a:tailEnd/>
            </a:ln>
          </p:spPr>
          <p:txBody>
            <a:bodyPr/>
            <a:lstStyle/>
            <a:p>
              <a:endParaRPr lang="en-US"/>
            </a:p>
          </p:txBody>
        </p:sp>
        <p:sp>
          <p:nvSpPr>
            <p:cNvPr id="206" name="Freeform 23"/>
            <p:cNvSpPr>
              <a:spLocks/>
            </p:cNvSpPr>
            <p:nvPr/>
          </p:nvSpPr>
          <p:spPr bwMode="auto">
            <a:xfrm>
              <a:off x="2719388" y="4654550"/>
              <a:ext cx="877887" cy="57150"/>
            </a:xfrm>
            <a:custGeom>
              <a:avLst/>
              <a:gdLst>
                <a:gd name="T0" fmla="*/ 69850 w 553"/>
                <a:gd name="T1" fmla="*/ 55563 h 36"/>
                <a:gd name="T2" fmla="*/ 0 w 553"/>
                <a:gd name="T3" fmla="*/ 0 h 36"/>
                <a:gd name="T4" fmla="*/ 876300 w 553"/>
                <a:gd name="T5" fmla="*/ 0 h 36"/>
                <a:gd name="T6" fmla="*/ 806449 w 553"/>
                <a:gd name="T7" fmla="*/ 55563 h 36"/>
                <a:gd name="T8" fmla="*/ 69850 w 553"/>
                <a:gd name="T9" fmla="*/ 55563 h 36"/>
                <a:gd name="T10" fmla="*/ 0 60000 65536"/>
                <a:gd name="T11" fmla="*/ 0 60000 65536"/>
                <a:gd name="T12" fmla="*/ 0 60000 65536"/>
                <a:gd name="T13" fmla="*/ 0 60000 65536"/>
                <a:gd name="T14" fmla="*/ 0 60000 65536"/>
                <a:gd name="T15" fmla="*/ 0 w 553"/>
                <a:gd name="T16" fmla="*/ 0 h 36"/>
                <a:gd name="T17" fmla="*/ 553 w 553"/>
                <a:gd name="T18" fmla="*/ 36 h 36"/>
              </a:gdLst>
              <a:ahLst/>
              <a:cxnLst>
                <a:cxn ang="T10">
                  <a:pos x="T0" y="T1"/>
                </a:cxn>
                <a:cxn ang="T11">
                  <a:pos x="T2" y="T3"/>
                </a:cxn>
                <a:cxn ang="T12">
                  <a:pos x="T4" y="T5"/>
                </a:cxn>
                <a:cxn ang="T13">
                  <a:pos x="T6" y="T7"/>
                </a:cxn>
                <a:cxn ang="T14">
                  <a:pos x="T8" y="T9"/>
                </a:cxn>
              </a:cxnLst>
              <a:rect l="T15" t="T16" r="T17" b="T18"/>
              <a:pathLst>
                <a:path w="553" h="36">
                  <a:moveTo>
                    <a:pt x="44" y="35"/>
                  </a:moveTo>
                  <a:lnTo>
                    <a:pt x="0" y="0"/>
                  </a:lnTo>
                  <a:lnTo>
                    <a:pt x="552" y="0"/>
                  </a:lnTo>
                  <a:lnTo>
                    <a:pt x="508" y="35"/>
                  </a:lnTo>
                  <a:lnTo>
                    <a:pt x="44" y="35"/>
                  </a:lnTo>
                </a:path>
              </a:pathLst>
            </a:custGeom>
            <a:solidFill>
              <a:srgbClr val="BFBF00"/>
            </a:solidFill>
            <a:ln w="12700" cap="rnd">
              <a:solidFill>
                <a:srgbClr val="FFFF00"/>
              </a:solidFill>
              <a:round/>
              <a:headEnd/>
              <a:tailEnd/>
            </a:ln>
          </p:spPr>
          <p:txBody>
            <a:bodyPr/>
            <a:lstStyle/>
            <a:p>
              <a:endParaRPr lang="en-US"/>
            </a:p>
          </p:txBody>
        </p:sp>
        <p:sp>
          <p:nvSpPr>
            <p:cNvPr id="207" name="Freeform 24"/>
            <p:cNvSpPr>
              <a:spLocks/>
            </p:cNvSpPr>
            <p:nvPr/>
          </p:nvSpPr>
          <p:spPr bwMode="auto">
            <a:xfrm>
              <a:off x="2719388" y="4654550"/>
              <a:ext cx="73025" cy="333375"/>
            </a:xfrm>
            <a:custGeom>
              <a:avLst/>
              <a:gdLst>
                <a:gd name="T0" fmla="*/ 71438 w 46"/>
                <a:gd name="T1" fmla="*/ 277813 h 210"/>
                <a:gd name="T2" fmla="*/ 0 w 46"/>
                <a:gd name="T3" fmla="*/ 331788 h 210"/>
                <a:gd name="T4" fmla="*/ 0 w 46"/>
                <a:gd name="T5" fmla="*/ 0 h 210"/>
                <a:gd name="T6" fmla="*/ 71438 w 46"/>
                <a:gd name="T7" fmla="*/ 53975 h 210"/>
                <a:gd name="T8" fmla="*/ 71438 w 46"/>
                <a:gd name="T9" fmla="*/ 277813 h 210"/>
                <a:gd name="T10" fmla="*/ 0 60000 65536"/>
                <a:gd name="T11" fmla="*/ 0 60000 65536"/>
                <a:gd name="T12" fmla="*/ 0 60000 65536"/>
                <a:gd name="T13" fmla="*/ 0 60000 65536"/>
                <a:gd name="T14" fmla="*/ 0 60000 65536"/>
                <a:gd name="T15" fmla="*/ 0 w 46"/>
                <a:gd name="T16" fmla="*/ 0 h 210"/>
                <a:gd name="T17" fmla="*/ 46 w 46"/>
                <a:gd name="T18" fmla="*/ 210 h 210"/>
              </a:gdLst>
              <a:ahLst/>
              <a:cxnLst>
                <a:cxn ang="T10">
                  <a:pos x="T0" y="T1"/>
                </a:cxn>
                <a:cxn ang="T11">
                  <a:pos x="T2" y="T3"/>
                </a:cxn>
                <a:cxn ang="T12">
                  <a:pos x="T4" y="T5"/>
                </a:cxn>
                <a:cxn ang="T13">
                  <a:pos x="T6" y="T7"/>
                </a:cxn>
                <a:cxn ang="T14">
                  <a:pos x="T8" y="T9"/>
                </a:cxn>
              </a:cxnLst>
              <a:rect l="T15" t="T16" r="T17" b="T18"/>
              <a:pathLst>
                <a:path w="46" h="210">
                  <a:moveTo>
                    <a:pt x="45" y="175"/>
                  </a:moveTo>
                  <a:lnTo>
                    <a:pt x="0" y="209"/>
                  </a:lnTo>
                  <a:lnTo>
                    <a:pt x="0" y="0"/>
                  </a:lnTo>
                  <a:lnTo>
                    <a:pt x="45" y="34"/>
                  </a:lnTo>
                  <a:lnTo>
                    <a:pt x="45" y="175"/>
                  </a:lnTo>
                </a:path>
              </a:pathLst>
            </a:custGeom>
            <a:solidFill>
              <a:srgbClr val="7F7F00"/>
            </a:solidFill>
            <a:ln w="12700" cap="rnd">
              <a:solidFill>
                <a:srgbClr val="FFFF00"/>
              </a:solidFill>
              <a:round/>
              <a:headEnd/>
              <a:tailEnd/>
            </a:ln>
          </p:spPr>
          <p:txBody>
            <a:bodyPr/>
            <a:lstStyle/>
            <a:p>
              <a:endParaRPr lang="en-US"/>
            </a:p>
          </p:txBody>
        </p:sp>
        <p:sp>
          <p:nvSpPr>
            <p:cNvPr id="208" name="Freeform 25"/>
            <p:cNvSpPr>
              <a:spLocks/>
            </p:cNvSpPr>
            <p:nvPr/>
          </p:nvSpPr>
          <p:spPr bwMode="auto">
            <a:xfrm>
              <a:off x="3527425" y="4654550"/>
              <a:ext cx="69850" cy="333375"/>
            </a:xfrm>
            <a:custGeom>
              <a:avLst/>
              <a:gdLst>
                <a:gd name="T0" fmla="*/ 0 w 44"/>
                <a:gd name="T1" fmla="*/ 53975 h 210"/>
                <a:gd name="T2" fmla="*/ 68263 w 44"/>
                <a:gd name="T3" fmla="*/ 0 h 210"/>
                <a:gd name="T4" fmla="*/ 68263 w 44"/>
                <a:gd name="T5" fmla="*/ 331788 h 210"/>
                <a:gd name="T6" fmla="*/ 0 w 44"/>
                <a:gd name="T7" fmla="*/ 277813 h 210"/>
                <a:gd name="T8" fmla="*/ 0 w 44"/>
                <a:gd name="T9" fmla="*/ 53975 h 210"/>
                <a:gd name="T10" fmla="*/ 0 60000 65536"/>
                <a:gd name="T11" fmla="*/ 0 60000 65536"/>
                <a:gd name="T12" fmla="*/ 0 60000 65536"/>
                <a:gd name="T13" fmla="*/ 0 60000 65536"/>
                <a:gd name="T14" fmla="*/ 0 60000 65536"/>
                <a:gd name="T15" fmla="*/ 0 w 44"/>
                <a:gd name="T16" fmla="*/ 0 h 210"/>
                <a:gd name="T17" fmla="*/ 44 w 44"/>
                <a:gd name="T18" fmla="*/ 210 h 210"/>
              </a:gdLst>
              <a:ahLst/>
              <a:cxnLst>
                <a:cxn ang="T10">
                  <a:pos x="T0" y="T1"/>
                </a:cxn>
                <a:cxn ang="T11">
                  <a:pos x="T2" y="T3"/>
                </a:cxn>
                <a:cxn ang="T12">
                  <a:pos x="T4" y="T5"/>
                </a:cxn>
                <a:cxn ang="T13">
                  <a:pos x="T6" y="T7"/>
                </a:cxn>
                <a:cxn ang="T14">
                  <a:pos x="T8" y="T9"/>
                </a:cxn>
              </a:cxnLst>
              <a:rect l="T15" t="T16" r="T17" b="T18"/>
              <a:pathLst>
                <a:path w="44" h="210">
                  <a:moveTo>
                    <a:pt x="0" y="34"/>
                  </a:moveTo>
                  <a:lnTo>
                    <a:pt x="43" y="0"/>
                  </a:lnTo>
                  <a:lnTo>
                    <a:pt x="43" y="209"/>
                  </a:lnTo>
                  <a:lnTo>
                    <a:pt x="0" y="175"/>
                  </a:lnTo>
                  <a:lnTo>
                    <a:pt x="0" y="34"/>
                  </a:lnTo>
                </a:path>
              </a:pathLst>
            </a:custGeom>
            <a:solidFill>
              <a:srgbClr val="7F7F00"/>
            </a:solidFill>
            <a:ln w="12700" cap="rnd">
              <a:solidFill>
                <a:srgbClr val="FFFF00"/>
              </a:solidFill>
              <a:round/>
              <a:headEnd/>
              <a:tailEnd/>
            </a:ln>
          </p:spPr>
          <p:txBody>
            <a:bodyPr/>
            <a:lstStyle/>
            <a:p>
              <a:endParaRPr lang="en-US"/>
            </a:p>
          </p:txBody>
        </p:sp>
        <p:sp>
          <p:nvSpPr>
            <p:cNvPr id="209" name="Freeform 26"/>
            <p:cNvSpPr>
              <a:spLocks/>
            </p:cNvSpPr>
            <p:nvPr/>
          </p:nvSpPr>
          <p:spPr bwMode="auto">
            <a:xfrm>
              <a:off x="2719388" y="4932363"/>
              <a:ext cx="877887" cy="55562"/>
            </a:xfrm>
            <a:custGeom>
              <a:avLst/>
              <a:gdLst>
                <a:gd name="T0" fmla="*/ 69850 w 553"/>
                <a:gd name="T1" fmla="*/ 0 h 35"/>
                <a:gd name="T2" fmla="*/ 0 w 553"/>
                <a:gd name="T3" fmla="*/ 53975 h 35"/>
                <a:gd name="T4" fmla="*/ 876300 w 553"/>
                <a:gd name="T5" fmla="*/ 53975 h 35"/>
                <a:gd name="T6" fmla="*/ 806449 w 553"/>
                <a:gd name="T7" fmla="*/ 0 h 35"/>
                <a:gd name="T8" fmla="*/ 69850 w 553"/>
                <a:gd name="T9" fmla="*/ 0 h 35"/>
                <a:gd name="T10" fmla="*/ 0 60000 65536"/>
                <a:gd name="T11" fmla="*/ 0 60000 65536"/>
                <a:gd name="T12" fmla="*/ 0 60000 65536"/>
                <a:gd name="T13" fmla="*/ 0 60000 65536"/>
                <a:gd name="T14" fmla="*/ 0 60000 65536"/>
                <a:gd name="T15" fmla="*/ 0 w 553"/>
                <a:gd name="T16" fmla="*/ 0 h 35"/>
                <a:gd name="T17" fmla="*/ 553 w 553"/>
                <a:gd name="T18" fmla="*/ 35 h 35"/>
              </a:gdLst>
              <a:ahLst/>
              <a:cxnLst>
                <a:cxn ang="T10">
                  <a:pos x="T0" y="T1"/>
                </a:cxn>
                <a:cxn ang="T11">
                  <a:pos x="T2" y="T3"/>
                </a:cxn>
                <a:cxn ang="T12">
                  <a:pos x="T4" y="T5"/>
                </a:cxn>
                <a:cxn ang="T13">
                  <a:pos x="T6" y="T7"/>
                </a:cxn>
                <a:cxn ang="T14">
                  <a:pos x="T8" y="T9"/>
                </a:cxn>
              </a:cxnLst>
              <a:rect l="T15" t="T16" r="T17" b="T18"/>
              <a:pathLst>
                <a:path w="553" h="35">
                  <a:moveTo>
                    <a:pt x="44" y="0"/>
                  </a:moveTo>
                  <a:lnTo>
                    <a:pt x="0" y="34"/>
                  </a:lnTo>
                  <a:lnTo>
                    <a:pt x="552" y="34"/>
                  </a:lnTo>
                  <a:lnTo>
                    <a:pt x="508" y="0"/>
                  </a:lnTo>
                  <a:lnTo>
                    <a:pt x="44" y="0"/>
                  </a:lnTo>
                </a:path>
              </a:pathLst>
            </a:custGeom>
            <a:solidFill>
              <a:srgbClr val="3F3F00"/>
            </a:solidFill>
            <a:ln w="12700" cap="rnd">
              <a:solidFill>
                <a:srgbClr val="FFFF00"/>
              </a:solidFill>
              <a:round/>
              <a:headEnd/>
              <a:tailEnd/>
            </a:ln>
          </p:spPr>
          <p:txBody>
            <a:bodyPr/>
            <a:lstStyle/>
            <a:p>
              <a:endParaRPr lang="en-US"/>
            </a:p>
          </p:txBody>
        </p:sp>
        <p:sp>
          <p:nvSpPr>
            <p:cNvPr id="210" name="Rectangle 27"/>
            <p:cNvSpPr>
              <a:spLocks noChangeArrowheads="1"/>
            </p:cNvSpPr>
            <p:nvPr/>
          </p:nvSpPr>
          <p:spPr bwMode="auto">
            <a:xfrm>
              <a:off x="2732088" y="4669717"/>
              <a:ext cx="870431"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r>
                <a:rPr lang="en-US" sz="1200" b="1" dirty="0"/>
                <a:t>UU </a:t>
              </a:r>
              <a:r>
                <a:rPr lang="id-ID" sz="1200" b="1" dirty="0"/>
                <a:t>22</a:t>
              </a:r>
              <a:r>
                <a:rPr lang="en-US" sz="1200" b="1" dirty="0"/>
                <a:t> /</a:t>
              </a:r>
              <a:r>
                <a:rPr lang="id-ID" sz="1200" b="1" dirty="0"/>
                <a:t>99</a:t>
              </a:r>
              <a:endParaRPr lang="en-US" sz="1200" b="1" dirty="0"/>
            </a:p>
          </p:txBody>
        </p:sp>
      </p:grpSp>
      <p:grpSp>
        <p:nvGrpSpPr>
          <p:cNvPr id="225" name="Group 224"/>
          <p:cNvGrpSpPr/>
          <p:nvPr/>
        </p:nvGrpSpPr>
        <p:grpSpPr>
          <a:xfrm>
            <a:off x="3123444" y="1000110"/>
            <a:ext cx="1477680" cy="690565"/>
            <a:chOff x="3286113" y="1000108"/>
            <a:chExt cx="1108702" cy="690565"/>
          </a:xfrm>
        </p:grpSpPr>
        <p:grpSp>
          <p:nvGrpSpPr>
            <p:cNvPr id="173" name="Group 172"/>
            <p:cNvGrpSpPr/>
            <p:nvPr/>
          </p:nvGrpSpPr>
          <p:grpSpPr>
            <a:xfrm>
              <a:off x="3286115" y="1357298"/>
              <a:ext cx="1108700" cy="333375"/>
              <a:chOff x="2719388" y="4654550"/>
              <a:chExt cx="877887" cy="333375"/>
            </a:xfrm>
          </p:grpSpPr>
          <p:sp>
            <p:nvSpPr>
              <p:cNvPr id="174" name="Freeform 22"/>
              <p:cNvSpPr>
                <a:spLocks/>
              </p:cNvSpPr>
              <p:nvPr/>
            </p:nvSpPr>
            <p:spPr bwMode="auto">
              <a:xfrm>
                <a:off x="2719388" y="4654550"/>
                <a:ext cx="877887" cy="333375"/>
              </a:xfrm>
              <a:custGeom>
                <a:avLst/>
                <a:gdLst>
                  <a:gd name="T0" fmla="*/ 0 w 553"/>
                  <a:gd name="T1" fmla="*/ 331788 h 210"/>
                  <a:gd name="T2" fmla="*/ 0 w 553"/>
                  <a:gd name="T3" fmla="*/ 0 h 210"/>
                  <a:gd name="T4" fmla="*/ 876300 w 553"/>
                  <a:gd name="T5" fmla="*/ 0 h 210"/>
                  <a:gd name="T6" fmla="*/ 876300 w 553"/>
                  <a:gd name="T7" fmla="*/ 331788 h 210"/>
                  <a:gd name="T8" fmla="*/ 0 w 553"/>
                  <a:gd name="T9" fmla="*/ 331788 h 210"/>
                  <a:gd name="T10" fmla="*/ 0 60000 65536"/>
                  <a:gd name="T11" fmla="*/ 0 60000 65536"/>
                  <a:gd name="T12" fmla="*/ 0 60000 65536"/>
                  <a:gd name="T13" fmla="*/ 0 60000 65536"/>
                  <a:gd name="T14" fmla="*/ 0 60000 65536"/>
                  <a:gd name="T15" fmla="*/ 0 w 553"/>
                  <a:gd name="T16" fmla="*/ 0 h 210"/>
                  <a:gd name="T17" fmla="*/ 553 w 553"/>
                  <a:gd name="T18" fmla="*/ 210 h 210"/>
                </a:gdLst>
                <a:ahLst/>
                <a:cxnLst>
                  <a:cxn ang="T10">
                    <a:pos x="T0" y="T1"/>
                  </a:cxn>
                  <a:cxn ang="T11">
                    <a:pos x="T2" y="T3"/>
                  </a:cxn>
                  <a:cxn ang="T12">
                    <a:pos x="T4" y="T5"/>
                  </a:cxn>
                  <a:cxn ang="T13">
                    <a:pos x="T6" y="T7"/>
                  </a:cxn>
                  <a:cxn ang="T14">
                    <a:pos x="T8" y="T9"/>
                  </a:cxn>
                </a:cxnLst>
                <a:rect l="T15" t="T16" r="T17" b="T18"/>
                <a:pathLst>
                  <a:path w="553" h="210">
                    <a:moveTo>
                      <a:pt x="0" y="209"/>
                    </a:moveTo>
                    <a:lnTo>
                      <a:pt x="0" y="0"/>
                    </a:lnTo>
                    <a:lnTo>
                      <a:pt x="552" y="0"/>
                    </a:lnTo>
                    <a:lnTo>
                      <a:pt x="552" y="209"/>
                    </a:lnTo>
                    <a:lnTo>
                      <a:pt x="0" y="209"/>
                    </a:lnTo>
                  </a:path>
                </a:pathLst>
              </a:custGeom>
              <a:solidFill>
                <a:srgbClr val="FFFF00"/>
              </a:solidFill>
              <a:ln w="12700" cap="rnd">
                <a:solidFill>
                  <a:srgbClr val="FFFF00"/>
                </a:solidFill>
                <a:round/>
                <a:headEnd/>
                <a:tailEnd/>
              </a:ln>
            </p:spPr>
            <p:txBody>
              <a:bodyPr/>
              <a:lstStyle/>
              <a:p>
                <a:endParaRPr lang="en-US"/>
              </a:p>
            </p:txBody>
          </p:sp>
          <p:sp>
            <p:nvSpPr>
              <p:cNvPr id="175" name="Freeform 23"/>
              <p:cNvSpPr>
                <a:spLocks/>
              </p:cNvSpPr>
              <p:nvPr/>
            </p:nvSpPr>
            <p:spPr bwMode="auto">
              <a:xfrm>
                <a:off x="2719388" y="4654550"/>
                <a:ext cx="877887" cy="57150"/>
              </a:xfrm>
              <a:custGeom>
                <a:avLst/>
                <a:gdLst>
                  <a:gd name="T0" fmla="*/ 69850 w 553"/>
                  <a:gd name="T1" fmla="*/ 55563 h 36"/>
                  <a:gd name="T2" fmla="*/ 0 w 553"/>
                  <a:gd name="T3" fmla="*/ 0 h 36"/>
                  <a:gd name="T4" fmla="*/ 876300 w 553"/>
                  <a:gd name="T5" fmla="*/ 0 h 36"/>
                  <a:gd name="T6" fmla="*/ 806449 w 553"/>
                  <a:gd name="T7" fmla="*/ 55563 h 36"/>
                  <a:gd name="T8" fmla="*/ 69850 w 553"/>
                  <a:gd name="T9" fmla="*/ 55563 h 36"/>
                  <a:gd name="T10" fmla="*/ 0 60000 65536"/>
                  <a:gd name="T11" fmla="*/ 0 60000 65536"/>
                  <a:gd name="T12" fmla="*/ 0 60000 65536"/>
                  <a:gd name="T13" fmla="*/ 0 60000 65536"/>
                  <a:gd name="T14" fmla="*/ 0 60000 65536"/>
                  <a:gd name="T15" fmla="*/ 0 w 553"/>
                  <a:gd name="T16" fmla="*/ 0 h 36"/>
                  <a:gd name="T17" fmla="*/ 553 w 553"/>
                  <a:gd name="T18" fmla="*/ 36 h 36"/>
                </a:gdLst>
                <a:ahLst/>
                <a:cxnLst>
                  <a:cxn ang="T10">
                    <a:pos x="T0" y="T1"/>
                  </a:cxn>
                  <a:cxn ang="T11">
                    <a:pos x="T2" y="T3"/>
                  </a:cxn>
                  <a:cxn ang="T12">
                    <a:pos x="T4" y="T5"/>
                  </a:cxn>
                  <a:cxn ang="T13">
                    <a:pos x="T6" y="T7"/>
                  </a:cxn>
                  <a:cxn ang="T14">
                    <a:pos x="T8" y="T9"/>
                  </a:cxn>
                </a:cxnLst>
                <a:rect l="T15" t="T16" r="T17" b="T18"/>
                <a:pathLst>
                  <a:path w="553" h="36">
                    <a:moveTo>
                      <a:pt x="44" y="35"/>
                    </a:moveTo>
                    <a:lnTo>
                      <a:pt x="0" y="0"/>
                    </a:lnTo>
                    <a:lnTo>
                      <a:pt x="552" y="0"/>
                    </a:lnTo>
                    <a:lnTo>
                      <a:pt x="508" y="35"/>
                    </a:lnTo>
                    <a:lnTo>
                      <a:pt x="44" y="35"/>
                    </a:lnTo>
                  </a:path>
                </a:pathLst>
              </a:custGeom>
              <a:solidFill>
                <a:srgbClr val="BFBF00"/>
              </a:solidFill>
              <a:ln w="12700" cap="rnd">
                <a:solidFill>
                  <a:srgbClr val="FFFF00"/>
                </a:solidFill>
                <a:round/>
                <a:headEnd/>
                <a:tailEnd/>
              </a:ln>
            </p:spPr>
            <p:txBody>
              <a:bodyPr/>
              <a:lstStyle/>
              <a:p>
                <a:endParaRPr lang="en-US"/>
              </a:p>
            </p:txBody>
          </p:sp>
          <p:sp>
            <p:nvSpPr>
              <p:cNvPr id="176" name="Freeform 24"/>
              <p:cNvSpPr>
                <a:spLocks/>
              </p:cNvSpPr>
              <p:nvPr/>
            </p:nvSpPr>
            <p:spPr bwMode="auto">
              <a:xfrm>
                <a:off x="2719388" y="4654550"/>
                <a:ext cx="73025" cy="333375"/>
              </a:xfrm>
              <a:custGeom>
                <a:avLst/>
                <a:gdLst>
                  <a:gd name="T0" fmla="*/ 71438 w 46"/>
                  <a:gd name="T1" fmla="*/ 277813 h 210"/>
                  <a:gd name="T2" fmla="*/ 0 w 46"/>
                  <a:gd name="T3" fmla="*/ 331788 h 210"/>
                  <a:gd name="T4" fmla="*/ 0 w 46"/>
                  <a:gd name="T5" fmla="*/ 0 h 210"/>
                  <a:gd name="T6" fmla="*/ 71438 w 46"/>
                  <a:gd name="T7" fmla="*/ 53975 h 210"/>
                  <a:gd name="T8" fmla="*/ 71438 w 46"/>
                  <a:gd name="T9" fmla="*/ 277813 h 210"/>
                  <a:gd name="T10" fmla="*/ 0 60000 65536"/>
                  <a:gd name="T11" fmla="*/ 0 60000 65536"/>
                  <a:gd name="T12" fmla="*/ 0 60000 65536"/>
                  <a:gd name="T13" fmla="*/ 0 60000 65536"/>
                  <a:gd name="T14" fmla="*/ 0 60000 65536"/>
                  <a:gd name="T15" fmla="*/ 0 w 46"/>
                  <a:gd name="T16" fmla="*/ 0 h 210"/>
                  <a:gd name="T17" fmla="*/ 46 w 46"/>
                  <a:gd name="T18" fmla="*/ 210 h 210"/>
                </a:gdLst>
                <a:ahLst/>
                <a:cxnLst>
                  <a:cxn ang="T10">
                    <a:pos x="T0" y="T1"/>
                  </a:cxn>
                  <a:cxn ang="T11">
                    <a:pos x="T2" y="T3"/>
                  </a:cxn>
                  <a:cxn ang="T12">
                    <a:pos x="T4" y="T5"/>
                  </a:cxn>
                  <a:cxn ang="T13">
                    <a:pos x="T6" y="T7"/>
                  </a:cxn>
                  <a:cxn ang="T14">
                    <a:pos x="T8" y="T9"/>
                  </a:cxn>
                </a:cxnLst>
                <a:rect l="T15" t="T16" r="T17" b="T18"/>
                <a:pathLst>
                  <a:path w="46" h="210">
                    <a:moveTo>
                      <a:pt x="45" y="175"/>
                    </a:moveTo>
                    <a:lnTo>
                      <a:pt x="0" y="209"/>
                    </a:lnTo>
                    <a:lnTo>
                      <a:pt x="0" y="0"/>
                    </a:lnTo>
                    <a:lnTo>
                      <a:pt x="45" y="34"/>
                    </a:lnTo>
                    <a:lnTo>
                      <a:pt x="45" y="175"/>
                    </a:lnTo>
                  </a:path>
                </a:pathLst>
              </a:custGeom>
              <a:solidFill>
                <a:srgbClr val="7F7F00"/>
              </a:solidFill>
              <a:ln w="12700" cap="rnd">
                <a:solidFill>
                  <a:srgbClr val="FFFF00"/>
                </a:solidFill>
                <a:round/>
                <a:headEnd/>
                <a:tailEnd/>
              </a:ln>
            </p:spPr>
            <p:txBody>
              <a:bodyPr/>
              <a:lstStyle/>
              <a:p>
                <a:endParaRPr lang="en-US"/>
              </a:p>
            </p:txBody>
          </p:sp>
          <p:sp>
            <p:nvSpPr>
              <p:cNvPr id="177" name="Freeform 25"/>
              <p:cNvSpPr>
                <a:spLocks/>
              </p:cNvSpPr>
              <p:nvPr/>
            </p:nvSpPr>
            <p:spPr bwMode="auto">
              <a:xfrm>
                <a:off x="3527425" y="4654550"/>
                <a:ext cx="69850" cy="333375"/>
              </a:xfrm>
              <a:custGeom>
                <a:avLst/>
                <a:gdLst>
                  <a:gd name="T0" fmla="*/ 0 w 44"/>
                  <a:gd name="T1" fmla="*/ 53975 h 210"/>
                  <a:gd name="T2" fmla="*/ 68263 w 44"/>
                  <a:gd name="T3" fmla="*/ 0 h 210"/>
                  <a:gd name="T4" fmla="*/ 68263 w 44"/>
                  <a:gd name="T5" fmla="*/ 331788 h 210"/>
                  <a:gd name="T6" fmla="*/ 0 w 44"/>
                  <a:gd name="T7" fmla="*/ 277813 h 210"/>
                  <a:gd name="T8" fmla="*/ 0 w 44"/>
                  <a:gd name="T9" fmla="*/ 53975 h 210"/>
                  <a:gd name="T10" fmla="*/ 0 60000 65536"/>
                  <a:gd name="T11" fmla="*/ 0 60000 65536"/>
                  <a:gd name="T12" fmla="*/ 0 60000 65536"/>
                  <a:gd name="T13" fmla="*/ 0 60000 65536"/>
                  <a:gd name="T14" fmla="*/ 0 60000 65536"/>
                  <a:gd name="T15" fmla="*/ 0 w 44"/>
                  <a:gd name="T16" fmla="*/ 0 h 210"/>
                  <a:gd name="T17" fmla="*/ 44 w 44"/>
                  <a:gd name="T18" fmla="*/ 210 h 210"/>
                </a:gdLst>
                <a:ahLst/>
                <a:cxnLst>
                  <a:cxn ang="T10">
                    <a:pos x="T0" y="T1"/>
                  </a:cxn>
                  <a:cxn ang="T11">
                    <a:pos x="T2" y="T3"/>
                  </a:cxn>
                  <a:cxn ang="T12">
                    <a:pos x="T4" y="T5"/>
                  </a:cxn>
                  <a:cxn ang="T13">
                    <a:pos x="T6" y="T7"/>
                  </a:cxn>
                  <a:cxn ang="T14">
                    <a:pos x="T8" y="T9"/>
                  </a:cxn>
                </a:cxnLst>
                <a:rect l="T15" t="T16" r="T17" b="T18"/>
                <a:pathLst>
                  <a:path w="44" h="210">
                    <a:moveTo>
                      <a:pt x="0" y="34"/>
                    </a:moveTo>
                    <a:lnTo>
                      <a:pt x="43" y="0"/>
                    </a:lnTo>
                    <a:lnTo>
                      <a:pt x="43" y="209"/>
                    </a:lnTo>
                    <a:lnTo>
                      <a:pt x="0" y="175"/>
                    </a:lnTo>
                    <a:lnTo>
                      <a:pt x="0" y="34"/>
                    </a:lnTo>
                  </a:path>
                </a:pathLst>
              </a:custGeom>
              <a:solidFill>
                <a:srgbClr val="7F7F00"/>
              </a:solidFill>
              <a:ln w="12700" cap="rnd">
                <a:solidFill>
                  <a:srgbClr val="FFFF00"/>
                </a:solidFill>
                <a:round/>
                <a:headEnd/>
                <a:tailEnd/>
              </a:ln>
            </p:spPr>
            <p:txBody>
              <a:bodyPr/>
              <a:lstStyle/>
              <a:p>
                <a:endParaRPr lang="en-US"/>
              </a:p>
            </p:txBody>
          </p:sp>
          <p:sp>
            <p:nvSpPr>
              <p:cNvPr id="178" name="Freeform 26"/>
              <p:cNvSpPr>
                <a:spLocks/>
              </p:cNvSpPr>
              <p:nvPr/>
            </p:nvSpPr>
            <p:spPr bwMode="auto">
              <a:xfrm>
                <a:off x="2719388" y="4932363"/>
                <a:ext cx="877887" cy="55562"/>
              </a:xfrm>
              <a:custGeom>
                <a:avLst/>
                <a:gdLst>
                  <a:gd name="T0" fmla="*/ 69850 w 553"/>
                  <a:gd name="T1" fmla="*/ 0 h 35"/>
                  <a:gd name="T2" fmla="*/ 0 w 553"/>
                  <a:gd name="T3" fmla="*/ 53975 h 35"/>
                  <a:gd name="T4" fmla="*/ 876300 w 553"/>
                  <a:gd name="T5" fmla="*/ 53975 h 35"/>
                  <a:gd name="T6" fmla="*/ 806449 w 553"/>
                  <a:gd name="T7" fmla="*/ 0 h 35"/>
                  <a:gd name="T8" fmla="*/ 69850 w 553"/>
                  <a:gd name="T9" fmla="*/ 0 h 35"/>
                  <a:gd name="T10" fmla="*/ 0 60000 65536"/>
                  <a:gd name="T11" fmla="*/ 0 60000 65536"/>
                  <a:gd name="T12" fmla="*/ 0 60000 65536"/>
                  <a:gd name="T13" fmla="*/ 0 60000 65536"/>
                  <a:gd name="T14" fmla="*/ 0 60000 65536"/>
                  <a:gd name="T15" fmla="*/ 0 w 553"/>
                  <a:gd name="T16" fmla="*/ 0 h 35"/>
                  <a:gd name="T17" fmla="*/ 553 w 553"/>
                  <a:gd name="T18" fmla="*/ 35 h 35"/>
                </a:gdLst>
                <a:ahLst/>
                <a:cxnLst>
                  <a:cxn ang="T10">
                    <a:pos x="T0" y="T1"/>
                  </a:cxn>
                  <a:cxn ang="T11">
                    <a:pos x="T2" y="T3"/>
                  </a:cxn>
                  <a:cxn ang="T12">
                    <a:pos x="T4" y="T5"/>
                  </a:cxn>
                  <a:cxn ang="T13">
                    <a:pos x="T6" y="T7"/>
                  </a:cxn>
                  <a:cxn ang="T14">
                    <a:pos x="T8" y="T9"/>
                  </a:cxn>
                </a:cxnLst>
                <a:rect l="T15" t="T16" r="T17" b="T18"/>
                <a:pathLst>
                  <a:path w="553" h="35">
                    <a:moveTo>
                      <a:pt x="44" y="0"/>
                    </a:moveTo>
                    <a:lnTo>
                      <a:pt x="0" y="34"/>
                    </a:lnTo>
                    <a:lnTo>
                      <a:pt x="552" y="34"/>
                    </a:lnTo>
                    <a:lnTo>
                      <a:pt x="508" y="0"/>
                    </a:lnTo>
                    <a:lnTo>
                      <a:pt x="44" y="0"/>
                    </a:lnTo>
                  </a:path>
                </a:pathLst>
              </a:custGeom>
              <a:solidFill>
                <a:srgbClr val="3F3F00"/>
              </a:solidFill>
              <a:ln w="12700" cap="rnd">
                <a:solidFill>
                  <a:srgbClr val="FFFF00"/>
                </a:solidFill>
                <a:round/>
                <a:headEnd/>
                <a:tailEnd/>
              </a:ln>
            </p:spPr>
            <p:txBody>
              <a:bodyPr/>
              <a:lstStyle/>
              <a:p>
                <a:endParaRPr lang="en-US"/>
              </a:p>
            </p:txBody>
          </p:sp>
          <p:sp>
            <p:nvSpPr>
              <p:cNvPr id="179" name="Rectangle 27"/>
              <p:cNvSpPr>
                <a:spLocks noChangeArrowheads="1"/>
              </p:cNvSpPr>
              <p:nvPr/>
            </p:nvSpPr>
            <p:spPr bwMode="auto">
              <a:xfrm>
                <a:off x="2732088" y="4669717"/>
                <a:ext cx="842349"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r>
                  <a:rPr lang="en-US" sz="1200" b="1" dirty="0"/>
                  <a:t>UU 26 /2007</a:t>
                </a:r>
              </a:p>
            </p:txBody>
          </p:sp>
        </p:grpSp>
        <p:grpSp>
          <p:nvGrpSpPr>
            <p:cNvPr id="218" name="Group 217"/>
            <p:cNvGrpSpPr/>
            <p:nvPr/>
          </p:nvGrpSpPr>
          <p:grpSpPr>
            <a:xfrm>
              <a:off x="3286113" y="1000108"/>
              <a:ext cx="1108699" cy="333375"/>
              <a:chOff x="2719388" y="4654550"/>
              <a:chExt cx="877887" cy="333375"/>
            </a:xfrm>
          </p:grpSpPr>
          <p:sp>
            <p:nvSpPr>
              <p:cNvPr id="219" name="Freeform 22"/>
              <p:cNvSpPr>
                <a:spLocks/>
              </p:cNvSpPr>
              <p:nvPr/>
            </p:nvSpPr>
            <p:spPr bwMode="auto">
              <a:xfrm>
                <a:off x="2719388" y="4654550"/>
                <a:ext cx="877887" cy="333375"/>
              </a:xfrm>
              <a:custGeom>
                <a:avLst/>
                <a:gdLst>
                  <a:gd name="T0" fmla="*/ 0 w 553"/>
                  <a:gd name="T1" fmla="*/ 331788 h 210"/>
                  <a:gd name="T2" fmla="*/ 0 w 553"/>
                  <a:gd name="T3" fmla="*/ 0 h 210"/>
                  <a:gd name="T4" fmla="*/ 876300 w 553"/>
                  <a:gd name="T5" fmla="*/ 0 h 210"/>
                  <a:gd name="T6" fmla="*/ 876300 w 553"/>
                  <a:gd name="T7" fmla="*/ 331788 h 210"/>
                  <a:gd name="T8" fmla="*/ 0 w 553"/>
                  <a:gd name="T9" fmla="*/ 331788 h 210"/>
                  <a:gd name="T10" fmla="*/ 0 60000 65536"/>
                  <a:gd name="T11" fmla="*/ 0 60000 65536"/>
                  <a:gd name="T12" fmla="*/ 0 60000 65536"/>
                  <a:gd name="T13" fmla="*/ 0 60000 65536"/>
                  <a:gd name="T14" fmla="*/ 0 60000 65536"/>
                  <a:gd name="T15" fmla="*/ 0 w 553"/>
                  <a:gd name="T16" fmla="*/ 0 h 210"/>
                  <a:gd name="T17" fmla="*/ 553 w 553"/>
                  <a:gd name="T18" fmla="*/ 210 h 210"/>
                </a:gdLst>
                <a:ahLst/>
                <a:cxnLst>
                  <a:cxn ang="T10">
                    <a:pos x="T0" y="T1"/>
                  </a:cxn>
                  <a:cxn ang="T11">
                    <a:pos x="T2" y="T3"/>
                  </a:cxn>
                  <a:cxn ang="T12">
                    <a:pos x="T4" y="T5"/>
                  </a:cxn>
                  <a:cxn ang="T13">
                    <a:pos x="T6" y="T7"/>
                  </a:cxn>
                  <a:cxn ang="T14">
                    <a:pos x="T8" y="T9"/>
                  </a:cxn>
                </a:cxnLst>
                <a:rect l="T15" t="T16" r="T17" b="T18"/>
                <a:pathLst>
                  <a:path w="553" h="210">
                    <a:moveTo>
                      <a:pt x="0" y="209"/>
                    </a:moveTo>
                    <a:lnTo>
                      <a:pt x="0" y="0"/>
                    </a:lnTo>
                    <a:lnTo>
                      <a:pt x="552" y="0"/>
                    </a:lnTo>
                    <a:lnTo>
                      <a:pt x="552" y="209"/>
                    </a:lnTo>
                    <a:lnTo>
                      <a:pt x="0" y="209"/>
                    </a:lnTo>
                  </a:path>
                </a:pathLst>
              </a:custGeom>
              <a:solidFill>
                <a:srgbClr val="FFFF00"/>
              </a:solidFill>
              <a:ln w="12700" cap="rnd">
                <a:solidFill>
                  <a:srgbClr val="FFFF00"/>
                </a:solidFill>
                <a:round/>
                <a:headEnd/>
                <a:tailEnd/>
              </a:ln>
            </p:spPr>
            <p:txBody>
              <a:bodyPr/>
              <a:lstStyle/>
              <a:p>
                <a:endParaRPr lang="en-US"/>
              </a:p>
            </p:txBody>
          </p:sp>
          <p:sp>
            <p:nvSpPr>
              <p:cNvPr id="220" name="Freeform 23"/>
              <p:cNvSpPr>
                <a:spLocks/>
              </p:cNvSpPr>
              <p:nvPr/>
            </p:nvSpPr>
            <p:spPr bwMode="auto">
              <a:xfrm>
                <a:off x="2719388" y="4654550"/>
                <a:ext cx="877887" cy="57150"/>
              </a:xfrm>
              <a:custGeom>
                <a:avLst/>
                <a:gdLst>
                  <a:gd name="T0" fmla="*/ 69850 w 553"/>
                  <a:gd name="T1" fmla="*/ 55563 h 36"/>
                  <a:gd name="T2" fmla="*/ 0 w 553"/>
                  <a:gd name="T3" fmla="*/ 0 h 36"/>
                  <a:gd name="T4" fmla="*/ 876300 w 553"/>
                  <a:gd name="T5" fmla="*/ 0 h 36"/>
                  <a:gd name="T6" fmla="*/ 806449 w 553"/>
                  <a:gd name="T7" fmla="*/ 55563 h 36"/>
                  <a:gd name="T8" fmla="*/ 69850 w 553"/>
                  <a:gd name="T9" fmla="*/ 55563 h 36"/>
                  <a:gd name="T10" fmla="*/ 0 60000 65536"/>
                  <a:gd name="T11" fmla="*/ 0 60000 65536"/>
                  <a:gd name="T12" fmla="*/ 0 60000 65536"/>
                  <a:gd name="T13" fmla="*/ 0 60000 65536"/>
                  <a:gd name="T14" fmla="*/ 0 60000 65536"/>
                  <a:gd name="T15" fmla="*/ 0 w 553"/>
                  <a:gd name="T16" fmla="*/ 0 h 36"/>
                  <a:gd name="T17" fmla="*/ 553 w 553"/>
                  <a:gd name="T18" fmla="*/ 36 h 36"/>
                </a:gdLst>
                <a:ahLst/>
                <a:cxnLst>
                  <a:cxn ang="T10">
                    <a:pos x="T0" y="T1"/>
                  </a:cxn>
                  <a:cxn ang="T11">
                    <a:pos x="T2" y="T3"/>
                  </a:cxn>
                  <a:cxn ang="T12">
                    <a:pos x="T4" y="T5"/>
                  </a:cxn>
                  <a:cxn ang="T13">
                    <a:pos x="T6" y="T7"/>
                  </a:cxn>
                  <a:cxn ang="T14">
                    <a:pos x="T8" y="T9"/>
                  </a:cxn>
                </a:cxnLst>
                <a:rect l="T15" t="T16" r="T17" b="T18"/>
                <a:pathLst>
                  <a:path w="553" h="36">
                    <a:moveTo>
                      <a:pt x="44" y="35"/>
                    </a:moveTo>
                    <a:lnTo>
                      <a:pt x="0" y="0"/>
                    </a:lnTo>
                    <a:lnTo>
                      <a:pt x="552" y="0"/>
                    </a:lnTo>
                    <a:lnTo>
                      <a:pt x="508" y="35"/>
                    </a:lnTo>
                    <a:lnTo>
                      <a:pt x="44" y="35"/>
                    </a:lnTo>
                  </a:path>
                </a:pathLst>
              </a:custGeom>
              <a:solidFill>
                <a:srgbClr val="BFBF00"/>
              </a:solidFill>
              <a:ln w="12700" cap="rnd">
                <a:solidFill>
                  <a:srgbClr val="FFFF00"/>
                </a:solidFill>
                <a:round/>
                <a:headEnd/>
                <a:tailEnd/>
              </a:ln>
            </p:spPr>
            <p:txBody>
              <a:bodyPr/>
              <a:lstStyle/>
              <a:p>
                <a:endParaRPr lang="en-US"/>
              </a:p>
            </p:txBody>
          </p:sp>
          <p:sp>
            <p:nvSpPr>
              <p:cNvPr id="221" name="Freeform 24"/>
              <p:cNvSpPr>
                <a:spLocks/>
              </p:cNvSpPr>
              <p:nvPr/>
            </p:nvSpPr>
            <p:spPr bwMode="auto">
              <a:xfrm>
                <a:off x="2719388" y="4654550"/>
                <a:ext cx="73025" cy="333375"/>
              </a:xfrm>
              <a:custGeom>
                <a:avLst/>
                <a:gdLst>
                  <a:gd name="T0" fmla="*/ 71438 w 46"/>
                  <a:gd name="T1" fmla="*/ 277813 h 210"/>
                  <a:gd name="T2" fmla="*/ 0 w 46"/>
                  <a:gd name="T3" fmla="*/ 331788 h 210"/>
                  <a:gd name="T4" fmla="*/ 0 w 46"/>
                  <a:gd name="T5" fmla="*/ 0 h 210"/>
                  <a:gd name="T6" fmla="*/ 71438 w 46"/>
                  <a:gd name="T7" fmla="*/ 53975 h 210"/>
                  <a:gd name="T8" fmla="*/ 71438 w 46"/>
                  <a:gd name="T9" fmla="*/ 277813 h 210"/>
                  <a:gd name="T10" fmla="*/ 0 60000 65536"/>
                  <a:gd name="T11" fmla="*/ 0 60000 65536"/>
                  <a:gd name="T12" fmla="*/ 0 60000 65536"/>
                  <a:gd name="T13" fmla="*/ 0 60000 65536"/>
                  <a:gd name="T14" fmla="*/ 0 60000 65536"/>
                  <a:gd name="T15" fmla="*/ 0 w 46"/>
                  <a:gd name="T16" fmla="*/ 0 h 210"/>
                  <a:gd name="T17" fmla="*/ 46 w 46"/>
                  <a:gd name="T18" fmla="*/ 210 h 210"/>
                </a:gdLst>
                <a:ahLst/>
                <a:cxnLst>
                  <a:cxn ang="T10">
                    <a:pos x="T0" y="T1"/>
                  </a:cxn>
                  <a:cxn ang="T11">
                    <a:pos x="T2" y="T3"/>
                  </a:cxn>
                  <a:cxn ang="T12">
                    <a:pos x="T4" y="T5"/>
                  </a:cxn>
                  <a:cxn ang="T13">
                    <a:pos x="T6" y="T7"/>
                  </a:cxn>
                  <a:cxn ang="T14">
                    <a:pos x="T8" y="T9"/>
                  </a:cxn>
                </a:cxnLst>
                <a:rect l="T15" t="T16" r="T17" b="T18"/>
                <a:pathLst>
                  <a:path w="46" h="210">
                    <a:moveTo>
                      <a:pt x="45" y="175"/>
                    </a:moveTo>
                    <a:lnTo>
                      <a:pt x="0" y="209"/>
                    </a:lnTo>
                    <a:lnTo>
                      <a:pt x="0" y="0"/>
                    </a:lnTo>
                    <a:lnTo>
                      <a:pt x="45" y="34"/>
                    </a:lnTo>
                    <a:lnTo>
                      <a:pt x="45" y="175"/>
                    </a:lnTo>
                  </a:path>
                </a:pathLst>
              </a:custGeom>
              <a:solidFill>
                <a:srgbClr val="7F7F00"/>
              </a:solidFill>
              <a:ln w="12700" cap="rnd">
                <a:solidFill>
                  <a:srgbClr val="FFFF00"/>
                </a:solidFill>
                <a:round/>
                <a:headEnd/>
                <a:tailEnd/>
              </a:ln>
            </p:spPr>
            <p:txBody>
              <a:bodyPr/>
              <a:lstStyle/>
              <a:p>
                <a:endParaRPr lang="en-US"/>
              </a:p>
            </p:txBody>
          </p:sp>
          <p:sp>
            <p:nvSpPr>
              <p:cNvPr id="222" name="Freeform 25"/>
              <p:cNvSpPr>
                <a:spLocks/>
              </p:cNvSpPr>
              <p:nvPr/>
            </p:nvSpPr>
            <p:spPr bwMode="auto">
              <a:xfrm>
                <a:off x="3527425" y="4654550"/>
                <a:ext cx="69850" cy="333375"/>
              </a:xfrm>
              <a:custGeom>
                <a:avLst/>
                <a:gdLst>
                  <a:gd name="T0" fmla="*/ 0 w 44"/>
                  <a:gd name="T1" fmla="*/ 53975 h 210"/>
                  <a:gd name="T2" fmla="*/ 68263 w 44"/>
                  <a:gd name="T3" fmla="*/ 0 h 210"/>
                  <a:gd name="T4" fmla="*/ 68263 w 44"/>
                  <a:gd name="T5" fmla="*/ 331788 h 210"/>
                  <a:gd name="T6" fmla="*/ 0 w 44"/>
                  <a:gd name="T7" fmla="*/ 277813 h 210"/>
                  <a:gd name="T8" fmla="*/ 0 w 44"/>
                  <a:gd name="T9" fmla="*/ 53975 h 210"/>
                  <a:gd name="T10" fmla="*/ 0 60000 65536"/>
                  <a:gd name="T11" fmla="*/ 0 60000 65536"/>
                  <a:gd name="T12" fmla="*/ 0 60000 65536"/>
                  <a:gd name="T13" fmla="*/ 0 60000 65536"/>
                  <a:gd name="T14" fmla="*/ 0 60000 65536"/>
                  <a:gd name="T15" fmla="*/ 0 w 44"/>
                  <a:gd name="T16" fmla="*/ 0 h 210"/>
                  <a:gd name="T17" fmla="*/ 44 w 44"/>
                  <a:gd name="T18" fmla="*/ 210 h 210"/>
                </a:gdLst>
                <a:ahLst/>
                <a:cxnLst>
                  <a:cxn ang="T10">
                    <a:pos x="T0" y="T1"/>
                  </a:cxn>
                  <a:cxn ang="T11">
                    <a:pos x="T2" y="T3"/>
                  </a:cxn>
                  <a:cxn ang="T12">
                    <a:pos x="T4" y="T5"/>
                  </a:cxn>
                  <a:cxn ang="T13">
                    <a:pos x="T6" y="T7"/>
                  </a:cxn>
                  <a:cxn ang="T14">
                    <a:pos x="T8" y="T9"/>
                  </a:cxn>
                </a:cxnLst>
                <a:rect l="T15" t="T16" r="T17" b="T18"/>
                <a:pathLst>
                  <a:path w="44" h="210">
                    <a:moveTo>
                      <a:pt x="0" y="34"/>
                    </a:moveTo>
                    <a:lnTo>
                      <a:pt x="43" y="0"/>
                    </a:lnTo>
                    <a:lnTo>
                      <a:pt x="43" y="209"/>
                    </a:lnTo>
                    <a:lnTo>
                      <a:pt x="0" y="175"/>
                    </a:lnTo>
                    <a:lnTo>
                      <a:pt x="0" y="34"/>
                    </a:lnTo>
                  </a:path>
                </a:pathLst>
              </a:custGeom>
              <a:solidFill>
                <a:srgbClr val="7F7F00"/>
              </a:solidFill>
              <a:ln w="12700" cap="rnd">
                <a:solidFill>
                  <a:srgbClr val="FFFF00"/>
                </a:solidFill>
                <a:round/>
                <a:headEnd/>
                <a:tailEnd/>
              </a:ln>
            </p:spPr>
            <p:txBody>
              <a:bodyPr/>
              <a:lstStyle/>
              <a:p>
                <a:endParaRPr lang="en-US"/>
              </a:p>
            </p:txBody>
          </p:sp>
          <p:sp>
            <p:nvSpPr>
              <p:cNvPr id="223" name="Freeform 26"/>
              <p:cNvSpPr>
                <a:spLocks/>
              </p:cNvSpPr>
              <p:nvPr/>
            </p:nvSpPr>
            <p:spPr bwMode="auto">
              <a:xfrm>
                <a:off x="2719388" y="4932363"/>
                <a:ext cx="877887" cy="55562"/>
              </a:xfrm>
              <a:custGeom>
                <a:avLst/>
                <a:gdLst>
                  <a:gd name="T0" fmla="*/ 69850 w 553"/>
                  <a:gd name="T1" fmla="*/ 0 h 35"/>
                  <a:gd name="T2" fmla="*/ 0 w 553"/>
                  <a:gd name="T3" fmla="*/ 53975 h 35"/>
                  <a:gd name="T4" fmla="*/ 876300 w 553"/>
                  <a:gd name="T5" fmla="*/ 53975 h 35"/>
                  <a:gd name="T6" fmla="*/ 806449 w 553"/>
                  <a:gd name="T7" fmla="*/ 0 h 35"/>
                  <a:gd name="T8" fmla="*/ 69850 w 553"/>
                  <a:gd name="T9" fmla="*/ 0 h 35"/>
                  <a:gd name="T10" fmla="*/ 0 60000 65536"/>
                  <a:gd name="T11" fmla="*/ 0 60000 65536"/>
                  <a:gd name="T12" fmla="*/ 0 60000 65536"/>
                  <a:gd name="T13" fmla="*/ 0 60000 65536"/>
                  <a:gd name="T14" fmla="*/ 0 60000 65536"/>
                  <a:gd name="T15" fmla="*/ 0 w 553"/>
                  <a:gd name="T16" fmla="*/ 0 h 35"/>
                  <a:gd name="T17" fmla="*/ 553 w 553"/>
                  <a:gd name="T18" fmla="*/ 35 h 35"/>
                </a:gdLst>
                <a:ahLst/>
                <a:cxnLst>
                  <a:cxn ang="T10">
                    <a:pos x="T0" y="T1"/>
                  </a:cxn>
                  <a:cxn ang="T11">
                    <a:pos x="T2" y="T3"/>
                  </a:cxn>
                  <a:cxn ang="T12">
                    <a:pos x="T4" y="T5"/>
                  </a:cxn>
                  <a:cxn ang="T13">
                    <a:pos x="T6" y="T7"/>
                  </a:cxn>
                  <a:cxn ang="T14">
                    <a:pos x="T8" y="T9"/>
                  </a:cxn>
                </a:cxnLst>
                <a:rect l="T15" t="T16" r="T17" b="T18"/>
                <a:pathLst>
                  <a:path w="553" h="35">
                    <a:moveTo>
                      <a:pt x="44" y="0"/>
                    </a:moveTo>
                    <a:lnTo>
                      <a:pt x="0" y="34"/>
                    </a:lnTo>
                    <a:lnTo>
                      <a:pt x="552" y="34"/>
                    </a:lnTo>
                    <a:lnTo>
                      <a:pt x="508" y="0"/>
                    </a:lnTo>
                    <a:lnTo>
                      <a:pt x="44" y="0"/>
                    </a:lnTo>
                  </a:path>
                </a:pathLst>
              </a:custGeom>
              <a:solidFill>
                <a:srgbClr val="3F3F00"/>
              </a:solidFill>
              <a:ln w="12700" cap="rnd">
                <a:solidFill>
                  <a:srgbClr val="FFFF00"/>
                </a:solidFill>
                <a:round/>
                <a:headEnd/>
                <a:tailEnd/>
              </a:ln>
            </p:spPr>
            <p:txBody>
              <a:bodyPr/>
              <a:lstStyle/>
              <a:p>
                <a:endParaRPr lang="en-US"/>
              </a:p>
            </p:txBody>
          </p:sp>
          <p:sp>
            <p:nvSpPr>
              <p:cNvPr id="224" name="Rectangle 27"/>
              <p:cNvSpPr>
                <a:spLocks noChangeArrowheads="1"/>
              </p:cNvSpPr>
              <p:nvPr/>
            </p:nvSpPr>
            <p:spPr bwMode="auto">
              <a:xfrm>
                <a:off x="2732091" y="4669717"/>
                <a:ext cx="84235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r>
                  <a:rPr lang="en-US" sz="1200" b="1" dirty="0"/>
                  <a:t>UU </a:t>
                </a:r>
                <a:r>
                  <a:rPr lang="id-ID" sz="1200" b="1" dirty="0"/>
                  <a:t>32</a:t>
                </a:r>
                <a:r>
                  <a:rPr lang="en-US" sz="1200" b="1" dirty="0"/>
                  <a:t> /20</a:t>
                </a:r>
                <a:r>
                  <a:rPr lang="id-ID" sz="1200" b="1" dirty="0"/>
                  <a:t>04</a:t>
                </a:r>
                <a:endParaRPr lang="en-US" sz="1200" b="1" dirty="0"/>
              </a:p>
            </p:txBody>
          </p:sp>
        </p:grpSp>
      </p:grpSp>
      <p:sp>
        <p:nvSpPr>
          <p:cNvPr id="226" name="Rectangle 225"/>
          <p:cNvSpPr/>
          <p:nvPr/>
        </p:nvSpPr>
        <p:spPr>
          <a:xfrm>
            <a:off x="4720592" y="1000108"/>
            <a:ext cx="1209333" cy="642942"/>
          </a:xfrm>
          <a:prstGeom prst="rect">
            <a:avLst/>
          </a:prstGeom>
          <a:solidFill>
            <a:schemeClr val="accent5">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id-ID" sz="1400" b="1" dirty="0">
                <a:solidFill>
                  <a:schemeClr val="tx1"/>
                </a:solidFill>
              </a:rPr>
              <a:t>LINGSTRA</a:t>
            </a:r>
          </a:p>
        </p:txBody>
      </p:sp>
      <p:sp>
        <p:nvSpPr>
          <p:cNvPr id="227" name="Right Arrow 226"/>
          <p:cNvSpPr/>
          <p:nvPr/>
        </p:nvSpPr>
        <p:spPr>
          <a:xfrm>
            <a:off x="2524518" y="1285860"/>
            <a:ext cx="59893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8" name="Right Arrow 227"/>
          <p:cNvSpPr/>
          <p:nvPr/>
        </p:nvSpPr>
        <p:spPr>
          <a:xfrm rot="5400000" flipV="1">
            <a:off x="4499422" y="1536373"/>
            <a:ext cx="142876" cy="499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0" name="Rectangle 189"/>
          <p:cNvSpPr/>
          <p:nvPr/>
        </p:nvSpPr>
        <p:spPr>
          <a:xfrm>
            <a:off x="6417561" y="1000108"/>
            <a:ext cx="1896612" cy="642942"/>
          </a:xfrm>
          <a:prstGeom prst="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d-ID" sz="1200" b="1" dirty="0">
                <a:solidFill>
                  <a:schemeClr val="tx1"/>
                </a:solidFill>
                <a:latin typeface="Arial Black" panose="020B0A04020102020204" pitchFamily="34" charset="0"/>
              </a:rPr>
              <a:t>SISTEM TRANSPORTASI</a:t>
            </a:r>
          </a:p>
          <a:p>
            <a:pPr algn="ctr"/>
            <a:r>
              <a:rPr lang="id-ID" sz="1200" b="1" dirty="0">
                <a:solidFill>
                  <a:schemeClr val="tx1"/>
                </a:solidFill>
                <a:latin typeface="Arial Black" panose="020B0A04020102020204" pitchFamily="34" charset="0"/>
              </a:rPr>
              <a:t>YG DITUJU </a:t>
            </a:r>
          </a:p>
        </p:txBody>
      </p:sp>
      <p:sp>
        <p:nvSpPr>
          <p:cNvPr id="196" name="Right Arrow 195"/>
          <p:cNvSpPr/>
          <p:nvPr/>
        </p:nvSpPr>
        <p:spPr>
          <a:xfrm flipV="1">
            <a:off x="5968364" y="1178703"/>
            <a:ext cx="199643"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9" name="Right Arrow 198"/>
          <p:cNvSpPr/>
          <p:nvPr/>
        </p:nvSpPr>
        <p:spPr>
          <a:xfrm rot="5400000" flipV="1">
            <a:off x="7244517" y="1500654"/>
            <a:ext cx="142876" cy="499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1" name="Rectangle 200"/>
          <p:cNvSpPr/>
          <p:nvPr/>
        </p:nvSpPr>
        <p:spPr>
          <a:xfrm>
            <a:off x="9077267" y="4160950"/>
            <a:ext cx="2610830" cy="642942"/>
          </a:xfrm>
          <a:prstGeom prst="rect">
            <a:avLst/>
          </a:prstGeom>
          <a:solidFill>
            <a:srgbClr val="00206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id-ID" sz="1400" b="1" dirty="0">
                <a:solidFill>
                  <a:schemeClr val="bg1"/>
                </a:solidFill>
              </a:rPr>
              <a:t>JARINGAN TRANSPORTASI</a:t>
            </a:r>
          </a:p>
          <a:p>
            <a:pPr algn="ctr"/>
            <a:r>
              <a:rPr lang="id-ID" sz="1400" b="1" dirty="0">
                <a:solidFill>
                  <a:schemeClr val="bg1"/>
                </a:solidFill>
              </a:rPr>
              <a:t>YG DITUJU </a:t>
            </a:r>
          </a:p>
        </p:txBody>
      </p:sp>
      <p:sp>
        <p:nvSpPr>
          <p:cNvPr id="202" name="Right Arrow 201"/>
          <p:cNvSpPr/>
          <p:nvPr/>
        </p:nvSpPr>
        <p:spPr>
          <a:xfrm flipH="1">
            <a:off x="8513814" y="4214818"/>
            <a:ext cx="499109"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1" name="TextBox 210"/>
          <p:cNvSpPr txBox="1"/>
          <p:nvPr/>
        </p:nvSpPr>
        <p:spPr>
          <a:xfrm>
            <a:off x="10411053" y="2749027"/>
            <a:ext cx="408112" cy="369332"/>
          </a:xfrm>
          <a:prstGeom prst="rect">
            <a:avLst/>
          </a:prstGeom>
          <a:noFill/>
        </p:spPr>
        <p:txBody>
          <a:bodyPr wrap="none" rtlCol="0">
            <a:spAutoFit/>
          </a:bodyPr>
          <a:lstStyle/>
          <a:p>
            <a:r>
              <a:rPr lang="id-ID" dirty="0"/>
              <a:t>?</a:t>
            </a:r>
          </a:p>
        </p:txBody>
      </p:sp>
      <p:sp>
        <p:nvSpPr>
          <p:cNvPr id="200" name="Vertical Scroll 199"/>
          <p:cNvSpPr/>
          <p:nvPr/>
        </p:nvSpPr>
        <p:spPr>
          <a:xfrm>
            <a:off x="6282261" y="4936537"/>
            <a:ext cx="2131730" cy="469388"/>
          </a:xfrm>
          <a:prstGeom prst="verticalScroll">
            <a:avLst/>
          </a:prstGeom>
          <a:solidFill>
            <a:srgbClr val="FFFF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id-ID" sz="1200" b="1" dirty="0">
                <a:solidFill>
                  <a:srgbClr val="FF0000"/>
                </a:solidFill>
              </a:rPr>
              <a:t>SISTEM JARINGAN JALAN</a:t>
            </a:r>
            <a:endParaRPr lang="en-US" sz="1200" b="1" dirty="0">
              <a:solidFill>
                <a:srgbClr val="FF0000"/>
              </a:solidFill>
            </a:endParaRPr>
          </a:p>
        </p:txBody>
      </p:sp>
      <p:sp>
        <p:nvSpPr>
          <p:cNvPr id="203" name="Vertical Scroll 179">
            <a:extLst>
              <a:ext uri="{FF2B5EF4-FFF2-40B4-BE49-F238E27FC236}">
                <a16:creationId xmlns:a16="http://schemas.microsoft.com/office/drawing/2014/main" id="{10C08F42-3E9B-4002-AE7F-A669F6688B95}"/>
              </a:ext>
            </a:extLst>
          </p:cNvPr>
          <p:cNvSpPr/>
          <p:nvPr/>
        </p:nvSpPr>
        <p:spPr>
          <a:xfrm>
            <a:off x="9589676" y="1441129"/>
            <a:ext cx="1914066" cy="652462"/>
          </a:xfrm>
          <a:prstGeom prst="verticalScrol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solidFill>
                  <a:schemeClr val="bg1"/>
                </a:solidFill>
              </a:rPr>
              <a:t>RI JLLAJ</a:t>
            </a:r>
          </a:p>
        </p:txBody>
      </p:sp>
    </p:spTree>
    <p:extLst>
      <p:ext uri="{BB962C8B-B14F-4D97-AF65-F5344CB8AC3E}">
        <p14:creationId xmlns:p14="http://schemas.microsoft.com/office/powerpoint/2010/main" val="1073297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04663-515D-4540-B723-5E074ED6D9DE}"/>
              </a:ext>
            </a:extLst>
          </p:cNvPr>
          <p:cNvSpPr txBox="1">
            <a:spLocks/>
          </p:cNvSpPr>
          <p:nvPr/>
        </p:nvSpPr>
        <p:spPr>
          <a:xfrm>
            <a:off x="566241" y="2909878"/>
            <a:ext cx="10509454" cy="1038244"/>
          </a:xfrm>
          <a:prstGeom prst="rect">
            <a:avLst/>
          </a:prstGeom>
          <a:solidFill>
            <a:schemeClr val="accent2"/>
          </a:solidFill>
        </p:spPr>
        <p:txBody>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algn="ctr"/>
            <a:r>
              <a:rPr lang="en-US" sz="4000" b="1" dirty="0">
                <a:solidFill>
                  <a:srgbClr val="FFFF00"/>
                </a:solidFill>
                <a:latin typeface="Tahoma" panose="020B0604030504040204" pitchFamily="34" charset="0"/>
                <a:ea typeface="Tahoma" panose="020B0604030504040204" pitchFamily="34" charset="0"/>
                <a:cs typeface="Tahoma" panose="020B0604030504040204" pitchFamily="34" charset="0"/>
              </a:rPr>
              <a:t>D. </a:t>
            </a:r>
            <a:r>
              <a:rPr lang="en-US" sz="4000" b="1" dirty="0">
                <a:solidFill>
                  <a:srgbClr val="FFFF00"/>
                </a:solidFill>
              </a:rPr>
              <a:t>INVENTARISASI ISU DAN PERMASALAHAN</a:t>
            </a:r>
            <a:endParaRPr lang="en-US" sz="40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47575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6C81264-9811-4F47-995C-EB75B04B1BC2}"/>
              </a:ext>
            </a:extLst>
          </p:cNvPr>
          <p:cNvSpPr txBox="1"/>
          <p:nvPr/>
        </p:nvSpPr>
        <p:spPr>
          <a:xfrm>
            <a:off x="2759793" y="684784"/>
            <a:ext cx="6094770" cy="1624355"/>
          </a:xfrm>
          <a:prstGeom prst="rect">
            <a:avLst/>
          </a:prstGeom>
          <a:noFill/>
        </p:spPr>
        <p:txBody>
          <a:bodyPr wrap="square">
            <a:spAutoFit/>
          </a:bodyPr>
          <a:lstStyle/>
          <a:p>
            <a:pPr marL="8890" marR="0" indent="-8890" algn="ctr">
              <a:lnSpc>
                <a:spcPct val="112000"/>
              </a:lnSpc>
              <a:spcBef>
                <a:spcPts val="1200"/>
              </a:spcBef>
              <a:spcAft>
                <a:spcPts val="2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TABEL - 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890" marR="0" indent="-8890" algn="ctr">
              <a:lnSpc>
                <a:spcPct val="112000"/>
              </a:lnSpc>
              <a:spcBef>
                <a:spcPts val="1200"/>
              </a:spcBef>
              <a:spcAft>
                <a:spcPts val="2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INVENTARISASI USU DAN PERMASALAHAN TRANSPORTASI YANG BERKEMBANG SAAT INI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890" marR="0" indent="-8890" algn="ctr">
              <a:lnSpc>
                <a:spcPct val="112000"/>
              </a:lnSpc>
              <a:spcBef>
                <a:spcPts val="1200"/>
              </a:spcBef>
              <a:spcAft>
                <a:spcPts val="2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ECAFD81A-65BC-482A-8730-435633D1A22A}"/>
              </a:ext>
            </a:extLst>
          </p:cNvPr>
          <p:cNvGraphicFramePr>
            <a:graphicFrameLocks noGrp="1"/>
          </p:cNvGraphicFramePr>
          <p:nvPr>
            <p:extLst>
              <p:ext uri="{D42A27DB-BD31-4B8C-83A1-F6EECF244321}">
                <p14:modId xmlns:p14="http://schemas.microsoft.com/office/powerpoint/2010/main" val="179636914"/>
              </p:ext>
            </p:extLst>
          </p:nvPr>
        </p:nvGraphicFramePr>
        <p:xfrm>
          <a:off x="573199" y="1875465"/>
          <a:ext cx="10901044" cy="867348"/>
        </p:xfrm>
        <a:graphic>
          <a:graphicData uri="http://schemas.openxmlformats.org/drawingml/2006/table">
            <a:tbl>
              <a:tblPr firstRow="1" firstCol="1" bandRow="1">
                <a:tableStyleId>{5C22544A-7EE6-4342-B048-85BDC9FD1C3A}</a:tableStyleId>
              </a:tblPr>
              <a:tblGrid>
                <a:gridCol w="618826">
                  <a:extLst>
                    <a:ext uri="{9D8B030D-6E8A-4147-A177-3AD203B41FA5}">
                      <a16:colId xmlns:a16="http://schemas.microsoft.com/office/drawing/2014/main" val="2198510857"/>
                    </a:ext>
                  </a:extLst>
                </a:gridCol>
                <a:gridCol w="2675583">
                  <a:extLst>
                    <a:ext uri="{9D8B030D-6E8A-4147-A177-3AD203B41FA5}">
                      <a16:colId xmlns:a16="http://schemas.microsoft.com/office/drawing/2014/main" val="2292069151"/>
                    </a:ext>
                  </a:extLst>
                </a:gridCol>
                <a:gridCol w="3027633">
                  <a:extLst>
                    <a:ext uri="{9D8B030D-6E8A-4147-A177-3AD203B41FA5}">
                      <a16:colId xmlns:a16="http://schemas.microsoft.com/office/drawing/2014/main" val="361629056"/>
                    </a:ext>
                  </a:extLst>
                </a:gridCol>
                <a:gridCol w="4579002">
                  <a:extLst>
                    <a:ext uri="{9D8B030D-6E8A-4147-A177-3AD203B41FA5}">
                      <a16:colId xmlns:a16="http://schemas.microsoft.com/office/drawing/2014/main" val="1672160410"/>
                    </a:ext>
                  </a:extLst>
                </a:gridCol>
              </a:tblGrid>
              <a:tr h="0">
                <a:tc>
                  <a:txBody>
                    <a:bodyPr/>
                    <a:lstStyle/>
                    <a:p>
                      <a:pPr marL="0" marR="0" indent="0" algn="just">
                        <a:lnSpc>
                          <a:spcPct val="112000"/>
                        </a:lnSpc>
                        <a:spcBef>
                          <a:spcPts val="0"/>
                        </a:spcBef>
                        <a:spcAft>
                          <a:spcPts val="0"/>
                        </a:spcAft>
                      </a:pPr>
                      <a:r>
                        <a:rPr lang="en-US" sz="1800">
                          <a:solidFill>
                            <a:schemeClr val="tx1"/>
                          </a:solidFill>
                          <a:effectLst/>
                        </a:rPr>
                        <a:t>NO</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800">
                          <a:solidFill>
                            <a:schemeClr val="tx1"/>
                          </a:solidFill>
                          <a:effectLst/>
                        </a:rPr>
                        <a:t>ISU DAN PERMASALAHAN</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800">
                          <a:solidFill>
                            <a:schemeClr val="tx1"/>
                          </a:solidFill>
                          <a:effectLst/>
                        </a:rPr>
                        <a:t>DAMPAK YANG DITIMBULKAN</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800">
                          <a:solidFill>
                            <a:schemeClr val="tx1"/>
                          </a:solidFill>
                          <a:effectLst/>
                        </a:rPr>
                        <a:t>KEBUTUHAN PENELITIAN UNTUK SOLUSI</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2680851"/>
                  </a:ext>
                </a:extLst>
              </a:tr>
              <a:tr h="0">
                <a:tc>
                  <a:txBody>
                    <a:bodyPr/>
                    <a:lstStyle/>
                    <a:p>
                      <a:pPr marL="0" marR="0" indent="0" algn="just">
                        <a:lnSpc>
                          <a:spcPct val="112000"/>
                        </a:lnSpc>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0437279"/>
                  </a:ext>
                </a:extLst>
              </a:tr>
              <a:tr h="0">
                <a:tc>
                  <a:txBody>
                    <a:bodyPr/>
                    <a:lstStyle/>
                    <a:p>
                      <a:pPr marL="0" marR="0" indent="0" algn="just">
                        <a:lnSpc>
                          <a:spcPct val="112000"/>
                        </a:lnSpc>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800" dirty="0">
                          <a:solidFill>
                            <a:schemeClr val="tx1"/>
                          </a:solidFill>
                          <a:effectLst/>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7151234"/>
                  </a:ext>
                </a:extLst>
              </a:tr>
            </a:tbl>
          </a:graphicData>
        </a:graphic>
      </p:graphicFrame>
      <p:sp>
        <p:nvSpPr>
          <p:cNvPr id="10" name="TextBox 9">
            <a:extLst>
              <a:ext uri="{FF2B5EF4-FFF2-40B4-BE49-F238E27FC236}">
                <a16:creationId xmlns:a16="http://schemas.microsoft.com/office/drawing/2014/main" id="{DD3A1D28-9121-4984-A5CC-9947FB766A44}"/>
              </a:ext>
            </a:extLst>
          </p:cNvPr>
          <p:cNvSpPr txBox="1"/>
          <p:nvPr/>
        </p:nvSpPr>
        <p:spPr>
          <a:xfrm>
            <a:off x="695635" y="2954934"/>
            <a:ext cx="10365656" cy="1160254"/>
          </a:xfrm>
          <a:prstGeom prst="rect">
            <a:avLst/>
          </a:prstGeom>
          <a:noFill/>
        </p:spPr>
        <p:txBody>
          <a:bodyPr wrap="square">
            <a:spAutoFit/>
          </a:bodyPr>
          <a:lstStyle/>
          <a:p>
            <a:pPr marL="8890" marR="0" indent="-8890" algn="ctr">
              <a:lnSpc>
                <a:spcPct val="112000"/>
              </a:lnSpc>
              <a:spcBef>
                <a:spcPts val="1200"/>
              </a:spcBef>
              <a:spcAft>
                <a:spcPts val="2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TABEL II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890" marR="0" indent="-8890" algn="ctr">
              <a:lnSpc>
                <a:spcPct val="112000"/>
              </a:lnSpc>
              <a:spcBef>
                <a:spcPts val="1200"/>
              </a:spcBef>
              <a:spcAft>
                <a:spcPts val="2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INVENTARISASI KEBIJAKAN TRANSPORTASI BERDASARKAN UNDANG-UNDANG NOMOR 22 TAHUN 2009 TENTANG LALU LINTAS DAN ANGKUTAN JALAN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7085B25F-7F93-4C17-A693-9724232325F5}"/>
              </a:ext>
            </a:extLst>
          </p:cNvPr>
          <p:cNvGraphicFramePr>
            <a:graphicFrameLocks noGrp="1"/>
          </p:cNvGraphicFramePr>
          <p:nvPr>
            <p:extLst>
              <p:ext uri="{D42A27DB-BD31-4B8C-83A1-F6EECF244321}">
                <p14:modId xmlns:p14="http://schemas.microsoft.com/office/powerpoint/2010/main" val="2331831581"/>
              </p:ext>
            </p:extLst>
          </p:nvPr>
        </p:nvGraphicFramePr>
        <p:xfrm>
          <a:off x="573199" y="4327309"/>
          <a:ext cx="10827304" cy="256985"/>
        </p:xfrm>
        <a:graphic>
          <a:graphicData uri="http://schemas.openxmlformats.org/drawingml/2006/table">
            <a:tbl>
              <a:tblPr firstRow="1" firstCol="1" bandRow="1">
                <a:tableStyleId>{5C22544A-7EE6-4342-B048-85BDC9FD1C3A}</a:tableStyleId>
              </a:tblPr>
              <a:tblGrid>
                <a:gridCol w="754508">
                  <a:extLst>
                    <a:ext uri="{9D8B030D-6E8A-4147-A177-3AD203B41FA5}">
                      <a16:colId xmlns:a16="http://schemas.microsoft.com/office/drawing/2014/main" val="920262528"/>
                    </a:ext>
                  </a:extLst>
                </a:gridCol>
                <a:gridCol w="2237881">
                  <a:extLst>
                    <a:ext uri="{9D8B030D-6E8A-4147-A177-3AD203B41FA5}">
                      <a16:colId xmlns:a16="http://schemas.microsoft.com/office/drawing/2014/main" val="2418043301"/>
                    </a:ext>
                  </a:extLst>
                </a:gridCol>
                <a:gridCol w="839205">
                  <a:extLst>
                    <a:ext uri="{9D8B030D-6E8A-4147-A177-3AD203B41FA5}">
                      <a16:colId xmlns:a16="http://schemas.microsoft.com/office/drawing/2014/main" val="2131087786"/>
                    </a:ext>
                  </a:extLst>
                </a:gridCol>
                <a:gridCol w="3566623">
                  <a:extLst>
                    <a:ext uri="{9D8B030D-6E8A-4147-A177-3AD203B41FA5}">
                      <a16:colId xmlns:a16="http://schemas.microsoft.com/office/drawing/2014/main" val="3909937703"/>
                    </a:ext>
                  </a:extLst>
                </a:gridCol>
                <a:gridCol w="3429087">
                  <a:extLst>
                    <a:ext uri="{9D8B030D-6E8A-4147-A177-3AD203B41FA5}">
                      <a16:colId xmlns:a16="http://schemas.microsoft.com/office/drawing/2014/main" val="3399851485"/>
                    </a:ext>
                  </a:extLst>
                </a:gridCol>
              </a:tblGrid>
              <a:tr h="0">
                <a:tc>
                  <a:txBody>
                    <a:bodyPr/>
                    <a:lstStyle/>
                    <a:p>
                      <a:pPr marL="0" marR="0" indent="0" algn="ctr">
                        <a:lnSpc>
                          <a:spcPct val="112000"/>
                        </a:lnSpc>
                        <a:spcBef>
                          <a:spcPts val="0"/>
                        </a:spcBef>
                        <a:spcAft>
                          <a:spcPts val="0"/>
                        </a:spcAft>
                      </a:pPr>
                      <a:r>
                        <a:rPr lang="en-US" sz="1600">
                          <a:solidFill>
                            <a:schemeClr val="tx1"/>
                          </a:solidFill>
                          <a:effectLst/>
                        </a:rPr>
                        <a:t>NO</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600">
                          <a:solidFill>
                            <a:schemeClr val="tx1"/>
                          </a:solidFill>
                          <a:effectLst/>
                        </a:rPr>
                        <a:t>KEBIJAKAN</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600">
                          <a:solidFill>
                            <a:schemeClr val="tx1"/>
                          </a:solidFill>
                          <a:effectLst/>
                        </a:rPr>
                        <a:t>PASAL</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600">
                          <a:solidFill>
                            <a:schemeClr val="tx1"/>
                          </a:solidFill>
                          <a:effectLst/>
                        </a:rPr>
                        <a:t>POSISI DAN PERMASALAHAN</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600" dirty="0">
                          <a:solidFill>
                            <a:schemeClr val="tx1"/>
                          </a:solidFill>
                          <a:effectLst/>
                        </a:rPr>
                        <a:t>KEBUTUHAN PENELITIAN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0081328"/>
                  </a:ext>
                </a:extLst>
              </a:tr>
            </a:tbl>
          </a:graphicData>
        </a:graphic>
      </p:graphicFrame>
    </p:spTree>
    <p:extLst>
      <p:ext uri="{BB962C8B-B14F-4D97-AF65-F5344CB8AC3E}">
        <p14:creationId xmlns:p14="http://schemas.microsoft.com/office/powerpoint/2010/main" val="456177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4EE5523-E9BA-4D24-BF97-015C477F0D83}"/>
              </a:ext>
            </a:extLst>
          </p:cNvPr>
          <p:cNvGraphicFramePr>
            <a:graphicFrameLocks noGrp="1"/>
          </p:cNvGraphicFramePr>
          <p:nvPr>
            <p:extLst>
              <p:ext uri="{D42A27DB-BD31-4B8C-83A1-F6EECF244321}">
                <p14:modId xmlns:p14="http://schemas.microsoft.com/office/powerpoint/2010/main" val="2079295070"/>
              </p:ext>
            </p:extLst>
          </p:nvPr>
        </p:nvGraphicFramePr>
        <p:xfrm>
          <a:off x="516193" y="700547"/>
          <a:ext cx="10913806" cy="6065291"/>
        </p:xfrm>
        <a:graphic>
          <a:graphicData uri="http://schemas.openxmlformats.org/drawingml/2006/table">
            <a:tbl>
              <a:tblPr firstRow="1" firstCol="1" bandRow="1">
                <a:tableStyleId>{5C22544A-7EE6-4342-B048-85BDC9FD1C3A}</a:tableStyleId>
              </a:tblPr>
              <a:tblGrid>
                <a:gridCol w="619552">
                  <a:extLst>
                    <a:ext uri="{9D8B030D-6E8A-4147-A177-3AD203B41FA5}">
                      <a16:colId xmlns:a16="http://schemas.microsoft.com/office/drawing/2014/main" val="3501636020"/>
                    </a:ext>
                  </a:extLst>
                </a:gridCol>
                <a:gridCol w="2678714">
                  <a:extLst>
                    <a:ext uri="{9D8B030D-6E8A-4147-A177-3AD203B41FA5}">
                      <a16:colId xmlns:a16="http://schemas.microsoft.com/office/drawing/2014/main" val="4058303689"/>
                    </a:ext>
                  </a:extLst>
                </a:gridCol>
                <a:gridCol w="3031177">
                  <a:extLst>
                    <a:ext uri="{9D8B030D-6E8A-4147-A177-3AD203B41FA5}">
                      <a16:colId xmlns:a16="http://schemas.microsoft.com/office/drawing/2014/main" val="2878135328"/>
                    </a:ext>
                  </a:extLst>
                </a:gridCol>
                <a:gridCol w="4584363">
                  <a:extLst>
                    <a:ext uri="{9D8B030D-6E8A-4147-A177-3AD203B41FA5}">
                      <a16:colId xmlns:a16="http://schemas.microsoft.com/office/drawing/2014/main" val="3878873958"/>
                    </a:ext>
                  </a:extLst>
                </a:gridCol>
              </a:tblGrid>
              <a:tr h="57760">
                <a:tc>
                  <a:txBody>
                    <a:bodyPr/>
                    <a:lstStyle/>
                    <a:p>
                      <a:pPr marL="0" marR="0" indent="0" algn="just">
                        <a:lnSpc>
                          <a:spcPct val="112000"/>
                        </a:lnSpc>
                        <a:spcBef>
                          <a:spcPts val="0"/>
                        </a:spcBef>
                        <a:spcAft>
                          <a:spcPts val="0"/>
                        </a:spcAft>
                      </a:pPr>
                      <a:r>
                        <a:rPr lang="en-US" sz="1200" b="1">
                          <a:solidFill>
                            <a:schemeClr val="tx1"/>
                          </a:solidFill>
                          <a:effectLst/>
                        </a:rPr>
                        <a:t>NO</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tc>
                <a:tc>
                  <a:txBody>
                    <a:bodyPr/>
                    <a:lstStyle/>
                    <a:p>
                      <a:pPr marL="0" marR="0" indent="0" algn="just">
                        <a:lnSpc>
                          <a:spcPct val="112000"/>
                        </a:lnSpc>
                        <a:spcBef>
                          <a:spcPts val="0"/>
                        </a:spcBef>
                        <a:spcAft>
                          <a:spcPts val="0"/>
                        </a:spcAft>
                      </a:pPr>
                      <a:r>
                        <a:rPr lang="en-US" sz="1200" b="1">
                          <a:solidFill>
                            <a:schemeClr val="tx1"/>
                          </a:solidFill>
                          <a:effectLst/>
                        </a:rPr>
                        <a:t>ISU DAN PERMASALAHAN</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tc>
                <a:tc>
                  <a:txBody>
                    <a:bodyPr/>
                    <a:lstStyle/>
                    <a:p>
                      <a:pPr marL="0" marR="0" indent="0" algn="just">
                        <a:lnSpc>
                          <a:spcPct val="112000"/>
                        </a:lnSpc>
                        <a:spcBef>
                          <a:spcPts val="0"/>
                        </a:spcBef>
                        <a:spcAft>
                          <a:spcPts val="0"/>
                        </a:spcAft>
                      </a:pPr>
                      <a:r>
                        <a:rPr lang="en-US" sz="1200" b="1">
                          <a:solidFill>
                            <a:schemeClr val="tx1"/>
                          </a:solidFill>
                          <a:effectLst/>
                        </a:rPr>
                        <a:t>DAMPAK YANG DITIMBULKAN</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tc>
                <a:tc>
                  <a:txBody>
                    <a:bodyPr/>
                    <a:lstStyle/>
                    <a:p>
                      <a:pPr marL="0" marR="0" indent="0" algn="ctr">
                        <a:lnSpc>
                          <a:spcPct val="112000"/>
                        </a:lnSpc>
                        <a:spcBef>
                          <a:spcPts val="0"/>
                        </a:spcBef>
                        <a:spcAft>
                          <a:spcPts val="0"/>
                        </a:spcAft>
                      </a:pPr>
                      <a:r>
                        <a:rPr lang="en-US" sz="1200" b="1">
                          <a:solidFill>
                            <a:schemeClr val="tx1"/>
                          </a:solidFill>
                          <a:effectLst/>
                        </a:rPr>
                        <a:t>KEBUTUHAN PENELITIAN UNTUK SOLUSI</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tc>
                <a:extLst>
                  <a:ext uri="{0D108BD9-81ED-4DB2-BD59-A6C34878D82A}">
                    <a16:rowId xmlns:a16="http://schemas.microsoft.com/office/drawing/2014/main" val="3336203944"/>
                  </a:ext>
                </a:extLst>
              </a:tr>
              <a:tr h="139932">
                <a:tc>
                  <a:txBody>
                    <a:bodyPr/>
                    <a:lstStyle/>
                    <a:p>
                      <a:pPr marL="0" marR="0" indent="0" algn="just">
                        <a:lnSpc>
                          <a:spcPct val="112000"/>
                        </a:lnSpc>
                        <a:spcBef>
                          <a:spcPts val="0"/>
                        </a:spcBef>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tc>
                <a:tc>
                  <a:txBody>
                    <a:bodyPr/>
                    <a:lstStyle/>
                    <a:p>
                      <a:pPr marL="0" marR="0" indent="0" algn="just">
                        <a:lnSpc>
                          <a:spcPct val="112000"/>
                        </a:lnSpc>
                        <a:spcBef>
                          <a:spcPts val="0"/>
                        </a:spcBef>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tc>
                <a:tc>
                  <a:txBody>
                    <a:bodyPr/>
                    <a:lstStyle/>
                    <a:p>
                      <a:pPr marL="0" marR="0" indent="0" algn="just">
                        <a:lnSpc>
                          <a:spcPct val="112000"/>
                        </a:lnSpc>
                        <a:spcBef>
                          <a:spcPts val="0"/>
                        </a:spcBef>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tc>
                <a:tc>
                  <a:txBody>
                    <a:bodyPr/>
                    <a:lstStyle/>
                    <a:p>
                      <a:pPr marL="0" marR="0" indent="0" algn="just">
                        <a:lnSpc>
                          <a:spcPct val="112000"/>
                        </a:lnSpc>
                        <a:spcBef>
                          <a:spcPts val="0"/>
                        </a:spcBef>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tc>
                <a:extLst>
                  <a:ext uri="{0D108BD9-81ED-4DB2-BD59-A6C34878D82A}">
                    <a16:rowId xmlns:a16="http://schemas.microsoft.com/office/drawing/2014/main" val="1126217479"/>
                  </a:ext>
                </a:extLst>
              </a:tr>
              <a:tr h="139932">
                <a:tc>
                  <a:txBody>
                    <a:bodyPr/>
                    <a:lstStyle/>
                    <a:p>
                      <a:pPr marL="0" marR="0" indent="0" algn="just">
                        <a:lnSpc>
                          <a:spcPct val="112000"/>
                        </a:lnSpc>
                        <a:spcBef>
                          <a:spcPts val="0"/>
                        </a:spcBef>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tc>
                <a:tc>
                  <a:txBody>
                    <a:bodyPr/>
                    <a:lstStyle/>
                    <a:p>
                      <a:pPr marL="0" marR="0" indent="0" algn="just">
                        <a:lnSpc>
                          <a:spcPct val="112000"/>
                        </a:lnSpc>
                        <a:spcBef>
                          <a:spcPts val="0"/>
                        </a:spcBef>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tc>
                <a:tc>
                  <a:txBody>
                    <a:bodyPr/>
                    <a:lstStyle/>
                    <a:p>
                      <a:pPr marL="0" marR="0" indent="0" algn="just">
                        <a:lnSpc>
                          <a:spcPct val="112000"/>
                        </a:lnSpc>
                        <a:spcBef>
                          <a:spcPts val="0"/>
                        </a:spcBef>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tc>
                <a:tc>
                  <a:txBody>
                    <a:bodyPr/>
                    <a:lstStyle/>
                    <a:p>
                      <a:pPr marL="0" marR="0" indent="0" algn="just">
                        <a:lnSpc>
                          <a:spcPct val="112000"/>
                        </a:lnSpc>
                        <a:spcBef>
                          <a:spcPts val="0"/>
                        </a:spcBef>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tc>
                <a:extLst>
                  <a:ext uri="{0D108BD9-81ED-4DB2-BD59-A6C34878D82A}">
                    <a16:rowId xmlns:a16="http://schemas.microsoft.com/office/drawing/2014/main" val="406224391"/>
                  </a:ext>
                </a:extLst>
              </a:tr>
              <a:tr h="5486933">
                <a:tc>
                  <a:txBody>
                    <a:bodyPr/>
                    <a:lstStyle/>
                    <a:p>
                      <a:pPr marL="0" marR="0" indent="0" algn="just">
                        <a:lnSpc>
                          <a:spcPct val="112000"/>
                        </a:lnSpc>
                        <a:spcBef>
                          <a:spcPts val="0"/>
                        </a:spcBef>
                        <a:spcAft>
                          <a:spcPts val="0"/>
                        </a:spcAft>
                      </a:pPr>
                      <a:r>
                        <a:rPr lang="en-US" sz="1200" b="1">
                          <a:solidFill>
                            <a:schemeClr val="tx1"/>
                          </a:solidFill>
                          <a:effectLst/>
                        </a:rPr>
                        <a:t>1</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tc>
                <a:tc>
                  <a:txBody>
                    <a:bodyPr/>
                    <a:lstStyle/>
                    <a:p>
                      <a:pPr marL="0" marR="0" indent="0" algn="just">
                        <a:lnSpc>
                          <a:spcPct val="112000"/>
                        </a:lnSpc>
                        <a:spcBef>
                          <a:spcPts val="0"/>
                        </a:spcBef>
                        <a:spcAft>
                          <a:spcPts val="0"/>
                        </a:spcAft>
                      </a:pPr>
                      <a:r>
                        <a:rPr lang="en-US" sz="1200" b="1" dirty="0">
                          <a:solidFill>
                            <a:srgbClr val="FF0000"/>
                          </a:solidFill>
                          <a:effectLst/>
                        </a:rPr>
                        <a:t>Belum </a:t>
                      </a:r>
                      <a:r>
                        <a:rPr lang="en-US" sz="1200" b="1" dirty="0" err="1">
                          <a:solidFill>
                            <a:srgbClr val="FF0000"/>
                          </a:solidFill>
                          <a:effectLst/>
                        </a:rPr>
                        <a:t>adanya</a:t>
                      </a:r>
                      <a:r>
                        <a:rPr lang="en-US" sz="1200" b="1" dirty="0">
                          <a:solidFill>
                            <a:srgbClr val="FF0000"/>
                          </a:solidFill>
                          <a:effectLst/>
                        </a:rPr>
                        <a:t> </a:t>
                      </a:r>
                      <a:r>
                        <a:rPr lang="en-US" sz="1200" b="1" dirty="0" err="1">
                          <a:solidFill>
                            <a:srgbClr val="FF0000"/>
                          </a:solidFill>
                          <a:effectLst/>
                        </a:rPr>
                        <a:t>dokumen</a:t>
                      </a:r>
                      <a:r>
                        <a:rPr lang="en-US" sz="1200" b="1" dirty="0">
                          <a:solidFill>
                            <a:srgbClr val="FF0000"/>
                          </a:solidFill>
                          <a:effectLst/>
                        </a:rPr>
                        <a:t> </a:t>
                      </a:r>
                      <a:r>
                        <a:rPr lang="en-US" sz="1200" b="1" dirty="0" err="1">
                          <a:solidFill>
                            <a:srgbClr val="FF0000"/>
                          </a:solidFill>
                          <a:effectLst/>
                        </a:rPr>
                        <a:t>resmi</a:t>
                      </a:r>
                      <a:r>
                        <a:rPr lang="en-US" sz="1200" b="1" dirty="0">
                          <a:solidFill>
                            <a:srgbClr val="FF0000"/>
                          </a:solidFill>
                          <a:effectLst/>
                        </a:rPr>
                        <a:t> yang </a:t>
                      </a:r>
                      <a:r>
                        <a:rPr lang="en-US" sz="1200" b="1" dirty="0" err="1">
                          <a:solidFill>
                            <a:srgbClr val="FF0000"/>
                          </a:solidFill>
                          <a:effectLst/>
                        </a:rPr>
                        <a:t>memuat</a:t>
                      </a:r>
                      <a:r>
                        <a:rPr lang="en-US" sz="1200" b="1" dirty="0">
                          <a:solidFill>
                            <a:srgbClr val="FF0000"/>
                          </a:solidFill>
                          <a:effectLst/>
                        </a:rPr>
                        <a:t> :</a:t>
                      </a:r>
                    </a:p>
                    <a:p>
                      <a:pPr marL="342900" marR="0" lvl="0" indent="-342900" algn="just">
                        <a:lnSpc>
                          <a:spcPct val="112000"/>
                        </a:lnSpc>
                        <a:spcBef>
                          <a:spcPts val="0"/>
                        </a:spcBef>
                        <a:spcAft>
                          <a:spcPts val="0"/>
                        </a:spcAft>
                        <a:buSzPts val="1200"/>
                        <a:buFont typeface="+mj-lt"/>
                        <a:buAutoNum type="alphaLcPeriod"/>
                      </a:pPr>
                      <a:r>
                        <a:rPr lang="en-US" sz="1200" b="1" dirty="0" err="1">
                          <a:solidFill>
                            <a:srgbClr val="FF0000"/>
                          </a:solidFill>
                          <a:effectLst/>
                        </a:rPr>
                        <a:t>Pengertian</a:t>
                      </a:r>
                      <a:r>
                        <a:rPr lang="en-US" sz="1200" b="1" dirty="0">
                          <a:solidFill>
                            <a:srgbClr val="FF0000"/>
                          </a:solidFill>
                          <a:effectLst/>
                        </a:rPr>
                        <a:t> </a:t>
                      </a:r>
                      <a:r>
                        <a:rPr lang="en-US" sz="1200" b="1" dirty="0" err="1">
                          <a:solidFill>
                            <a:srgbClr val="FF0000"/>
                          </a:solidFill>
                          <a:effectLst/>
                        </a:rPr>
                        <a:t>transportasi</a:t>
                      </a:r>
                      <a:r>
                        <a:rPr lang="en-US" sz="1200" b="1" dirty="0">
                          <a:solidFill>
                            <a:srgbClr val="FF0000"/>
                          </a:solidFill>
                          <a:effectLst/>
                        </a:rPr>
                        <a:t> dan </a:t>
                      </a:r>
                      <a:r>
                        <a:rPr lang="en-US" sz="1200" b="1" dirty="0" err="1">
                          <a:solidFill>
                            <a:srgbClr val="FF0000"/>
                          </a:solidFill>
                          <a:effectLst/>
                        </a:rPr>
                        <a:t>sistem</a:t>
                      </a:r>
                      <a:r>
                        <a:rPr lang="en-US" sz="1200" b="1" dirty="0">
                          <a:solidFill>
                            <a:srgbClr val="FF0000"/>
                          </a:solidFill>
                          <a:effectLst/>
                        </a:rPr>
                        <a:t> </a:t>
                      </a:r>
                      <a:r>
                        <a:rPr lang="en-US" sz="1200" b="1" dirty="0" err="1">
                          <a:solidFill>
                            <a:srgbClr val="FF0000"/>
                          </a:solidFill>
                          <a:effectLst/>
                        </a:rPr>
                        <a:t>transportasi</a:t>
                      </a:r>
                      <a:r>
                        <a:rPr lang="en-US" sz="1200" b="1" dirty="0">
                          <a:solidFill>
                            <a:srgbClr val="FF0000"/>
                          </a:solidFill>
                          <a:effectLst/>
                        </a:rPr>
                        <a:t>;</a:t>
                      </a:r>
                    </a:p>
                    <a:p>
                      <a:pPr marL="342900" marR="0" lvl="0" indent="-342900" algn="just">
                        <a:lnSpc>
                          <a:spcPct val="112000"/>
                        </a:lnSpc>
                        <a:spcBef>
                          <a:spcPts val="0"/>
                        </a:spcBef>
                        <a:spcAft>
                          <a:spcPts val="0"/>
                        </a:spcAft>
                        <a:buSzPts val="1200"/>
                        <a:buFont typeface="+mj-lt"/>
                        <a:buAutoNum type="alphaLcPeriod"/>
                      </a:pPr>
                      <a:r>
                        <a:rPr lang="en-US" sz="1200" b="1" dirty="0" err="1">
                          <a:solidFill>
                            <a:srgbClr val="FF0000"/>
                          </a:solidFill>
                          <a:effectLst/>
                        </a:rPr>
                        <a:t>Hierarkhi</a:t>
                      </a:r>
                      <a:r>
                        <a:rPr lang="en-US" sz="1200" b="1" dirty="0">
                          <a:solidFill>
                            <a:srgbClr val="FF0000"/>
                          </a:solidFill>
                          <a:effectLst/>
                        </a:rPr>
                        <a:t> dan </a:t>
                      </a:r>
                      <a:r>
                        <a:rPr lang="en-US" sz="1200" b="1" dirty="0" err="1">
                          <a:solidFill>
                            <a:srgbClr val="FF0000"/>
                          </a:solidFill>
                          <a:effectLst/>
                        </a:rPr>
                        <a:t>struktur</a:t>
                      </a:r>
                      <a:r>
                        <a:rPr lang="en-US" sz="1200" b="1" dirty="0">
                          <a:solidFill>
                            <a:srgbClr val="FF0000"/>
                          </a:solidFill>
                          <a:effectLst/>
                        </a:rPr>
                        <a:t> </a:t>
                      </a:r>
                      <a:r>
                        <a:rPr lang="en-US" sz="1200" b="1" dirty="0" err="1">
                          <a:solidFill>
                            <a:srgbClr val="FF0000"/>
                          </a:solidFill>
                          <a:effectLst/>
                        </a:rPr>
                        <a:t>sistem</a:t>
                      </a:r>
                      <a:r>
                        <a:rPr lang="en-US" sz="1200" b="1" dirty="0">
                          <a:solidFill>
                            <a:srgbClr val="FF0000"/>
                          </a:solidFill>
                          <a:effectLst/>
                        </a:rPr>
                        <a:t> </a:t>
                      </a:r>
                      <a:r>
                        <a:rPr lang="en-US" sz="1200" b="1" dirty="0" err="1">
                          <a:solidFill>
                            <a:srgbClr val="FF0000"/>
                          </a:solidFill>
                          <a:effectLst/>
                        </a:rPr>
                        <a:t>transportasi</a:t>
                      </a:r>
                      <a:r>
                        <a:rPr lang="en-US" sz="1200" b="1" dirty="0">
                          <a:solidFill>
                            <a:srgbClr val="FF0000"/>
                          </a:solidFill>
                          <a:effectLst/>
                        </a:rPr>
                        <a:t>;</a:t>
                      </a:r>
                    </a:p>
                    <a:p>
                      <a:pPr marL="342900" marR="0" lvl="0" indent="-342900" algn="just">
                        <a:lnSpc>
                          <a:spcPct val="112000"/>
                        </a:lnSpc>
                        <a:spcBef>
                          <a:spcPts val="0"/>
                        </a:spcBef>
                        <a:spcAft>
                          <a:spcPts val="0"/>
                        </a:spcAft>
                        <a:buSzPts val="1200"/>
                        <a:buFont typeface="+mj-lt"/>
                        <a:buAutoNum type="alphaLcPeriod"/>
                      </a:pPr>
                      <a:r>
                        <a:rPr lang="en-US" sz="1200" b="1" dirty="0" err="1">
                          <a:solidFill>
                            <a:srgbClr val="FF0000"/>
                          </a:solidFill>
                          <a:effectLst/>
                        </a:rPr>
                        <a:t>Sasaran</a:t>
                      </a:r>
                      <a:r>
                        <a:rPr lang="en-US" sz="1200" b="1" dirty="0">
                          <a:solidFill>
                            <a:srgbClr val="FF0000"/>
                          </a:solidFill>
                          <a:effectLst/>
                        </a:rPr>
                        <a:t> dan </a:t>
                      </a:r>
                      <a:r>
                        <a:rPr lang="en-US" sz="1200" b="1" dirty="0" err="1">
                          <a:solidFill>
                            <a:srgbClr val="FF0000"/>
                          </a:solidFill>
                          <a:effectLst/>
                        </a:rPr>
                        <a:t>arah</a:t>
                      </a:r>
                      <a:r>
                        <a:rPr lang="en-US" sz="1200" b="1" dirty="0">
                          <a:solidFill>
                            <a:srgbClr val="FF0000"/>
                          </a:solidFill>
                          <a:effectLst/>
                        </a:rPr>
                        <a:t> </a:t>
                      </a:r>
                      <a:r>
                        <a:rPr lang="en-US" sz="1200" b="1" dirty="0" err="1">
                          <a:solidFill>
                            <a:srgbClr val="FF0000"/>
                          </a:solidFill>
                          <a:effectLst/>
                        </a:rPr>
                        <a:t>pengembangan</a:t>
                      </a:r>
                      <a:r>
                        <a:rPr lang="en-US" sz="1200" b="1" dirty="0">
                          <a:solidFill>
                            <a:srgbClr val="FF0000"/>
                          </a:solidFill>
                          <a:effectLst/>
                        </a:rPr>
                        <a:t> </a:t>
                      </a:r>
                      <a:r>
                        <a:rPr lang="en-US" sz="1200" b="1" dirty="0" err="1">
                          <a:solidFill>
                            <a:srgbClr val="FF0000"/>
                          </a:solidFill>
                          <a:effectLst/>
                        </a:rPr>
                        <a:t>Sistem</a:t>
                      </a:r>
                      <a:r>
                        <a:rPr lang="en-US" sz="1200" b="1" dirty="0">
                          <a:solidFill>
                            <a:srgbClr val="FF0000"/>
                          </a:solidFill>
                          <a:effectLst/>
                        </a:rPr>
                        <a:t> </a:t>
                      </a:r>
                      <a:r>
                        <a:rPr lang="en-US" sz="1200" b="1" dirty="0" err="1">
                          <a:solidFill>
                            <a:srgbClr val="FF0000"/>
                          </a:solidFill>
                          <a:effectLst/>
                        </a:rPr>
                        <a:t>Transportasi</a:t>
                      </a:r>
                      <a:r>
                        <a:rPr lang="en-US" sz="1200" b="1" dirty="0">
                          <a:solidFill>
                            <a:srgbClr val="FF0000"/>
                          </a:solidFill>
                          <a:effectLst/>
                        </a:rPr>
                        <a:t> Indonesia;</a:t>
                      </a:r>
                    </a:p>
                    <a:p>
                      <a:pPr marL="342900" marR="0" lvl="0" indent="-342900" algn="just">
                        <a:lnSpc>
                          <a:spcPct val="112000"/>
                        </a:lnSpc>
                        <a:spcBef>
                          <a:spcPts val="0"/>
                        </a:spcBef>
                        <a:spcAft>
                          <a:spcPts val="0"/>
                        </a:spcAft>
                        <a:buSzPts val="1200"/>
                        <a:buFont typeface="+mj-lt"/>
                        <a:buAutoNum type="alphaLcPeriod"/>
                      </a:pPr>
                      <a:r>
                        <a:rPr lang="en-US" sz="1200" b="1" dirty="0" err="1">
                          <a:solidFill>
                            <a:srgbClr val="FF0000"/>
                          </a:solidFill>
                          <a:effectLst/>
                        </a:rPr>
                        <a:t>Wewenang</a:t>
                      </a:r>
                      <a:r>
                        <a:rPr lang="en-US" sz="1200" b="1" dirty="0">
                          <a:solidFill>
                            <a:srgbClr val="FF0000"/>
                          </a:solidFill>
                          <a:effectLst/>
                        </a:rPr>
                        <a:t> dan </a:t>
                      </a:r>
                      <a:r>
                        <a:rPr lang="en-US" sz="1200" b="1" dirty="0" err="1">
                          <a:solidFill>
                            <a:srgbClr val="FF0000"/>
                          </a:solidFill>
                          <a:effectLst/>
                        </a:rPr>
                        <a:t>tanggung</a:t>
                      </a:r>
                      <a:r>
                        <a:rPr lang="en-US" sz="1200" b="1" dirty="0">
                          <a:solidFill>
                            <a:srgbClr val="FF0000"/>
                          </a:solidFill>
                          <a:effectLst/>
                        </a:rPr>
                        <a:t> </a:t>
                      </a:r>
                      <a:r>
                        <a:rPr lang="en-US" sz="1200" b="1" dirty="0" err="1">
                          <a:solidFill>
                            <a:srgbClr val="FF0000"/>
                          </a:solidFill>
                          <a:effectLst/>
                        </a:rPr>
                        <a:t>jawab</a:t>
                      </a:r>
                      <a:r>
                        <a:rPr lang="en-US" sz="1200" b="1" dirty="0">
                          <a:solidFill>
                            <a:srgbClr val="FF0000"/>
                          </a:solidFill>
                          <a:effectLst/>
                        </a:rPr>
                        <a:t> </a:t>
                      </a:r>
                      <a:r>
                        <a:rPr lang="en-US" sz="1200" b="1" dirty="0" err="1">
                          <a:solidFill>
                            <a:srgbClr val="FF0000"/>
                          </a:solidFill>
                          <a:effectLst/>
                        </a:rPr>
                        <a:t>Pemerintah</a:t>
                      </a:r>
                      <a:r>
                        <a:rPr lang="en-US" sz="1200" b="1" dirty="0">
                          <a:solidFill>
                            <a:srgbClr val="FF0000"/>
                          </a:solidFill>
                          <a:effectLst/>
                        </a:rPr>
                        <a:t> dan </a:t>
                      </a:r>
                      <a:r>
                        <a:rPr lang="en-US" sz="1200" b="1" dirty="0" err="1">
                          <a:solidFill>
                            <a:srgbClr val="FF0000"/>
                          </a:solidFill>
                          <a:effectLst/>
                        </a:rPr>
                        <a:t>Pemerintah</a:t>
                      </a:r>
                      <a:r>
                        <a:rPr lang="en-US" sz="1200" b="1" dirty="0">
                          <a:solidFill>
                            <a:srgbClr val="FF0000"/>
                          </a:solidFill>
                          <a:effectLst/>
                        </a:rPr>
                        <a:t> Daerah </a:t>
                      </a:r>
                      <a:r>
                        <a:rPr lang="en-US" sz="1200" b="1" dirty="0" err="1">
                          <a:solidFill>
                            <a:srgbClr val="FF0000"/>
                          </a:solidFill>
                          <a:effectLst/>
                        </a:rPr>
                        <a:t>membina</a:t>
                      </a:r>
                      <a:r>
                        <a:rPr lang="en-US" sz="1200" b="1" dirty="0">
                          <a:solidFill>
                            <a:srgbClr val="FF0000"/>
                          </a:solidFill>
                          <a:effectLst/>
                        </a:rPr>
                        <a:t> </a:t>
                      </a:r>
                      <a:r>
                        <a:rPr lang="en-US" sz="1200" b="1" dirty="0" err="1">
                          <a:solidFill>
                            <a:srgbClr val="FF0000"/>
                          </a:solidFill>
                          <a:effectLst/>
                        </a:rPr>
                        <a:t>sistem</a:t>
                      </a:r>
                      <a:r>
                        <a:rPr lang="en-US" sz="1200" b="1" dirty="0">
                          <a:solidFill>
                            <a:srgbClr val="FF0000"/>
                          </a:solidFill>
                          <a:effectLst/>
                        </a:rPr>
                        <a:t> </a:t>
                      </a:r>
                      <a:r>
                        <a:rPr lang="en-US" sz="1200" b="1" dirty="0" err="1">
                          <a:solidFill>
                            <a:srgbClr val="FF0000"/>
                          </a:solidFill>
                          <a:effectLst/>
                        </a:rPr>
                        <a:t>transportasi</a:t>
                      </a:r>
                      <a:r>
                        <a:rPr lang="en-US" sz="1200" b="1" dirty="0">
                          <a:solidFill>
                            <a:srgbClr val="FF0000"/>
                          </a:solidFill>
                          <a:effectLst/>
                        </a:rPr>
                        <a:t> </a:t>
                      </a:r>
                      <a:r>
                        <a:rPr lang="en-US" sz="1200" b="1" dirty="0" err="1">
                          <a:solidFill>
                            <a:srgbClr val="FF0000"/>
                          </a:solidFill>
                          <a:effectLst/>
                        </a:rPr>
                        <a:t>sesuai</a:t>
                      </a:r>
                      <a:r>
                        <a:rPr lang="en-US" sz="1200" b="1" dirty="0">
                          <a:solidFill>
                            <a:srgbClr val="FF0000"/>
                          </a:solidFill>
                          <a:effectLst/>
                        </a:rPr>
                        <a:t> </a:t>
                      </a:r>
                      <a:r>
                        <a:rPr lang="en-US" sz="1200" b="1" dirty="0" err="1">
                          <a:solidFill>
                            <a:srgbClr val="FF0000"/>
                          </a:solidFill>
                          <a:effectLst/>
                        </a:rPr>
                        <a:t>wewenangnya</a:t>
                      </a:r>
                      <a:r>
                        <a:rPr lang="en-US" sz="1200" b="1" dirty="0">
                          <a:solidFill>
                            <a:srgbClr val="FF0000"/>
                          </a:solidFill>
                          <a:effectLst/>
                        </a:rPr>
                        <a:t> masing-masing;</a:t>
                      </a:r>
                    </a:p>
                    <a:p>
                      <a:pPr marL="342900" marR="0" lvl="0" indent="-342900" algn="just">
                        <a:lnSpc>
                          <a:spcPct val="112000"/>
                        </a:lnSpc>
                        <a:spcBef>
                          <a:spcPts val="0"/>
                        </a:spcBef>
                        <a:spcAft>
                          <a:spcPts val="0"/>
                        </a:spcAft>
                        <a:buSzPts val="1200"/>
                        <a:buFont typeface="+mj-lt"/>
                        <a:buAutoNum type="alphaLcPeriod"/>
                      </a:pPr>
                      <a:r>
                        <a:rPr lang="en-US" sz="1200" b="1" dirty="0" err="1">
                          <a:solidFill>
                            <a:srgbClr val="FF0000"/>
                          </a:solidFill>
                          <a:effectLst/>
                        </a:rPr>
                        <a:t>Dokumen</a:t>
                      </a:r>
                      <a:r>
                        <a:rPr lang="en-US" sz="1200" b="1" dirty="0">
                          <a:solidFill>
                            <a:srgbClr val="FF0000"/>
                          </a:solidFill>
                          <a:effectLst/>
                        </a:rPr>
                        <a:t> </a:t>
                      </a:r>
                      <a:r>
                        <a:rPr lang="en-US" sz="1200" b="1" dirty="0" err="1">
                          <a:solidFill>
                            <a:srgbClr val="FF0000"/>
                          </a:solidFill>
                          <a:effectLst/>
                        </a:rPr>
                        <a:t>Perencanaan</a:t>
                      </a:r>
                      <a:r>
                        <a:rPr lang="en-US" sz="1200" b="1" dirty="0">
                          <a:solidFill>
                            <a:srgbClr val="FF0000"/>
                          </a:solidFill>
                          <a:effectLst/>
                        </a:rPr>
                        <a:t> </a:t>
                      </a:r>
                      <a:r>
                        <a:rPr lang="en-US" sz="1200" b="1" dirty="0" err="1">
                          <a:solidFill>
                            <a:srgbClr val="FF0000"/>
                          </a:solidFill>
                          <a:effectLst/>
                        </a:rPr>
                        <a:t>Sistem</a:t>
                      </a:r>
                      <a:r>
                        <a:rPr lang="en-US" sz="1200" b="1" dirty="0">
                          <a:solidFill>
                            <a:srgbClr val="FF0000"/>
                          </a:solidFill>
                          <a:effectLst/>
                        </a:rPr>
                        <a:t> </a:t>
                      </a:r>
                      <a:r>
                        <a:rPr lang="en-US" sz="1200" b="1" dirty="0" err="1">
                          <a:solidFill>
                            <a:srgbClr val="FF0000"/>
                          </a:solidFill>
                          <a:effectLst/>
                        </a:rPr>
                        <a:t>Transportasi</a:t>
                      </a:r>
                      <a:r>
                        <a:rPr lang="en-US" sz="1200" b="1" dirty="0">
                          <a:solidFill>
                            <a:srgbClr val="FF0000"/>
                          </a:solidFill>
                          <a:effectLst/>
                        </a:rPr>
                        <a:t> yang </a:t>
                      </a:r>
                      <a:r>
                        <a:rPr lang="en-US" sz="1200" b="1" dirty="0" err="1">
                          <a:solidFill>
                            <a:srgbClr val="FF0000"/>
                          </a:solidFill>
                          <a:effectLst/>
                        </a:rPr>
                        <a:t>harus</a:t>
                      </a:r>
                      <a:r>
                        <a:rPr lang="en-US" sz="1200" b="1" dirty="0">
                          <a:solidFill>
                            <a:srgbClr val="FF0000"/>
                          </a:solidFill>
                          <a:effectLst/>
                        </a:rPr>
                        <a:t> </a:t>
                      </a:r>
                      <a:r>
                        <a:rPr lang="en-US" sz="1200" b="1" dirty="0" err="1">
                          <a:solidFill>
                            <a:srgbClr val="FF0000"/>
                          </a:solidFill>
                          <a:effectLst/>
                        </a:rPr>
                        <a:t>dihasilkan</a:t>
                      </a:r>
                      <a:r>
                        <a:rPr lang="en-US" sz="1200" b="1" dirty="0">
                          <a:solidFill>
                            <a:srgbClr val="FF0000"/>
                          </a:solidFill>
                          <a:effectLst/>
                        </a:rPr>
                        <a:t>;</a:t>
                      </a:r>
                    </a:p>
                    <a:p>
                      <a:pPr marL="342900" marR="0" lvl="0" indent="-342900" algn="just">
                        <a:lnSpc>
                          <a:spcPct val="112000"/>
                        </a:lnSpc>
                        <a:spcBef>
                          <a:spcPts val="0"/>
                        </a:spcBef>
                        <a:spcAft>
                          <a:spcPts val="0"/>
                        </a:spcAft>
                        <a:buSzPts val="1200"/>
                        <a:buFont typeface="+mj-lt"/>
                        <a:buAutoNum type="alphaLcPeriod"/>
                      </a:pPr>
                      <a:r>
                        <a:rPr lang="en-US" sz="1200" b="1" dirty="0" err="1">
                          <a:solidFill>
                            <a:srgbClr val="FF0000"/>
                          </a:solidFill>
                          <a:effectLst/>
                        </a:rPr>
                        <a:t>Hubungan</a:t>
                      </a:r>
                      <a:r>
                        <a:rPr lang="en-US" sz="1200" b="1" dirty="0">
                          <a:solidFill>
                            <a:srgbClr val="FF0000"/>
                          </a:solidFill>
                          <a:effectLst/>
                        </a:rPr>
                        <a:t> </a:t>
                      </a:r>
                      <a:r>
                        <a:rPr lang="en-US" sz="1200" b="1" dirty="0" err="1">
                          <a:solidFill>
                            <a:srgbClr val="FF0000"/>
                          </a:solidFill>
                          <a:effectLst/>
                        </a:rPr>
                        <a:t>dokumen</a:t>
                      </a:r>
                      <a:r>
                        <a:rPr lang="en-US" sz="1200" b="1" dirty="0">
                          <a:solidFill>
                            <a:srgbClr val="FF0000"/>
                          </a:solidFill>
                          <a:effectLst/>
                        </a:rPr>
                        <a:t> </a:t>
                      </a:r>
                      <a:r>
                        <a:rPr lang="en-US" sz="1200" b="1" dirty="0" err="1">
                          <a:solidFill>
                            <a:srgbClr val="FF0000"/>
                          </a:solidFill>
                          <a:effectLst/>
                        </a:rPr>
                        <a:t>perencanaan</a:t>
                      </a:r>
                      <a:r>
                        <a:rPr lang="en-US" sz="1200" b="1" dirty="0">
                          <a:solidFill>
                            <a:srgbClr val="FF0000"/>
                          </a:solidFill>
                          <a:effectLst/>
                        </a:rPr>
                        <a:t> tata </a:t>
                      </a:r>
                      <a:r>
                        <a:rPr lang="en-US" sz="1200" b="1" dirty="0" err="1">
                          <a:solidFill>
                            <a:srgbClr val="FF0000"/>
                          </a:solidFill>
                          <a:effectLst/>
                        </a:rPr>
                        <a:t>ruang</a:t>
                      </a:r>
                      <a:r>
                        <a:rPr lang="en-US" sz="1200" b="1" dirty="0">
                          <a:solidFill>
                            <a:srgbClr val="FF0000"/>
                          </a:solidFill>
                          <a:effectLst/>
                        </a:rPr>
                        <a:t>, </a:t>
                      </a:r>
                      <a:r>
                        <a:rPr lang="en-US" sz="1200" b="1" dirty="0" err="1">
                          <a:solidFill>
                            <a:srgbClr val="FF0000"/>
                          </a:solidFill>
                          <a:effectLst/>
                        </a:rPr>
                        <a:t>perencanaan</a:t>
                      </a:r>
                      <a:r>
                        <a:rPr lang="en-US" sz="1200" b="1" dirty="0">
                          <a:solidFill>
                            <a:srgbClr val="FF0000"/>
                          </a:solidFill>
                          <a:effectLst/>
                        </a:rPr>
                        <a:t> dan </a:t>
                      </a:r>
                      <a:r>
                        <a:rPr lang="en-US" sz="1200" b="1" dirty="0" err="1">
                          <a:solidFill>
                            <a:srgbClr val="FF0000"/>
                          </a:solidFill>
                          <a:effectLst/>
                        </a:rPr>
                        <a:t>desain</a:t>
                      </a:r>
                      <a:r>
                        <a:rPr lang="en-US" sz="1200" b="1" dirty="0">
                          <a:solidFill>
                            <a:srgbClr val="FF0000"/>
                          </a:solidFill>
                          <a:effectLst/>
                        </a:rPr>
                        <a:t> </a:t>
                      </a:r>
                      <a:r>
                        <a:rPr lang="en-US" sz="1200" b="1" dirty="0" err="1">
                          <a:solidFill>
                            <a:srgbClr val="FF0000"/>
                          </a:solidFill>
                          <a:effectLst/>
                        </a:rPr>
                        <a:t>sistem</a:t>
                      </a:r>
                      <a:r>
                        <a:rPr lang="en-US" sz="1200" b="1" dirty="0">
                          <a:solidFill>
                            <a:srgbClr val="FF0000"/>
                          </a:solidFill>
                          <a:effectLst/>
                        </a:rPr>
                        <a:t> </a:t>
                      </a:r>
                      <a:r>
                        <a:rPr lang="en-US" sz="1200" b="1" dirty="0" err="1">
                          <a:solidFill>
                            <a:srgbClr val="FF0000"/>
                          </a:solidFill>
                          <a:effectLst/>
                        </a:rPr>
                        <a:t>transportasi</a:t>
                      </a:r>
                      <a:r>
                        <a:rPr lang="en-US" sz="1200" b="1" dirty="0">
                          <a:solidFill>
                            <a:srgbClr val="FF0000"/>
                          </a:solidFill>
                          <a:effectLst/>
                        </a:rPr>
                        <a:t> (</a:t>
                      </a:r>
                      <a:r>
                        <a:rPr lang="en-US" sz="1200" b="1" dirty="0" err="1">
                          <a:solidFill>
                            <a:srgbClr val="FF0000"/>
                          </a:solidFill>
                          <a:effectLst/>
                        </a:rPr>
                        <a:t>cetak</a:t>
                      </a:r>
                      <a:r>
                        <a:rPr lang="en-US" sz="1200" b="1" dirty="0">
                          <a:solidFill>
                            <a:srgbClr val="FF0000"/>
                          </a:solidFill>
                          <a:effectLst/>
                        </a:rPr>
                        <a:t> </a:t>
                      </a:r>
                      <a:r>
                        <a:rPr lang="en-US" sz="1200" b="1" dirty="0" err="1">
                          <a:solidFill>
                            <a:srgbClr val="FF0000"/>
                          </a:solidFill>
                          <a:effectLst/>
                        </a:rPr>
                        <a:t>biru</a:t>
                      </a:r>
                      <a:r>
                        <a:rPr lang="en-US" sz="1200" b="1" dirty="0">
                          <a:solidFill>
                            <a:srgbClr val="FF0000"/>
                          </a:solidFill>
                          <a:effectLst/>
                        </a:rPr>
                        <a:t>), dan </a:t>
                      </a:r>
                      <a:r>
                        <a:rPr lang="en-US" sz="1200" b="1" dirty="0" err="1">
                          <a:solidFill>
                            <a:srgbClr val="FF0000"/>
                          </a:solidFill>
                          <a:effectLst/>
                        </a:rPr>
                        <a:t>Rencana</a:t>
                      </a:r>
                      <a:r>
                        <a:rPr lang="en-US" sz="1200" b="1" dirty="0">
                          <a:solidFill>
                            <a:srgbClr val="FF0000"/>
                          </a:solidFill>
                          <a:effectLst/>
                        </a:rPr>
                        <a:t> Pembangunan </a:t>
                      </a:r>
                      <a:r>
                        <a:rPr lang="en-US" sz="1200" b="1" dirty="0" err="1">
                          <a:solidFill>
                            <a:srgbClr val="FF0000"/>
                          </a:solidFill>
                          <a:effectLst/>
                        </a:rPr>
                        <a:t>Sistem</a:t>
                      </a:r>
                      <a:r>
                        <a:rPr lang="en-US" sz="1200" b="1" dirty="0">
                          <a:solidFill>
                            <a:srgbClr val="FF0000"/>
                          </a:solidFill>
                          <a:effectLst/>
                        </a:rPr>
                        <a:t> </a:t>
                      </a:r>
                      <a:r>
                        <a:rPr lang="en-US" sz="1200" b="1" dirty="0" err="1">
                          <a:solidFill>
                            <a:srgbClr val="FF0000"/>
                          </a:solidFill>
                          <a:effectLst/>
                        </a:rPr>
                        <a:t>Transportasi</a:t>
                      </a:r>
                      <a:endParaRPr lang="en-US" sz="1200" b="1" dirty="0">
                        <a:solidFill>
                          <a:srgbClr val="FF0000"/>
                        </a:solidFill>
                        <a:effectLst/>
                      </a:endParaRPr>
                    </a:p>
                    <a:p>
                      <a:pPr marL="342900" marR="0" lvl="0" indent="-342900" algn="just">
                        <a:lnSpc>
                          <a:spcPct val="112000"/>
                        </a:lnSpc>
                        <a:spcBef>
                          <a:spcPts val="0"/>
                        </a:spcBef>
                        <a:spcAft>
                          <a:spcPts val="0"/>
                        </a:spcAft>
                        <a:buSzPts val="1200"/>
                        <a:buFont typeface="+mj-lt"/>
                        <a:buAutoNum type="alphaLcPeriod"/>
                      </a:pPr>
                      <a:r>
                        <a:rPr lang="en-US" sz="1200" b="1" dirty="0">
                          <a:solidFill>
                            <a:srgbClr val="FF0000"/>
                          </a:solidFill>
                          <a:effectLst/>
                        </a:rPr>
                        <a:t>Peran </a:t>
                      </a:r>
                      <a:r>
                        <a:rPr lang="en-US" sz="1200" b="1" dirty="0" err="1">
                          <a:solidFill>
                            <a:srgbClr val="FF0000"/>
                          </a:solidFill>
                          <a:effectLst/>
                        </a:rPr>
                        <a:t>serta</a:t>
                      </a:r>
                      <a:r>
                        <a:rPr lang="en-US" sz="1200" b="1" dirty="0">
                          <a:solidFill>
                            <a:srgbClr val="FF0000"/>
                          </a:solidFill>
                          <a:effectLst/>
                        </a:rPr>
                        <a:t> </a:t>
                      </a:r>
                      <a:r>
                        <a:rPr lang="en-US" sz="1200" b="1" dirty="0" err="1">
                          <a:solidFill>
                            <a:srgbClr val="FF0000"/>
                          </a:solidFill>
                          <a:effectLst/>
                        </a:rPr>
                        <a:t>masyarakat</a:t>
                      </a:r>
                      <a:r>
                        <a:rPr lang="en-US" sz="1200" b="1" dirty="0">
                          <a:solidFill>
                            <a:srgbClr val="FF0000"/>
                          </a:solidFill>
                          <a:effectLst/>
                        </a:rPr>
                        <a:t> </a:t>
                      </a:r>
                      <a:r>
                        <a:rPr lang="en-US" sz="1200" b="1" dirty="0" err="1">
                          <a:solidFill>
                            <a:srgbClr val="FF0000"/>
                          </a:solidFill>
                          <a:effectLst/>
                        </a:rPr>
                        <a:t>dalam</a:t>
                      </a:r>
                      <a:r>
                        <a:rPr lang="en-US" sz="1200" b="1" dirty="0">
                          <a:solidFill>
                            <a:srgbClr val="FF0000"/>
                          </a:solidFill>
                          <a:effectLst/>
                        </a:rPr>
                        <a:t> </a:t>
                      </a:r>
                      <a:r>
                        <a:rPr lang="en-US" sz="1200" b="1" dirty="0" err="1">
                          <a:solidFill>
                            <a:srgbClr val="FF0000"/>
                          </a:solidFill>
                          <a:effectLst/>
                        </a:rPr>
                        <a:t>mewujudkan</a:t>
                      </a:r>
                      <a:r>
                        <a:rPr lang="en-US" sz="1200" b="1" dirty="0">
                          <a:solidFill>
                            <a:srgbClr val="FF0000"/>
                          </a:solidFill>
                          <a:effectLst/>
                        </a:rPr>
                        <a:t> </a:t>
                      </a:r>
                      <a:r>
                        <a:rPr lang="en-US" sz="1200" b="1" dirty="0" err="1">
                          <a:solidFill>
                            <a:srgbClr val="FF0000"/>
                          </a:solidFill>
                          <a:effectLst/>
                        </a:rPr>
                        <a:t>sasaran</a:t>
                      </a:r>
                      <a:r>
                        <a:rPr lang="en-US" sz="1200" b="1" dirty="0">
                          <a:solidFill>
                            <a:srgbClr val="FF0000"/>
                          </a:solidFill>
                          <a:effectLst/>
                        </a:rPr>
                        <a:t> ;</a:t>
                      </a:r>
                    </a:p>
                    <a:p>
                      <a:pPr marL="342900" marR="0" lvl="0" indent="-342900" algn="just">
                        <a:lnSpc>
                          <a:spcPct val="112000"/>
                        </a:lnSpc>
                        <a:spcBef>
                          <a:spcPts val="0"/>
                        </a:spcBef>
                        <a:spcAft>
                          <a:spcPts val="0"/>
                        </a:spcAft>
                        <a:buSzPts val="1200"/>
                        <a:buFont typeface="+mj-lt"/>
                        <a:buAutoNum type="alphaLcPeriod"/>
                      </a:pPr>
                      <a:r>
                        <a:rPr lang="en-US" sz="1200" b="1" dirty="0" err="1">
                          <a:solidFill>
                            <a:srgbClr val="FF0000"/>
                          </a:solidFill>
                          <a:effectLst/>
                        </a:rPr>
                        <a:t>Sumber</a:t>
                      </a:r>
                      <a:r>
                        <a:rPr lang="en-US" sz="1200" b="1" dirty="0">
                          <a:solidFill>
                            <a:srgbClr val="FF0000"/>
                          </a:solidFill>
                          <a:effectLst/>
                        </a:rPr>
                        <a:t> Dana yang </a:t>
                      </a:r>
                      <a:r>
                        <a:rPr lang="en-US" sz="1200" b="1" dirty="0" err="1">
                          <a:solidFill>
                            <a:srgbClr val="FF0000"/>
                          </a:solidFill>
                          <a:effectLst/>
                        </a:rPr>
                        <a:t>diperlukan</a:t>
                      </a:r>
                      <a:r>
                        <a:rPr lang="en-US" sz="1200" b="1" dirty="0">
                          <a:solidFill>
                            <a:srgbClr val="FF0000"/>
                          </a:solidFill>
                          <a:effectLst/>
                        </a:rPr>
                        <a:t>;</a:t>
                      </a:r>
                    </a:p>
                    <a:p>
                      <a:pPr marL="342900" marR="0" lvl="0" indent="-342900" algn="just">
                        <a:lnSpc>
                          <a:spcPct val="112000"/>
                        </a:lnSpc>
                        <a:spcBef>
                          <a:spcPts val="0"/>
                        </a:spcBef>
                        <a:spcAft>
                          <a:spcPts val="0"/>
                        </a:spcAft>
                        <a:buSzPts val="1200"/>
                        <a:buFont typeface="+mj-lt"/>
                        <a:buAutoNum type="alphaLcPeriod"/>
                      </a:pPr>
                      <a:r>
                        <a:rPr lang="en-US" sz="1200" b="1" dirty="0" err="1">
                          <a:solidFill>
                            <a:srgbClr val="FF0000"/>
                          </a:solidFill>
                          <a:effectLst/>
                        </a:rPr>
                        <a:t>Sanksi</a:t>
                      </a:r>
                      <a:r>
                        <a:rPr lang="en-US" sz="1200" b="1" dirty="0">
                          <a:solidFill>
                            <a:srgbClr val="FF0000"/>
                          </a:solidFill>
                          <a:effectLst/>
                        </a:rPr>
                        <a:t> administrative </a:t>
                      </a:r>
                      <a:r>
                        <a:rPr lang="en-US" sz="1200" b="1" dirty="0" err="1">
                          <a:solidFill>
                            <a:srgbClr val="FF0000"/>
                          </a:solidFill>
                          <a:effectLst/>
                        </a:rPr>
                        <a:t>atau</a:t>
                      </a:r>
                      <a:r>
                        <a:rPr lang="en-US" sz="1200" b="1" dirty="0">
                          <a:solidFill>
                            <a:srgbClr val="FF0000"/>
                          </a:solidFill>
                          <a:effectLst/>
                        </a:rPr>
                        <a:t> </a:t>
                      </a:r>
                      <a:r>
                        <a:rPr lang="en-US" sz="1200" b="1" dirty="0" err="1">
                          <a:solidFill>
                            <a:srgbClr val="FF0000"/>
                          </a:solidFill>
                          <a:effectLst/>
                        </a:rPr>
                        <a:t>pidana</a:t>
                      </a:r>
                      <a:r>
                        <a:rPr lang="en-US" sz="1200" b="1" dirty="0">
                          <a:solidFill>
                            <a:srgbClr val="FF0000"/>
                          </a:solidFill>
                          <a:effectLst/>
                        </a:rPr>
                        <a:t> </a:t>
                      </a:r>
                      <a:r>
                        <a:rPr lang="en-US" sz="1200" b="1" dirty="0" err="1">
                          <a:solidFill>
                            <a:srgbClr val="FF0000"/>
                          </a:solidFill>
                          <a:effectLst/>
                        </a:rPr>
                        <a:t>bila</a:t>
                      </a:r>
                      <a:r>
                        <a:rPr lang="en-US" sz="1200" b="1" dirty="0">
                          <a:solidFill>
                            <a:srgbClr val="FF0000"/>
                          </a:solidFill>
                          <a:effectLst/>
                        </a:rPr>
                        <a:t> </a:t>
                      </a:r>
                      <a:r>
                        <a:rPr lang="en-US" sz="1200" b="1" dirty="0" err="1">
                          <a:solidFill>
                            <a:srgbClr val="FF0000"/>
                          </a:solidFill>
                          <a:effectLst/>
                        </a:rPr>
                        <a:t>kewajiban</a:t>
                      </a:r>
                      <a:r>
                        <a:rPr lang="en-US" sz="1200" b="1" dirty="0">
                          <a:solidFill>
                            <a:srgbClr val="FF0000"/>
                          </a:solidFill>
                          <a:effectLst/>
                        </a:rPr>
                        <a:t> </a:t>
                      </a:r>
                      <a:r>
                        <a:rPr lang="en-US" sz="1200" b="1" dirty="0" err="1">
                          <a:solidFill>
                            <a:srgbClr val="FF0000"/>
                          </a:solidFill>
                          <a:effectLst/>
                        </a:rPr>
                        <a:t>tidak</a:t>
                      </a:r>
                      <a:r>
                        <a:rPr lang="en-US" sz="1200" b="1" dirty="0">
                          <a:solidFill>
                            <a:srgbClr val="FF0000"/>
                          </a:solidFill>
                          <a:effectLst/>
                        </a:rPr>
                        <a:t> </a:t>
                      </a:r>
                      <a:r>
                        <a:rPr lang="en-US" sz="1200" b="1" dirty="0" err="1">
                          <a:solidFill>
                            <a:srgbClr val="FF0000"/>
                          </a:solidFill>
                          <a:effectLst/>
                        </a:rPr>
                        <a:t>dipenuhi</a:t>
                      </a:r>
                      <a:r>
                        <a:rPr lang="en-US" sz="1200" b="1" dirty="0">
                          <a:solidFill>
                            <a:srgbClr val="FF0000"/>
                          </a:solidFill>
                          <a:effectLst/>
                        </a:rPr>
                        <a:t>;</a:t>
                      </a:r>
                      <a:endPar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tc>
                <a:tc>
                  <a:txBody>
                    <a:bodyPr/>
                    <a:lstStyle/>
                    <a:p>
                      <a:pPr marL="0" marR="0" indent="0" algn="just">
                        <a:lnSpc>
                          <a:spcPct val="112000"/>
                        </a:lnSpc>
                        <a:spcBef>
                          <a:spcPts val="0"/>
                        </a:spcBef>
                        <a:spcAft>
                          <a:spcPts val="0"/>
                        </a:spcAft>
                      </a:pPr>
                      <a:r>
                        <a:rPr lang="en-US" sz="1200" b="1" dirty="0" err="1">
                          <a:solidFill>
                            <a:srgbClr val="FF0000"/>
                          </a:solidFill>
                          <a:effectLst/>
                        </a:rPr>
                        <a:t>Sebagai</a:t>
                      </a:r>
                      <a:r>
                        <a:rPr lang="en-US" sz="1200" b="1" dirty="0">
                          <a:solidFill>
                            <a:srgbClr val="FF0000"/>
                          </a:solidFill>
                          <a:effectLst/>
                        </a:rPr>
                        <a:t> </a:t>
                      </a:r>
                      <a:r>
                        <a:rPr lang="en-US" sz="1200" b="1" dirty="0" err="1">
                          <a:solidFill>
                            <a:srgbClr val="FF0000"/>
                          </a:solidFill>
                          <a:effectLst/>
                        </a:rPr>
                        <a:t>akibat</a:t>
                      </a:r>
                      <a:r>
                        <a:rPr lang="en-US" sz="1200" b="1" dirty="0">
                          <a:solidFill>
                            <a:srgbClr val="FF0000"/>
                          </a:solidFill>
                          <a:effectLst/>
                        </a:rPr>
                        <a:t> </a:t>
                      </a:r>
                      <a:r>
                        <a:rPr lang="en-US" sz="1200" b="1" dirty="0" err="1">
                          <a:solidFill>
                            <a:srgbClr val="FF0000"/>
                          </a:solidFill>
                          <a:effectLst/>
                        </a:rPr>
                        <a:t>tidak</a:t>
                      </a:r>
                      <a:r>
                        <a:rPr lang="en-US" sz="1200" b="1" dirty="0">
                          <a:solidFill>
                            <a:srgbClr val="FF0000"/>
                          </a:solidFill>
                          <a:effectLst/>
                        </a:rPr>
                        <a:t> </a:t>
                      </a:r>
                      <a:r>
                        <a:rPr lang="en-US" sz="1200" b="1" dirty="0" err="1">
                          <a:solidFill>
                            <a:srgbClr val="FF0000"/>
                          </a:solidFill>
                          <a:effectLst/>
                        </a:rPr>
                        <a:t>adanya</a:t>
                      </a:r>
                      <a:r>
                        <a:rPr lang="en-US" sz="1200" b="1" dirty="0">
                          <a:solidFill>
                            <a:srgbClr val="FF0000"/>
                          </a:solidFill>
                          <a:effectLst/>
                        </a:rPr>
                        <a:t> </a:t>
                      </a:r>
                      <a:r>
                        <a:rPr lang="en-US" sz="1200" b="1" dirty="0" err="1">
                          <a:solidFill>
                            <a:srgbClr val="FF0000"/>
                          </a:solidFill>
                          <a:effectLst/>
                        </a:rPr>
                        <a:t>dokumen</a:t>
                      </a:r>
                      <a:r>
                        <a:rPr lang="en-US" sz="1200" b="1" dirty="0">
                          <a:solidFill>
                            <a:srgbClr val="FF0000"/>
                          </a:solidFill>
                          <a:effectLst/>
                        </a:rPr>
                        <a:t> </a:t>
                      </a:r>
                      <a:r>
                        <a:rPr lang="en-US" sz="1200" b="1" dirty="0" err="1">
                          <a:solidFill>
                            <a:srgbClr val="FF0000"/>
                          </a:solidFill>
                          <a:effectLst/>
                        </a:rPr>
                        <a:t>tersbut</a:t>
                      </a:r>
                      <a:r>
                        <a:rPr lang="en-US" sz="1200" b="1" dirty="0">
                          <a:solidFill>
                            <a:srgbClr val="FF0000"/>
                          </a:solidFill>
                          <a:effectLst/>
                        </a:rPr>
                        <a:t> </a:t>
                      </a:r>
                      <a:r>
                        <a:rPr lang="en-US" sz="1200" b="1" dirty="0" err="1">
                          <a:solidFill>
                            <a:srgbClr val="FF0000"/>
                          </a:solidFill>
                          <a:effectLst/>
                        </a:rPr>
                        <a:t>maka</a:t>
                      </a:r>
                      <a:r>
                        <a:rPr lang="en-US" sz="1200" b="1" dirty="0">
                          <a:solidFill>
                            <a:srgbClr val="FF0000"/>
                          </a:solidFill>
                          <a:effectLst/>
                        </a:rPr>
                        <a:t> </a:t>
                      </a:r>
                      <a:r>
                        <a:rPr lang="en-US" sz="1200" b="1" dirty="0" err="1">
                          <a:solidFill>
                            <a:srgbClr val="FF0000"/>
                          </a:solidFill>
                          <a:effectLst/>
                        </a:rPr>
                        <a:t>akan</a:t>
                      </a:r>
                      <a:r>
                        <a:rPr lang="en-US" sz="1200" b="1" dirty="0">
                          <a:solidFill>
                            <a:srgbClr val="FF0000"/>
                          </a:solidFill>
                          <a:effectLst/>
                        </a:rPr>
                        <a:t> </a:t>
                      </a:r>
                      <a:r>
                        <a:rPr lang="en-US" sz="1200" b="1" dirty="0" err="1">
                          <a:solidFill>
                            <a:srgbClr val="FF0000"/>
                          </a:solidFill>
                          <a:effectLst/>
                        </a:rPr>
                        <a:t>terdapat</a:t>
                      </a:r>
                      <a:r>
                        <a:rPr lang="en-US" sz="1200" b="1" dirty="0">
                          <a:solidFill>
                            <a:srgbClr val="FF0000"/>
                          </a:solidFill>
                          <a:effectLst/>
                        </a:rPr>
                        <a:t> </a:t>
                      </a:r>
                      <a:r>
                        <a:rPr lang="en-US" sz="1200" b="1" dirty="0" err="1">
                          <a:solidFill>
                            <a:srgbClr val="FF0000"/>
                          </a:solidFill>
                          <a:effectLst/>
                        </a:rPr>
                        <a:t>dampak</a:t>
                      </a:r>
                      <a:r>
                        <a:rPr lang="en-US" sz="1200" b="1" dirty="0">
                          <a:solidFill>
                            <a:srgbClr val="FF0000"/>
                          </a:solidFill>
                          <a:effectLst/>
                        </a:rPr>
                        <a:t> </a:t>
                      </a:r>
                      <a:r>
                        <a:rPr lang="en-US" sz="1200" b="1" dirty="0" err="1">
                          <a:solidFill>
                            <a:srgbClr val="FF0000"/>
                          </a:solidFill>
                          <a:effectLst/>
                        </a:rPr>
                        <a:t>sebagai</a:t>
                      </a:r>
                      <a:r>
                        <a:rPr lang="en-US" sz="1200" b="1" dirty="0">
                          <a:solidFill>
                            <a:srgbClr val="FF0000"/>
                          </a:solidFill>
                          <a:effectLst/>
                        </a:rPr>
                        <a:t>  </a:t>
                      </a:r>
                      <a:r>
                        <a:rPr lang="en-US" sz="1200" b="1" dirty="0" err="1">
                          <a:solidFill>
                            <a:srgbClr val="FF0000"/>
                          </a:solidFill>
                          <a:effectLst/>
                        </a:rPr>
                        <a:t>berikut</a:t>
                      </a:r>
                      <a:r>
                        <a:rPr lang="en-US" sz="1200" b="1" dirty="0">
                          <a:solidFill>
                            <a:srgbClr val="FF0000"/>
                          </a:solidFill>
                          <a:effectLst/>
                        </a:rPr>
                        <a:t> :</a:t>
                      </a:r>
                    </a:p>
                    <a:p>
                      <a:pPr marL="342900" marR="0" lvl="0" indent="-342900" algn="just">
                        <a:lnSpc>
                          <a:spcPct val="112000"/>
                        </a:lnSpc>
                        <a:spcBef>
                          <a:spcPts val="0"/>
                        </a:spcBef>
                        <a:spcAft>
                          <a:spcPts val="0"/>
                        </a:spcAft>
                        <a:buSzPts val="1200"/>
                        <a:buFont typeface="+mj-lt"/>
                        <a:buAutoNum type="alphaLcPeriod"/>
                      </a:pPr>
                      <a:r>
                        <a:rPr lang="en-US" sz="1200" b="1" dirty="0" err="1">
                          <a:solidFill>
                            <a:srgbClr val="FF0000"/>
                          </a:solidFill>
                          <a:effectLst/>
                        </a:rPr>
                        <a:t>Tidak</a:t>
                      </a:r>
                      <a:r>
                        <a:rPr lang="en-US" sz="1200" b="1" dirty="0">
                          <a:solidFill>
                            <a:srgbClr val="FF0000"/>
                          </a:solidFill>
                          <a:effectLst/>
                        </a:rPr>
                        <a:t> </a:t>
                      </a:r>
                      <a:r>
                        <a:rPr lang="en-US" sz="1200" b="1" dirty="0" err="1">
                          <a:solidFill>
                            <a:srgbClr val="FF0000"/>
                          </a:solidFill>
                          <a:effectLst/>
                        </a:rPr>
                        <a:t>jelasnya</a:t>
                      </a:r>
                      <a:r>
                        <a:rPr lang="en-US" sz="1200" b="1" dirty="0">
                          <a:solidFill>
                            <a:srgbClr val="FF0000"/>
                          </a:solidFill>
                          <a:effectLst/>
                        </a:rPr>
                        <a:t> </a:t>
                      </a:r>
                      <a:r>
                        <a:rPr lang="en-US" sz="1200" b="1" dirty="0" err="1">
                          <a:solidFill>
                            <a:srgbClr val="FF0000"/>
                          </a:solidFill>
                          <a:effectLst/>
                        </a:rPr>
                        <a:t>sasaran</a:t>
                      </a:r>
                      <a:r>
                        <a:rPr lang="en-US" sz="1200" b="1" dirty="0">
                          <a:solidFill>
                            <a:srgbClr val="FF0000"/>
                          </a:solidFill>
                          <a:effectLst/>
                        </a:rPr>
                        <a:t> yang </a:t>
                      </a:r>
                      <a:r>
                        <a:rPr lang="en-US" sz="1200" b="1" dirty="0" err="1">
                          <a:solidFill>
                            <a:srgbClr val="FF0000"/>
                          </a:solidFill>
                          <a:effectLst/>
                        </a:rPr>
                        <a:t>dituju</a:t>
                      </a:r>
                      <a:r>
                        <a:rPr lang="en-US" sz="1200" b="1" dirty="0">
                          <a:solidFill>
                            <a:srgbClr val="FF0000"/>
                          </a:solidFill>
                          <a:effectLst/>
                        </a:rPr>
                        <a:t> </a:t>
                      </a:r>
                      <a:r>
                        <a:rPr lang="en-US" sz="1200" b="1" dirty="0" err="1">
                          <a:solidFill>
                            <a:srgbClr val="FF0000"/>
                          </a:solidFill>
                          <a:effectLst/>
                        </a:rPr>
                        <a:t>dalam</a:t>
                      </a:r>
                      <a:r>
                        <a:rPr lang="en-US" sz="1200" b="1" dirty="0">
                          <a:solidFill>
                            <a:srgbClr val="FF0000"/>
                          </a:solidFill>
                          <a:effectLst/>
                        </a:rPr>
                        <a:t> </a:t>
                      </a:r>
                      <a:r>
                        <a:rPr lang="en-US" sz="1200" b="1" dirty="0" err="1">
                          <a:solidFill>
                            <a:srgbClr val="FF0000"/>
                          </a:solidFill>
                          <a:effectLst/>
                        </a:rPr>
                        <a:t>pengembangan</a:t>
                      </a:r>
                      <a:r>
                        <a:rPr lang="en-US" sz="1200" b="1" dirty="0">
                          <a:solidFill>
                            <a:srgbClr val="FF0000"/>
                          </a:solidFill>
                          <a:effectLst/>
                        </a:rPr>
                        <a:t> </a:t>
                      </a:r>
                      <a:r>
                        <a:rPr lang="en-US" sz="1200" b="1" dirty="0" err="1">
                          <a:solidFill>
                            <a:srgbClr val="FF0000"/>
                          </a:solidFill>
                          <a:effectLst/>
                        </a:rPr>
                        <a:t>sistem</a:t>
                      </a:r>
                      <a:r>
                        <a:rPr lang="en-US" sz="1200" b="1" dirty="0">
                          <a:solidFill>
                            <a:srgbClr val="FF0000"/>
                          </a:solidFill>
                          <a:effectLst/>
                        </a:rPr>
                        <a:t> </a:t>
                      </a:r>
                      <a:r>
                        <a:rPr lang="en-US" sz="1200" b="1" dirty="0" err="1">
                          <a:solidFill>
                            <a:srgbClr val="FF0000"/>
                          </a:solidFill>
                          <a:effectLst/>
                        </a:rPr>
                        <a:t>transportasi</a:t>
                      </a:r>
                      <a:r>
                        <a:rPr lang="en-US" sz="1200" b="1" dirty="0">
                          <a:solidFill>
                            <a:srgbClr val="FF0000"/>
                          </a:solidFill>
                          <a:effectLst/>
                        </a:rPr>
                        <a:t> di Indonesia; </a:t>
                      </a:r>
                      <a:r>
                        <a:rPr lang="en-US" sz="1200" b="1" dirty="0" err="1">
                          <a:solidFill>
                            <a:srgbClr val="FF0000"/>
                          </a:solidFill>
                          <a:effectLst/>
                        </a:rPr>
                        <a:t>Ibaratnya</a:t>
                      </a:r>
                      <a:r>
                        <a:rPr lang="en-US" sz="1200" b="1" dirty="0">
                          <a:solidFill>
                            <a:srgbClr val="FF0000"/>
                          </a:solidFill>
                          <a:effectLst/>
                        </a:rPr>
                        <a:t> </a:t>
                      </a:r>
                      <a:r>
                        <a:rPr lang="en-US" sz="1200" b="1" dirty="0" err="1">
                          <a:solidFill>
                            <a:srgbClr val="FF0000"/>
                          </a:solidFill>
                          <a:effectLst/>
                        </a:rPr>
                        <a:t>membangun</a:t>
                      </a:r>
                      <a:r>
                        <a:rPr lang="en-US" sz="1200" b="1" dirty="0">
                          <a:solidFill>
                            <a:srgbClr val="FF0000"/>
                          </a:solidFill>
                          <a:effectLst/>
                        </a:rPr>
                        <a:t> Gedung </a:t>
                      </a:r>
                      <a:r>
                        <a:rPr lang="en-US" sz="1200" b="1" dirty="0" err="1">
                          <a:solidFill>
                            <a:srgbClr val="FF0000"/>
                          </a:solidFill>
                          <a:effectLst/>
                        </a:rPr>
                        <a:t>kita</a:t>
                      </a:r>
                      <a:r>
                        <a:rPr lang="en-US" sz="1200" b="1" dirty="0">
                          <a:solidFill>
                            <a:srgbClr val="FF0000"/>
                          </a:solidFill>
                          <a:effectLst/>
                        </a:rPr>
                        <a:t> </a:t>
                      </a:r>
                      <a:r>
                        <a:rPr lang="en-US" sz="1200" b="1" dirty="0" err="1">
                          <a:solidFill>
                            <a:srgbClr val="FF0000"/>
                          </a:solidFill>
                          <a:effectLst/>
                        </a:rPr>
                        <a:t>belum</a:t>
                      </a:r>
                      <a:r>
                        <a:rPr lang="en-US" sz="1200" b="1" dirty="0">
                          <a:solidFill>
                            <a:srgbClr val="FF0000"/>
                          </a:solidFill>
                          <a:effectLst/>
                        </a:rPr>
                        <a:t> punya Gambar Gedung, dan </a:t>
                      </a:r>
                      <a:r>
                        <a:rPr lang="en-US" sz="1200" b="1" dirty="0" err="1">
                          <a:solidFill>
                            <a:srgbClr val="FF0000"/>
                          </a:solidFill>
                          <a:effectLst/>
                        </a:rPr>
                        <a:t>langsung</a:t>
                      </a:r>
                      <a:r>
                        <a:rPr lang="en-US" sz="1200" b="1" dirty="0">
                          <a:solidFill>
                            <a:srgbClr val="FF0000"/>
                          </a:solidFill>
                          <a:effectLst/>
                        </a:rPr>
                        <a:t> </a:t>
                      </a:r>
                      <a:r>
                        <a:rPr lang="en-US" sz="1200" b="1" dirty="0" err="1">
                          <a:solidFill>
                            <a:srgbClr val="FF0000"/>
                          </a:solidFill>
                          <a:effectLst/>
                        </a:rPr>
                        <a:t>dilakukan</a:t>
                      </a:r>
                      <a:r>
                        <a:rPr lang="en-US" sz="1200" b="1" dirty="0">
                          <a:solidFill>
                            <a:srgbClr val="FF0000"/>
                          </a:solidFill>
                          <a:effectLst/>
                        </a:rPr>
                        <a:t> </a:t>
                      </a:r>
                      <a:r>
                        <a:rPr lang="en-US" sz="1200" b="1" dirty="0" err="1">
                          <a:solidFill>
                            <a:srgbClr val="FF0000"/>
                          </a:solidFill>
                          <a:effectLst/>
                        </a:rPr>
                        <a:t>pembangunan</a:t>
                      </a:r>
                      <a:r>
                        <a:rPr lang="en-US" sz="1200" b="1" dirty="0">
                          <a:solidFill>
                            <a:srgbClr val="FF0000"/>
                          </a:solidFill>
                          <a:effectLst/>
                        </a:rPr>
                        <a:t> </a:t>
                      </a:r>
                      <a:r>
                        <a:rPr lang="en-US" sz="1200" b="1" dirty="0" err="1">
                          <a:solidFill>
                            <a:srgbClr val="FF0000"/>
                          </a:solidFill>
                          <a:effectLst/>
                        </a:rPr>
                        <a:t>tanpa</a:t>
                      </a:r>
                      <a:r>
                        <a:rPr lang="en-US" sz="1200" b="1" dirty="0">
                          <a:solidFill>
                            <a:srgbClr val="FF0000"/>
                          </a:solidFill>
                          <a:effectLst/>
                        </a:rPr>
                        <a:t> </a:t>
                      </a:r>
                      <a:r>
                        <a:rPr lang="en-US" sz="1200" b="1" dirty="0" err="1">
                          <a:solidFill>
                            <a:srgbClr val="FF0000"/>
                          </a:solidFill>
                          <a:effectLst/>
                        </a:rPr>
                        <a:t>gambar</a:t>
                      </a:r>
                      <a:r>
                        <a:rPr lang="en-US" sz="1200" b="1" dirty="0">
                          <a:solidFill>
                            <a:srgbClr val="FF0000"/>
                          </a:solidFill>
                          <a:effectLst/>
                        </a:rPr>
                        <a:t>;</a:t>
                      </a:r>
                    </a:p>
                    <a:p>
                      <a:pPr marL="342900" marR="0" lvl="0" indent="-342900" algn="just">
                        <a:lnSpc>
                          <a:spcPct val="112000"/>
                        </a:lnSpc>
                        <a:spcBef>
                          <a:spcPts val="0"/>
                        </a:spcBef>
                        <a:spcAft>
                          <a:spcPts val="0"/>
                        </a:spcAft>
                        <a:buSzPts val="1200"/>
                        <a:buFont typeface="+mj-lt"/>
                        <a:buAutoNum type="alphaLcPeriod"/>
                      </a:pPr>
                      <a:r>
                        <a:rPr lang="en-US" sz="1200" b="1" dirty="0" err="1">
                          <a:solidFill>
                            <a:srgbClr val="FF0000"/>
                          </a:solidFill>
                          <a:effectLst/>
                        </a:rPr>
                        <a:t>Tidak</a:t>
                      </a:r>
                      <a:r>
                        <a:rPr lang="en-US" sz="1200" b="1" dirty="0">
                          <a:solidFill>
                            <a:srgbClr val="FF0000"/>
                          </a:solidFill>
                          <a:effectLst/>
                        </a:rPr>
                        <a:t> </a:t>
                      </a:r>
                      <a:r>
                        <a:rPr lang="en-US" sz="1200" b="1" dirty="0" err="1">
                          <a:solidFill>
                            <a:srgbClr val="FF0000"/>
                          </a:solidFill>
                          <a:effectLst/>
                        </a:rPr>
                        <a:t>jelas</a:t>
                      </a:r>
                      <a:r>
                        <a:rPr lang="en-US" sz="1200" b="1" dirty="0">
                          <a:solidFill>
                            <a:srgbClr val="FF0000"/>
                          </a:solidFill>
                          <a:effectLst/>
                        </a:rPr>
                        <a:t> </a:t>
                      </a:r>
                      <a:r>
                        <a:rPr lang="en-US" sz="1200" b="1" dirty="0" err="1">
                          <a:solidFill>
                            <a:srgbClr val="FF0000"/>
                          </a:solidFill>
                          <a:effectLst/>
                        </a:rPr>
                        <a:t>siapa</a:t>
                      </a:r>
                      <a:r>
                        <a:rPr lang="en-US" sz="1200" b="1" dirty="0">
                          <a:solidFill>
                            <a:srgbClr val="FF0000"/>
                          </a:solidFill>
                          <a:effectLst/>
                        </a:rPr>
                        <a:t> </a:t>
                      </a:r>
                      <a:r>
                        <a:rPr lang="en-US" sz="1200" b="1" dirty="0" err="1">
                          <a:solidFill>
                            <a:srgbClr val="FF0000"/>
                          </a:solidFill>
                          <a:effectLst/>
                        </a:rPr>
                        <a:t>pengambil</a:t>
                      </a:r>
                      <a:r>
                        <a:rPr lang="en-US" sz="1200" b="1" dirty="0">
                          <a:solidFill>
                            <a:srgbClr val="FF0000"/>
                          </a:solidFill>
                          <a:effectLst/>
                        </a:rPr>
                        <a:t> </a:t>
                      </a:r>
                      <a:r>
                        <a:rPr lang="en-US" sz="1200" b="1" dirty="0" err="1">
                          <a:solidFill>
                            <a:srgbClr val="FF0000"/>
                          </a:solidFill>
                          <a:effectLst/>
                        </a:rPr>
                        <a:t>keputusan</a:t>
                      </a:r>
                      <a:r>
                        <a:rPr lang="en-US" sz="1200" b="1" dirty="0">
                          <a:solidFill>
                            <a:srgbClr val="FF0000"/>
                          </a:solidFill>
                          <a:effectLst/>
                        </a:rPr>
                        <a:t> </a:t>
                      </a:r>
                      <a:r>
                        <a:rPr lang="en-US" sz="1200" b="1" dirty="0" err="1">
                          <a:solidFill>
                            <a:srgbClr val="FF0000"/>
                          </a:solidFill>
                          <a:effectLst/>
                        </a:rPr>
                        <a:t>mengenai</a:t>
                      </a:r>
                      <a:r>
                        <a:rPr lang="en-US" sz="1200" b="1" dirty="0">
                          <a:solidFill>
                            <a:srgbClr val="FF0000"/>
                          </a:solidFill>
                          <a:effectLst/>
                        </a:rPr>
                        <a:t> </a:t>
                      </a:r>
                      <a:r>
                        <a:rPr lang="en-US" sz="1200" b="1" dirty="0" err="1">
                          <a:solidFill>
                            <a:srgbClr val="FF0000"/>
                          </a:solidFill>
                          <a:effectLst/>
                        </a:rPr>
                        <a:t>transportasi</a:t>
                      </a:r>
                      <a:r>
                        <a:rPr lang="en-US" sz="1200" b="1" dirty="0">
                          <a:solidFill>
                            <a:srgbClr val="FF0000"/>
                          </a:solidFill>
                          <a:effectLst/>
                        </a:rPr>
                        <a:t> </a:t>
                      </a:r>
                      <a:r>
                        <a:rPr lang="en-US" sz="1200" b="1" dirty="0" err="1">
                          <a:solidFill>
                            <a:srgbClr val="FF0000"/>
                          </a:solidFill>
                          <a:effectLst/>
                        </a:rPr>
                        <a:t>dibawah</a:t>
                      </a:r>
                      <a:r>
                        <a:rPr lang="en-US" sz="1200" b="1" dirty="0">
                          <a:solidFill>
                            <a:srgbClr val="FF0000"/>
                          </a:solidFill>
                          <a:effectLst/>
                        </a:rPr>
                        <a:t> </a:t>
                      </a:r>
                      <a:r>
                        <a:rPr lang="en-US" sz="1200" b="1" dirty="0" err="1">
                          <a:solidFill>
                            <a:srgbClr val="FF0000"/>
                          </a:solidFill>
                          <a:effectLst/>
                        </a:rPr>
                        <a:t>Presiden</a:t>
                      </a:r>
                      <a:r>
                        <a:rPr lang="en-US" sz="1200" b="1" dirty="0">
                          <a:solidFill>
                            <a:srgbClr val="FF0000"/>
                          </a:solidFill>
                          <a:effectLst/>
                        </a:rPr>
                        <a:t> </a:t>
                      </a:r>
                      <a:r>
                        <a:rPr lang="en-US" sz="1200" b="1" dirty="0" err="1">
                          <a:solidFill>
                            <a:srgbClr val="FF0000"/>
                          </a:solidFill>
                          <a:effectLst/>
                        </a:rPr>
                        <a:t>sehingga</a:t>
                      </a:r>
                      <a:r>
                        <a:rPr lang="en-US" sz="1200" b="1" dirty="0">
                          <a:solidFill>
                            <a:srgbClr val="FF0000"/>
                          </a:solidFill>
                          <a:effectLst/>
                        </a:rPr>
                        <a:t> </a:t>
                      </a:r>
                      <a:r>
                        <a:rPr lang="en-US" sz="1200" b="1" dirty="0" err="1">
                          <a:solidFill>
                            <a:srgbClr val="FF0000"/>
                          </a:solidFill>
                          <a:effectLst/>
                        </a:rPr>
                        <a:t>Penanggung</a:t>
                      </a:r>
                      <a:r>
                        <a:rPr lang="en-US" sz="1200" b="1" dirty="0">
                          <a:solidFill>
                            <a:srgbClr val="FF0000"/>
                          </a:solidFill>
                          <a:effectLst/>
                        </a:rPr>
                        <a:t> </a:t>
                      </a:r>
                      <a:r>
                        <a:rPr lang="en-US" sz="1200" b="1" dirty="0" err="1">
                          <a:solidFill>
                            <a:srgbClr val="FF0000"/>
                          </a:solidFill>
                          <a:effectLst/>
                        </a:rPr>
                        <a:t>jawab</a:t>
                      </a:r>
                      <a:r>
                        <a:rPr lang="en-US" sz="1200" b="1" dirty="0">
                          <a:solidFill>
                            <a:srgbClr val="FF0000"/>
                          </a:solidFill>
                          <a:effectLst/>
                        </a:rPr>
                        <a:t> </a:t>
                      </a:r>
                      <a:r>
                        <a:rPr lang="en-US" sz="1200" b="1" dirty="0" err="1">
                          <a:solidFill>
                            <a:srgbClr val="FF0000"/>
                          </a:solidFill>
                          <a:effectLst/>
                        </a:rPr>
                        <a:t>sistem</a:t>
                      </a:r>
                      <a:r>
                        <a:rPr lang="en-US" sz="1200" b="1" dirty="0">
                          <a:solidFill>
                            <a:srgbClr val="FF0000"/>
                          </a:solidFill>
                          <a:effectLst/>
                        </a:rPr>
                        <a:t> </a:t>
                      </a:r>
                      <a:r>
                        <a:rPr lang="en-US" sz="1200" b="1" dirty="0" err="1">
                          <a:solidFill>
                            <a:srgbClr val="FF0000"/>
                          </a:solidFill>
                          <a:effectLst/>
                        </a:rPr>
                        <a:t>transportasi</a:t>
                      </a:r>
                      <a:r>
                        <a:rPr lang="en-US" sz="1200" b="1" dirty="0">
                          <a:solidFill>
                            <a:srgbClr val="FF0000"/>
                          </a:solidFill>
                          <a:effectLst/>
                        </a:rPr>
                        <a:t> </a:t>
                      </a:r>
                      <a:r>
                        <a:rPr lang="en-US" sz="1200" b="1" dirty="0" err="1">
                          <a:solidFill>
                            <a:srgbClr val="FF0000"/>
                          </a:solidFill>
                          <a:effectLst/>
                        </a:rPr>
                        <a:t>adalah</a:t>
                      </a:r>
                      <a:r>
                        <a:rPr lang="en-US" sz="1200" b="1" dirty="0">
                          <a:solidFill>
                            <a:srgbClr val="FF0000"/>
                          </a:solidFill>
                          <a:effectLst/>
                        </a:rPr>
                        <a:t> </a:t>
                      </a:r>
                      <a:r>
                        <a:rPr lang="en-US" sz="1200" b="1" dirty="0" err="1">
                          <a:solidFill>
                            <a:srgbClr val="FF0000"/>
                          </a:solidFill>
                          <a:effectLst/>
                        </a:rPr>
                        <a:t>presiden</a:t>
                      </a:r>
                      <a:r>
                        <a:rPr lang="en-US" sz="1200" b="1" dirty="0">
                          <a:solidFill>
                            <a:srgbClr val="FF0000"/>
                          </a:solidFill>
                          <a:effectLst/>
                        </a:rPr>
                        <a:t>;</a:t>
                      </a:r>
                    </a:p>
                    <a:p>
                      <a:pPr marL="342900" marR="0" lvl="0" indent="-342900" algn="just">
                        <a:lnSpc>
                          <a:spcPct val="112000"/>
                        </a:lnSpc>
                        <a:spcBef>
                          <a:spcPts val="0"/>
                        </a:spcBef>
                        <a:spcAft>
                          <a:spcPts val="0"/>
                        </a:spcAft>
                        <a:buSzPts val="1200"/>
                        <a:buFont typeface="+mj-lt"/>
                        <a:buAutoNum type="alphaLcPeriod"/>
                      </a:pPr>
                      <a:r>
                        <a:rPr lang="en-US" sz="1200" b="1" dirty="0" err="1">
                          <a:solidFill>
                            <a:srgbClr val="FF0000"/>
                          </a:solidFill>
                          <a:effectLst/>
                        </a:rPr>
                        <a:t>Pembinaan</a:t>
                      </a:r>
                      <a:r>
                        <a:rPr lang="en-US" sz="1200" b="1" dirty="0">
                          <a:solidFill>
                            <a:srgbClr val="FF0000"/>
                          </a:solidFill>
                          <a:effectLst/>
                        </a:rPr>
                        <a:t> </a:t>
                      </a:r>
                      <a:r>
                        <a:rPr lang="en-US" sz="1200" b="1" dirty="0" err="1">
                          <a:solidFill>
                            <a:srgbClr val="FF0000"/>
                          </a:solidFill>
                          <a:effectLst/>
                        </a:rPr>
                        <a:t>transportasi</a:t>
                      </a:r>
                      <a:r>
                        <a:rPr lang="en-US" sz="1200" b="1" dirty="0">
                          <a:solidFill>
                            <a:srgbClr val="FF0000"/>
                          </a:solidFill>
                          <a:effectLst/>
                        </a:rPr>
                        <a:t> </a:t>
                      </a:r>
                      <a:r>
                        <a:rPr lang="en-US" sz="1200" b="1" dirty="0" err="1">
                          <a:solidFill>
                            <a:srgbClr val="FF0000"/>
                          </a:solidFill>
                          <a:effectLst/>
                        </a:rPr>
                        <a:t>dilakukan</a:t>
                      </a:r>
                      <a:r>
                        <a:rPr lang="en-US" sz="1200" b="1" dirty="0">
                          <a:solidFill>
                            <a:srgbClr val="FF0000"/>
                          </a:solidFill>
                          <a:effectLst/>
                        </a:rPr>
                        <a:t> </a:t>
                      </a:r>
                      <a:r>
                        <a:rPr lang="en-US" sz="1200" b="1" dirty="0" err="1">
                          <a:solidFill>
                            <a:srgbClr val="FF0000"/>
                          </a:solidFill>
                          <a:effectLst/>
                        </a:rPr>
                        <a:t>secara</a:t>
                      </a:r>
                      <a:r>
                        <a:rPr lang="en-US" sz="1200" b="1" dirty="0">
                          <a:solidFill>
                            <a:srgbClr val="FF0000"/>
                          </a:solidFill>
                          <a:effectLst/>
                        </a:rPr>
                        <a:t> </a:t>
                      </a:r>
                      <a:r>
                        <a:rPr lang="en-US" sz="1200" b="1" dirty="0" err="1">
                          <a:solidFill>
                            <a:srgbClr val="FF0000"/>
                          </a:solidFill>
                          <a:effectLst/>
                        </a:rPr>
                        <a:t>parsial</a:t>
                      </a:r>
                      <a:r>
                        <a:rPr lang="en-US" sz="1200" b="1" dirty="0">
                          <a:solidFill>
                            <a:srgbClr val="FF0000"/>
                          </a:solidFill>
                          <a:effectLst/>
                        </a:rPr>
                        <a:t> </a:t>
                      </a:r>
                      <a:r>
                        <a:rPr lang="en-US" sz="1200" b="1" dirty="0" err="1">
                          <a:solidFill>
                            <a:srgbClr val="FF0000"/>
                          </a:solidFill>
                          <a:effectLst/>
                        </a:rPr>
                        <a:t>sehingga</a:t>
                      </a:r>
                      <a:r>
                        <a:rPr lang="en-US" sz="1200" b="1" dirty="0">
                          <a:solidFill>
                            <a:srgbClr val="FF0000"/>
                          </a:solidFill>
                          <a:effectLst/>
                        </a:rPr>
                        <a:t> </a:t>
                      </a:r>
                      <a:r>
                        <a:rPr lang="en-US" sz="1200" b="1" dirty="0" err="1">
                          <a:solidFill>
                            <a:srgbClr val="FF0000"/>
                          </a:solidFill>
                          <a:effectLst/>
                        </a:rPr>
                        <a:t>terjadi</a:t>
                      </a:r>
                      <a:r>
                        <a:rPr lang="en-US" sz="1200" b="1" dirty="0">
                          <a:solidFill>
                            <a:srgbClr val="FF0000"/>
                          </a:solidFill>
                          <a:effectLst/>
                        </a:rPr>
                        <a:t> </a:t>
                      </a:r>
                      <a:r>
                        <a:rPr lang="en-US" sz="1200" b="1" dirty="0" err="1">
                          <a:solidFill>
                            <a:srgbClr val="FF0000"/>
                          </a:solidFill>
                          <a:effectLst/>
                        </a:rPr>
                        <a:t>pembangunan</a:t>
                      </a:r>
                      <a:r>
                        <a:rPr lang="en-US" sz="1200" b="1" dirty="0">
                          <a:solidFill>
                            <a:srgbClr val="FF0000"/>
                          </a:solidFill>
                          <a:effectLst/>
                        </a:rPr>
                        <a:t> Pelabuhan/</a:t>
                      </a:r>
                      <a:r>
                        <a:rPr lang="en-US" sz="1200" b="1" dirty="0" err="1">
                          <a:solidFill>
                            <a:srgbClr val="FF0000"/>
                          </a:solidFill>
                          <a:effectLst/>
                        </a:rPr>
                        <a:t>bandara</a:t>
                      </a:r>
                      <a:r>
                        <a:rPr lang="en-US" sz="1200" b="1" dirty="0">
                          <a:solidFill>
                            <a:srgbClr val="FF0000"/>
                          </a:solidFill>
                          <a:effectLst/>
                        </a:rPr>
                        <a:t> yang </a:t>
                      </a:r>
                      <a:r>
                        <a:rPr lang="en-US" sz="1200" b="1" dirty="0" err="1">
                          <a:solidFill>
                            <a:srgbClr val="FF0000"/>
                          </a:solidFill>
                          <a:effectLst/>
                        </a:rPr>
                        <a:t>tidak</a:t>
                      </a:r>
                      <a:r>
                        <a:rPr lang="en-US" sz="1200" b="1" dirty="0">
                          <a:solidFill>
                            <a:srgbClr val="FF0000"/>
                          </a:solidFill>
                          <a:effectLst/>
                        </a:rPr>
                        <a:t> </a:t>
                      </a:r>
                      <a:r>
                        <a:rPr lang="en-US" sz="1200" b="1" dirty="0" err="1">
                          <a:solidFill>
                            <a:srgbClr val="FF0000"/>
                          </a:solidFill>
                          <a:effectLst/>
                        </a:rPr>
                        <a:t>didukung</a:t>
                      </a:r>
                      <a:r>
                        <a:rPr lang="en-US" sz="1200" b="1" dirty="0">
                          <a:solidFill>
                            <a:srgbClr val="FF0000"/>
                          </a:solidFill>
                          <a:effectLst/>
                        </a:rPr>
                        <a:t> </a:t>
                      </a:r>
                      <a:r>
                        <a:rPr lang="en-US" sz="1200" b="1" dirty="0" err="1">
                          <a:solidFill>
                            <a:srgbClr val="FF0000"/>
                          </a:solidFill>
                          <a:effectLst/>
                        </a:rPr>
                        <a:t>pembangunan</a:t>
                      </a:r>
                      <a:r>
                        <a:rPr lang="en-US" sz="1200" b="1" dirty="0">
                          <a:solidFill>
                            <a:srgbClr val="FF0000"/>
                          </a:solidFill>
                          <a:effectLst/>
                        </a:rPr>
                        <a:t> </a:t>
                      </a:r>
                      <a:r>
                        <a:rPr lang="en-US" sz="1200" b="1" dirty="0" err="1">
                          <a:solidFill>
                            <a:srgbClr val="FF0000"/>
                          </a:solidFill>
                          <a:effectLst/>
                        </a:rPr>
                        <a:t>akses</a:t>
                      </a:r>
                      <a:r>
                        <a:rPr lang="en-US" sz="1200" b="1" dirty="0">
                          <a:solidFill>
                            <a:srgbClr val="FF0000"/>
                          </a:solidFill>
                          <a:effectLst/>
                        </a:rPr>
                        <a:t> </a:t>
                      </a:r>
                      <a:r>
                        <a:rPr lang="en-US" sz="1200" b="1" dirty="0" err="1">
                          <a:solidFill>
                            <a:srgbClr val="FF0000"/>
                          </a:solidFill>
                          <a:effectLst/>
                        </a:rPr>
                        <a:t>ke</a:t>
                      </a:r>
                      <a:r>
                        <a:rPr lang="en-US" sz="1200" b="1" dirty="0">
                          <a:solidFill>
                            <a:srgbClr val="FF0000"/>
                          </a:solidFill>
                          <a:effectLst/>
                        </a:rPr>
                        <a:t> </a:t>
                      </a:r>
                      <a:r>
                        <a:rPr lang="en-US" sz="1200" b="1" dirty="0" err="1">
                          <a:solidFill>
                            <a:srgbClr val="FF0000"/>
                          </a:solidFill>
                          <a:effectLst/>
                        </a:rPr>
                        <a:t>bandara</a:t>
                      </a:r>
                      <a:r>
                        <a:rPr lang="en-US" sz="1200" b="1" dirty="0">
                          <a:solidFill>
                            <a:srgbClr val="FF0000"/>
                          </a:solidFill>
                          <a:effectLst/>
                        </a:rPr>
                        <a:t>/Pelabuhan Dallam </a:t>
                      </a:r>
                      <a:r>
                        <a:rPr lang="en-US" sz="1200" b="1" dirty="0" err="1">
                          <a:solidFill>
                            <a:srgbClr val="FF0000"/>
                          </a:solidFill>
                          <a:effectLst/>
                        </a:rPr>
                        <a:t>satu</a:t>
                      </a:r>
                      <a:r>
                        <a:rPr lang="en-US" sz="1200" b="1" dirty="0">
                          <a:solidFill>
                            <a:srgbClr val="FF0000"/>
                          </a:solidFill>
                          <a:effectLst/>
                        </a:rPr>
                        <a:t> </a:t>
                      </a:r>
                      <a:r>
                        <a:rPr lang="en-US" sz="1200" b="1" dirty="0" err="1">
                          <a:solidFill>
                            <a:srgbClr val="FF0000"/>
                          </a:solidFill>
                          <a:effectLst/>
                        </a:rPr>
                        <a:t>paket</a:t>
                      </a:r>
                      <a:r>
                        <a:rPr lang="en-US" sz="1200" b="1" dirty="0">
                          <a:solidFill>
                            <a:srgbClr val="FF0000"/>
                          </a:solidFill>
                          <a:effectLst/>
                        </a:rPr>
                        <a:t>;</a:t>
                      </a:r>
                    </a:p>
                    <a:p>
                      <a:pPr marL="342900" marR="0" lvl="0" indent="-342900" algn="just">
                        <a:lnSpc>
                          <a:spcPct val="112000"/>
                        </a:lnSpc>
                        <a:spcBef>
                          <a:spcPts val="0"/>
                        </a:spcBef>
                        <a:spcAft>
                          <a:spcPts val="0"/>
                        </a:spcAft>
                        <a:buSzPts val="1200"/>
                        <a:buFont typeface="+mj-lt"/>
                        <a:buAutoNum type="alphaLcPeriod"/>
                      </a:pPr>
                      <a:r>
                        <a:rPr lang="en-US" sz="1200" b="1" dirty="0" err="1">
                          <a:solidFill>
                            <a:srgbClr val="FF0000"/>
                          </a:solidFill>
                          <a:effectLst/>
                        </a:rPr>
                        <a:t>Ketidak</a:t>
                      </a:r>
                      <a:r>
                        <a:rPr lang="en-US" sz="1200" b="1" dirty="0">
                          <a:solidFill>
                            <a:srgbClr val="FF0000"/>
                          </a:solidFill>
                          <a:effectLst/>
                        </a:rPr>
                        <a:t> </a:t>
                      </a:r>
                      <a:r>
                        <a:rPr lang="en-US" sz="1200" b="1" dirty="0" err="1">
                          <a:solidFill>
                            <a:srgbClr val="FF0000"/>
                          </a:solidFill>
                          <a:effectLst/>
                        </a:rPr>
                        <a:t>jelasanan</a:t>
                      </a:r>
                      <a:r>
                        <a:rPr lang="en-US" sz="1200" b="1" dirty="0">
                          <a:solidFill>
                            <a:srgbClr val="FF0000"/>
                          </a:solidFill>
                          <a:effectLst/>
                        </a:rPr>
                        <a:t> </a:t>
                      </a:r>
                      <a:r>
                        <a:rPr lang="en-US" sz="1200" b="1" dirty="0" err="1">
                          <a:solidFill>
                            <a:srgbClr val="FF0000"/>
                          </a:solidFill>
                          <a:effectLst/>
                        </a:rPr>
                        <a:t>sumber</a:t>
                      </a:r>
                      <a:r>
                        <a:rPr lang="en-US" sz="1200" b="1" dirty="0">
                          <a:solidFill>
                            <a:srgbClr val="FF0000"/>
                          </a:solidFill>
                          <a:effectLst/>
                        </a:rPr>
                        <a:t> dana;</a:t>
                      </a:r>
                    </a:p>
                    <a:p>
                      <a:pPr marL="342900" marR="0" lvl="0" indent="-342900" algn="just">
                        <a:lnSpc>
                          <a:spcPct val="112000"/>
                        </a:lnSpc>
                        <a:spcBef>
                          <a:spcPts val="0"/>
                        </a:spcBef>
                        <a:spcAft>
                          <a:spcPts val="0"/>
                        </a:spcAft>
                        <a:buSzPts val="1200"/>
                        <a:buFont typeface="+mj-lt"/>
                        <a:buAutoNum type="alphaLcPeriod"/>
                      </a:pPr>
                      <a:r>
                        <a:rPr lang="en-US" sz="1200" b="1" dirty="0" err="1">
                          <a:solidFill>
                            <a:srgbClr val="FF0000"/>
                          </a:solidFill>
                          <a:effectLst/>
                        </a:rPr>
                        <a:t>Ketidak</a:t>
                      </a:r>
                      <a:r>
                        <a:rPr lang="en-US" sz="1200" b="1" dirty="0">
                          <a:solidFill>
                            <a:srgbClr val="FF0000"/>
                          </a:solidFill>
                          <a:effectLst/>
                        </a:rPr>
                        <a:t> </a:t>
                      </a:r>
                      <a:r>
                        <a:rPr lang="en-US" sz="1200" b="1" dirty="0" err="1">
                          <a:solidFill>
                            <a:srgbClr val="FF0000"/>
                          </a:solidFill>
                          <a:effectLst/>
                        </a:rPr>
                        <a:t>jelasan</a:t>
                      </a:r>
                      <a:r>
                        <a:rPr lang="en-US" sz="1200" b="1" dirty="0">
                          <a:solidFill>
                            <a:srgbClr val="FF0000"/>
                          </a:solidFill>
                          <a:effectLst/>
                        </a:rPr>
                        <a:t> </a:t>
                      </a:r>
                      <a:r>
                        <a:rPr lang="en-US" sz="1200" b="1" dirty="0" err="1">
                          <a:solidFill>
                            <a:srgbClr val="FF0000"/>
                          </a:solidFill>
                          <a:effectLst/>
                        </a:rPr>
                        <a:t>peran</a:t>
                      </a:r>
                      <a:r>
                        <a:rPr lang="en-US" sz="1200" b="1" dirty="0">
                          <a:solidFill>
                            <a:srgbClr val="FF0000"/>
                          </a:solidFill>
                          <a:effectLst/>
                        </a:rPr>
                        <a:t> </a:t>
                      </a:r>
                      <a:r>
                        <a:rPr lang="en-US" sz="1200" b="1" dirty="0" err="1">
                          <a:solidFill>
                            <a:srgbClr val="FF0000"/>
                          </a:solidFill>
                          <a:effectLst/>
                        </a:rPr>
                        <a:t>masyarakat</a:t>
                      </a:r>
                      <a:endPar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tc>
                <a:tc>
                  <a:txBody>
                    <a:bodyPr/>
                    <a:lstStyle/>
                    <a:p>
                      <a:pPr marL="342900" marR="0" lvl="0" indent="-342900" algn="just">
                        <a:lnSpc>
                          <a:spcPct val="112000"/>
                        </a:lnSpc>
                        <a:spcBef>
                          <a:spcPts val="0"/>
                        </a:spcBef>
                        <a:spcAft>
                          <a:spcPts val="0"/>
                        </a:spcAft>
                        <a:buSzPts val="1200"/>
                        <a:buFont typeface="+mj-lt"/>
                        <a:buAutoNum type="arabicPeriod"/>
                      </a:pPr>
                      <a:r>
                        <a:rPr lang="en-US" sz="1200" b="1" dirty="0" err="1">
                          <a:solidFill>
                            <a:srgbClr val="FF0000"/>
                          </a:solidFill>
                          <a:effectLst/>
                        </a:rPr>
                        <a:t>Perlu</a:t>
                      </a:r>
                      <a:r>
                        <a:rPr lang="en-US" sz="1200" b="1" dirty="0">
                          <a:solidFill>
                            <a:srgbClr val="FF0000"/>
                          </a:solidFill>
                          <a:effectLst/>
                        </a:rPr>
                        <a:t> </a:t>
                      </a:r>
                      <a:r>
                        <a:rPr lang="en-US" sz="1200" b="1" dirty="0" err="1">
                          <a:solidFill>
                            <a:srgbClr val="FF0000"/>
                          </a:solidFill>
                          <a:effectLst/>
                        </a:rPr>
                        <a:t>disusun</a:t>
                      </a:r>
                      <a:r>
                        <a:rPr lang="en-US" sz="1200" b="1" dirty="0">
                          <a:solidFill>
                            <a:srgbClr val="FF0000"/>
                          </a:solidFill>
                          <a:effectLst/>
                        </a:rPr>
                        <a:t> </a:t>
                      </a:r>
                      <a:r>
                        <a:rPr lang="en-US" sz="1200" b="1" dirty="0" err="1">
                          <a:solidFill>
                            <a:srgbClr val="FF0000"/>
                          </a:solidFill>
                          <a:effectLst/>
                        </a:rPr>
                        <a:t>kebutuhan</a:t>
                      </a:r>
                      <a:r>
                        <a:rPr lang="en-US" sz="1200" b="1" dirty="0">
                          <a:solidFill>
                            <a:srgbClr val="FF0000"/>
                          </a:solidFill>
                          <a:effectLst/>
                        </a:rPr>
                        <a:t> </a:t>
                      </a:r>
                      <a:r>
                        <a:rPr lang="en-US" sz="1200" b="1" dirty="0" err="1">
                          <a:solidFill>
                            <a:srgbClr val="FF0000"/>
                          </a:solidFill>
                          <a:effectLst/>
                        </a:rPr>
                        <a:t>pengaturan</a:t>
                      </a:r>
                      <a:r>
                        <a:rPr lang="en-US" sz="1200" b="1" dirty="0">
                          <a:solidFill>
                            <a:srgbClr val="FF0000"/>
                          </a:solidFill>
                          <a:effectLst/>
                        </a:rPr>
                        <a:t> </a:t>
                      </a:r>
                      <a:r>
                        <a:rPr lang="en-US" sz="1200" b="1" dirty="0" err="1">
                          <a:solidFill>
                            <a:srgbClr val="FF0000"/>
                          </a:solidFill>
                          <a:effectLst/>
                        </a:rPr>
                        <a:t>sistem</a:t>
                      </a:r>
                      <a:r>
                        <a:rPr lang="en-US" sz="1200" b="1" dirty="0">
                          <a:solidFill>
                            <a:srgbClr val="FF0000"/>
                          </a:solidFill>
                          <a:effectLst/>
                        </a:rPr>
                        <a:t> </a:t>
                      </a:r>
                      <a:r>
                        <a:rPr lang="en-US" sz="1200" b="1" dirty="0" err="1">
                          <a:solidFill>
                            <a:srgbClr val="FF0000"/>
                          </a:solidFill>
                          <a:effectLst/>
                        </a:rPr>
                        <a:t>transportasi</a:t>
                      </a:r>
                      <a:r>
                        <a:rPr lang="en-US" sz="1200" b="1" dirty="0">
                          <a:solidFill>
                            <a:srgbClr val="FF0000"/>
                          </a:solidFill>
                          <a:effectLst/>
                        </a:rPr>
                        <a:t> yang </a:t>
                      </a:r>
                      <a:r>
                        <a:rPr lang="en-US" sz="1200" b="1" dirty="0" err="1">
                          <a:solidFill>
                            <a:srgbClr val="FF0000"/>
                          </a:solidFill>
                          <a:effectLst/>
                        </a:rPr>
                        <a:t>dituangkan</a:t>
                      </a:r>
                      <a:r>
                        <a:rPr lang="en-US" sz="1200" b="1" dirty="0">
                          <a:solidFill>
                            <a:srgbClr val="FF0000"/>
                          </a:solidFill>
                          <a:effectLst/>
                        </a:rPr>
                        <a:t> </a:t>
                      </a:r>
                      <a:r>
                        <a:rPr lang="en-US" sz="1200" b="1" dirty="0" err="1">
                          <a:solidFill>
                            <a:srgbClr val="FF0000"/>
                          </a:solidFill>
                          <a:effectLst/>
                        </a:rPr>
                        <a:t>norma-norma</a:t>
                      </a:r>
                      <a:r>
                        <a:rPr lang="en-US" sz="1200" b="1" dirty="0">
                          <a:solidFill>
                            <a:srgbClr val="FF0000"/>
                          </a:solidFill>
                          <a:effectLst/>
                        </a:rPr>
                        <a:t> yang </a:t>
                      </a:r>
                      <a:r>
                        <a:rPr lang="en-US" sz="1200" b="1" dirty="0" err="1">
                          <a:solidFill>
                            <a:srgbClr val="FF0000"/>
                          </a:solidFill>
                          <a:effectLst/>
                        </a:rPr>
                        <a:t>disepakatii</a:t>
                      </a:r>
                      <a:r>
                        <a:rPr lang="en-US" sz="1200" b="1" dirty="0">
                          <a:solidFill>
                            <a:srgbClr val="FF0000"/>
                          </a:solidFill>
                          <a:effectLst/>
                        </a:rPr>
                        <a:t> . Norma-</a:t>
                      </a:r>
                      <a:r>
                        <a:rPr lang="en-US" sz="1200" b="1" dirty="0" err="1">
                          <a:solidFill>
                            <a:srgbClr val="FF0000"/>
                          </a:solidFill>
                          <a:effectLst/>
                        </a:rPr>
                        <a:t>norma</a:t>
                      </a:r>
                      <a:r>
                        <a:rPr lang="en-US" sz="1200" b="1" dirty="0">
                          <a:solidFill>
                            <a:srgbClr val="FF0000"/>
                          </a:solidFill>
                          <a:effectLst/>
                        </a:rPr>
                        <a:t> </a:t>
                      </a:r>
                      <a:r>
                        <a:rPr lang="en-US" sz="1200" b="1" dirty="0" err="1">
                          <a:solidFill>
                            <a:srgbClr val="FF0000"/>
                          </a:solidFill>
                          <a:effectLst/>
                        </a:rPr>
                        <a:t>ini</a:t>
                      </a:r>
                      <a:r>
                        <a:rPr lang="en-US" sz="1200" b="1" dirty="0">
                          <a:solidFill>
                            <a:srgbClr val="FF0000"/>
                          </a:solidFill>
                          <a:effectLst/>
                        </a:rPr>
                        <a:t> </a:t>
                      </a:r>
                      <a:r>
                        <a:rPr lang="en-US" sz="1200" b="1" dirty="0" err="1">
                          <a:solidFill>
                            <a:srgbClr val="FF0000"/>
                          </a:solidFill>
                          <a:effectLst/>
                        </a:rPr>
                        <a:t>dapat</a:t>
                      </a:r>
                      <a:r>
                        <a:rPr lang="en-US" sz="1200" b="1" dirty="0">
                          <a:solidFill>
                            <a:srgbClr val="FF0000"/>
                          </a:solidFill>
                          <a:effectLst/>
                        </a:rPr>
                        <a:t> </a:t>
                      </a:r>
                      <a:r>
                        <a:rPr lang="en-US" sz="1200" b="1" dirty="0" err="1">
                          <a:solidFill>
                            <a:srgbClr val="FF0000"/>
                          </a:solidFill>
                          <a:effectLst/>
                        </a:rPr>
                        <a:t>disusun</a:t>
                      </a:r>
                      <a:r>
                        <a:rPr lang="en-US" sz="1200" b="1" dirty="0">
                          <a:solidFill>
                            <a:srgbClr val="FF0000"/>
                          </a:solidFill>
                          <a:effectLst/>
                        </a:rPr>
                        <a:t> </a:t>
                      </a:r>
                      <a:r>
                        <a:rPr lang="en-US" sz="1200" b="1" dirty="0" err="1">
                          <a:solidFill>
                            <a:srgbClr val="FF0000"/>
                          </a:solidFill>
                          <a:effectLst/>
                        </a:rPr>
                        <a:t>berdasarkan</a:t>
                      </a:r>
                      <a:r>
                        <a:rPr lang="en-US" sz="1200" b="1" dirty="0">
                          <a:solidFill>
                            <a:srgbClr val="FF0000"/>
                          </a:solidFill>
                          <a:effectLst/>
                        </a:rPr>
                        <a:t> </a:t>
                      </a:r>
                      <a:r>
                        <a:rPr lang="en-US" sz="1200" b="1" dirty="0" err="1">
                          <a:solidFill>
                            <a:srgbClr val="FF0000"/>
                          </a:solidFill>
                          <a:effectLst/>
                        </a:rPr>
                        <a:t>studi</a:t>
                      </a:r>
                      <a:r>
                        <a:rPr lang="en-US" sz="1200" b="1" dirty="0">
                          <a:solidFill>
                            <a:srgbClr val="FF0000"/>
                          </a:solidFill>
                          <a:effectLst/>
                        </a:rPr>
                        <a:t> </a:t>
                      </a:r>
                      <a:r>
                        <a:rPr lang="en-US" sz="1200" b="1" dirty="0" err="1">
                          <a:solidFill>
                            <a:srgbClr val="FF0000"/>
                          </a:solidFill>
                          <a:effectLst/>
                        </a:rPr>
                        <a:t>naskah</a:t>
                      </a:r>
                      <a:r>
                        <a:rPr lang="en-US" sz="1200" b="1" dirty="0">
                          <a:solidFill>
                            <a:srgbClr val="FF0000"/>
                          </a:solidFill>
                          <a:effectLst/>
                        </a:rPr>
                        <a:t> </a:t>
                      </a:r>
                      <a:r>
                        <a:rPr lang="en-US" sz="1200" b="1" dirty="0" err="1">
                          <a:solidFill>
                            <a:srgbClr val="FF0000"/>
                          </a:solidFill>
                          <a:effectLst/>
                        </a:rPr>
                        <a:t>Akademik</a:t>
                      </a:r>
                      <a:r>
                        <a:rPr lang="en-US" sz="1200" b="1" dirty="0">
                          <a:solidFill>
                            <a:srgbClr val="FF0000"/>
                          </a:solidFill>
                          <a:effectLst/>
                        </a:rPr>
                        <a:t> SISTRANAS yang </a:t>
                      </a:r>
                      <a:r>
                        <a:rPr lang="en-US" sz="1200" b="1" dirty="0" err="1">
                          <a:solidFill>
                            <a:srgbClr val="FF0000"/>
                          </a:solidFill>
                          <a:effectLst/>
                        </a:rPr>
                        <a:t>pernah</a:t>
                      </a:r>
                      <a:r>
                        <a:rPr lang="en-US" sz="1200" b="1" dirty="0">
                          <a:solidFill>
                            <a:srgbClr val="FF0000"/>
                          </a:solidFill>
                          <a:effectLst/>
                        </a:rPr>
                        <a:t> </a:t>
                      </a:r>
                      <a:r>
                        <a:rPr lang="en-US" sz="1200" b="1" dirty="0" err="1">
                          <a:solidFill>
                            <a:srgbClr val="FF0000"/>
                          </a:solidFill>
                          <a:effectLst/>
                        </a:rPr>
                        <a:t>disusun</a:t>
                      </a:r>
                      <a:r>
                        <a:rPr lang="en-US" sz="1200" b="1" dirty="0">
                          <a:solidFill>
                            <a:srgbClr val="FF0000"/>
                          </a:solidFill>
                          <a:effectLst/>
                        </a:rPr>
                        <a:t> Badan </a:t>
                      </a:r>
                      <a:r>
                        <a:rPr lang="en-US" sz="1200" b="1" dirty="0" err="1">
                          <a:solidFill>
                            <a:srgbClr val="FF0000"/>
                          </a:solidFill>
                          <a:effectLst/>
                        </a:rPr>
                        <a:t>Litbang</a:t>
                      </a:r>
                      <a:r>
                        <a:rPr lang="en-US" sz="1200" b="1" dirty="0">
                          <a:solidFill>
                            <a:srgbClr val="FF0000"/>
                          </a:solidFill>
                          <a:effectLst/>
                        </a:rPr>
                        <a:t> Kementerian </a:t>
                      </a:r>
                      <a:r>
                        <a:rPr lang="en-US" sz="1200" b="1" dirty="0" err="1">
                          <a:solidFill>
                            <a:srgbClr val="FF0000"/>
                          </a:solidFill>
                          <a:effectLst/>
                        </a:rPr>
                        <a:t>Perhubungan</a:t>
                      </a:r>
                      <a:r>
                        <a:rPr lang="en-US" sz="1200" b="1" dirty="0">
                          <a:solidFill>
                            <a:srgbClr val="FF0000"/>
                          </a:solidFill>
                          <a:effectLst/>
                        </a:rPr>
                        <a:t>;</a:t>
                      </a:r>
                    </a:p>
                    <a:p>
                      <a:pPr marL="342900" marR="0" lvl="0" indent="-342900" algn="just">
                        <a:lnSpc>
                          <a:spcPct val="112000"/>
                        </a:lnSpc>
                        <a:spcBef>
                          <a:spcPts val="0"/>
                        </a:spcBef>
                        <a:spcAft>
                          <a:spcPts val="0"/>
                        </a:spcAft>
                        <a:buSzPts val="1200"/>
                        <a:buFont typeface="+mj-lt"/>
                        <a:buAutoNum type="arabicPeriod"/>
                      </a:pPr>
                      <a:r>
                        <a:rPr lang="en-US" sz="1200" b="1" dirty="0" err="1">
                          <a:solidFill>
                            <a:srgbClr val="FF0000"/>
                          </a:solidFill>
                          <a:effectLst/>
                        </a:rPr>
                        <a:t>Disusun</a:t>
                      </a:r>
                      <a:r>
                        <a:rPr lang="en-US" sz="1200" b="1" dirty="0">
                          <a:solidFill>
                            <a:srgbClr val="FF0000"/>
                          </a:solidFill>
                          <a:effectLst/>
                        </a:rPr>
                        <a:t> </a:t>
                      </a:r>
                      <a:r>
                        <a:rPr lang="en-US" sz="1200" b="1" dirty="0" err="1">
                          <a:solidFill>
                            <a:srgbClr val="FF0000"/>
                          </a:solidFill>
                          <a:effectLst/>
                        </a:rPr>
                        <a:t>Dokumen</a:t>
                      </a:r>
                      <a:r>
                        <a:rPr lang="en-US" sz="1200" b="1" dirty="0">
                          <a:solidFill>
                            <a:srgbClr val="FF0000"/>
                          </a:solidFill>
                          <a:effectLst/>
                        </a:rPr>
                        <a:t> </a:t>
                      </a:r>
                      <a:r>
                        <a:rPr lang="en-US" sz="1200" b="1" dirty="0" err="1">
                          <a:solidFill>
                            <a:srgbClr val="FF0000"/>
                          </a:solidFill>
                          <a:effectLst/>
                        </a:rPr>
                        <a:t>Perencanaan</a:t>
                      </a:r>
                      <a:r>
                        <a:rPr lang="en-US" sz="1200" b="1" dirty="0">
                          <a:solidFill>
                            <a:srgbClr val="FF0000"/>
                          </a:solidFill>
                          <a:effectLst/>
                        </a:rPr>
                        <a:t> </a:t>
                      </a:r>
                      <a:r>
                        <a:rPr lang="en-US" sz="1200" b="1" dirty="0" err="1">
                          <a:solidFill>
                            <a:srgbClr val="FF0000"/>
                          </a:solidFill>
                          <a:effectLst/>
                        </a:rPr>
                        <a:t>Sistem</a:t>
                      </a:r>
                      <a:r>
                        <a:rPr lang="en-US" sz="1200" b="1" dirty="0">
                          <a:solidFill>
                            <a:srgbClr val="FF0000"/>
                          </a:solidFill>
                          <a:effectLst/>
                        </a:rPr>
                        <a:t> </a:t>
                      </a:r>
                      <a:r>
                        <a:rPr lang="en-US" sz="1200" b="1" dirty="0" err="1">
                          <a:solidFill>
                            <a:srgbClr val="FF0000"/>
                          </a:solidFill>
                          <a:effectLst/>
                        </a:rPr>
                        <a:t>Transportasi</a:t>
                      </a:r>
                      <a:r>
                        <a:rPr lang="en-US" sz="1200" b="1" dirty="0">
                          <a:solidFill>
                            <a:srgbClr val="FF0000"/>
                          </a:solidFill>
                          <a:effectLst/>
                        </a:rPr>
                        <a:t> </a:t>
                      </a:r>
                      <a:r>
                        <a:rPr lang="en-US" sz="1200" b="1" dirty="0" err="1">
                          <a:solidFill>
                            <a:srgbClr val="FF0000"/>
                          </a:solidFill>
                          <a:effectLst/>
                        </a:rPr>
                        <a:t>dalam</a:t>
                      </a:r>
                      <a:r>
                        <a:rPr lang="en-US" sz="1200" b="1" dirty="0">
                          <a:solidFill>
                            <a:srgbClr val="FF0000"/>
                          </a:solidFill>
                          <a:effectLst/>
                        </a:rPr>
                        <a:t> </a:t>
                      </a:r>
                      <a:r>
                        <a:rPr lang="en-US" sz="1200" b="1" dirty="0" err="1">
                          <a:solidFill>
                            <a:srgbClr val="FF0000"/>
                          </a:solidFill>
                          <a:effectLst/>
                        </a:rPr>
                        <a:t>Tataran</a:t>
                      </a:r>
                      <a:r>
                        <a:rPr lang="en-US" sz="1200" b="1" dirty="0">
                          <a:solidFill>
                            <a:srgbClr val="FF0000"/>
                          </a:solidFill>
                          <a:effectLst/>
                        </a:rPr>
                        <a:t> Nasional, </a:t>
                      </a:r>
                      <a:r>
                        <a:rPr lang="en-US" sz="1200" b="1" dirty="0" err="1">
                          <a:solidFill>
                            <a:srgbClr val="FF0000"/>
                          </a:solidFill>
                          <a:effectLst/>
                        </a:rPr>
                        <a:t>dikembangkan</a:t>
                      </a:r>
                      <a:r>
                        <a:rPr lang="en-US" sz="1200" b="1" dirty="0">
                          <a:solidFill>
                            <a:srgbClr val="FF0000"/>
                          </a:solidFill>
                          <a:effectLst/>
                        </a:rPr>
                        <a:t> </a:t>
                      </a:r>
                      <a:r>
                        <a:rPr lang="en-US" sz="1200" b="1" dirty="0" err="1">
                          <a:solidFill>
                            <a:srgbClr val="FF0000"/>
                          </a:solidFill>
                          <a:effectLst/>
                        </a:rPr>
                        <a:t>berdasrkan</a:t>
                      </a:r>
                      <a:r>
                        <a:rPr lang="en-US" sz="1200" b="1" dirty="0">
                          <a:solidFill>
                            <a:srgbClr val="FF0000"/>
                          </a:solidFill>
                          <a:effectLst/>
                        </a:rPr>
                        <a:t> </a:t>
                      </a:r>
                      <a:r>
                        <a:rPr lang="en-US" sz="1200" b="1" dirty="0" err="1">
                          <a:solidFill>
                            <a:srgbClr val="FF0000"/>
                          </a:solidFill>
                          <a:effectLst/>
                        </a:rPr>
                        <a:t>Studi</a:t>
                      </a:r>
                      <a:r>
                        <a:rPr lang="en-US" sz="1200" b="1" dirty="0">
                          <a:solidFill>
                            <a:srgbClr val="FF0000"/>
                          </a:solidFill>
                          <a:effectLst/>
                        </a:rPr>
                        <a:t> </a:t>
                      </a:r>
                      <a:r>
                        <a:rPr lang="en-US" sz="1200" b="1" dirty="0" err="1">
                          <a:solidFill>
                            <a:srgbClr val="FF0000"/>
                          </a:solidFill>
                          <a:effectLst/>
                        </a:rPr>
                        <a:t>Penysunan</a:t>
                      </a:r>
                      <a:r>
                        <a:rPr lang="en-US" sz="1200" b="1" dirty="0">
                          <a:solidFill>
                            <a:srgbClr val="FF0000"/>
                          </a:solidFill>
                          <a:effectLst/>
                        </a:rPr>
                        <a:t> </a:t>
                      </a:r>
                      <a:r>
                        <a:rPr lang="en-US" sz="1200" b="1" dirty="0" err="1">
                          <a:solidFill>
                            <a:srgbClr val="FF0000"/>
                          </a:solidFill>
                          <a:effectLst/>
                        </a:rPr>
                        <a:t>Naskah</a:t>
                      </a:r>
                      <a:r>
                        <a:rPr lang="en-US" sz="1200" b="1" dirty="0">
                          <a:solidFill>
                            <a:srgbClr val="FF0000"/>
                          </a:solidFill>
                          <a:effectLst/>
                        </a:rPr>
                        <a:t> </a:t>
                      </a:r>
                      <a:r>
                        <a:rPr lang="en-US" sz="1200" b="1" dirty="0" err="1">
                          <a:solidFill>
                            <a:srgbClr val="FF0000"/>
                          </a:solidFill>
                          <a:effectLst/>
                        </a:rPr>
                        <a:t>Akademik</a:t>
                      </a:r>
                      <a:r>
                        <a:rPr lang="en-US" sz="1200" b="1" dirty="0">
                          <a:solidFill>
                            <a:srgbClr val="FF0000"/>
                          </a:solidFill>
                          <a:effectLst/>
                        </a:rPr>
                        <a:t> </a:t>
                      </a:r>
                      <a:r>
                        <a:rPr lang="en-US" sz="1200" b="1" dirty="0" err="1">
                          <a:solidFill>
                            <a:srgbClr val="FF0000"/>
                          </a:solidFill>
                          <a:effectLst/>
                        </a:rPr>
                        <a:t>Rencana</a:t>
                      </a:r>
                      <a:r>
                        <a:rPr lang="en-US" sz="1200" b="1" dirty="0">
                          <a:solidFill>
                            <a:srgbClr val="FF0000"/>
                          </a:solidFill>
                          <a:effectLst/>
                        </a:rPr>
                        <a:t> </a:t>
                      </a:r>
                      <a:r>
                        <a:rPr lang="en-US" sz="1200" b="1" dirty="0" err="1">
                          <a:solidFill>
                            <a:srgbClr val="FF0000"/>
                          </a:solidFill>
                          <a:effectLst/>
                        </a:rPr>
                        <a:t>Induk</a:t>
                      </a:r>
                      <a:r>
                        <a:rPr lang="en-US" sz="1200" b="1" dirty="0">
                          <a:solidFill>
                            <a:srgbClr val="FF0000"/>
                          </a:solidFill>
                          <a:effectLst/>
                        </a:rPr>
                        <a:t> </a:t>
                      </a:r>
                      <a:r>
                        <a:rPr lang="en-US" sz="1200" b="1" dirty="0" err="1">
                          <a:solidFill>
                            <a:srgbClr val="FF0000"/>
                          </a:solidFill>
                          <a:effectLst/>
                        </a:rPr>
                        <a:t>Transportasi</a:t>
                      </a:r>
                      <a:r>
                        <a:rPr lang="en-US" sz="1200" b="1" dirty="0">
                          <a:solidFill>
                            <a:srgbClr val="FF0000"/>
                          </a:solidFill>
                          <a:effectLst/>
                        </a:rPr>
                        <a:t> </a:t>
                      </a:r>
                      <a:r>
                        <a:rPr lang="en-US" sz="1200" b="1" dirty="0" err="1">
                          <a:solidFill>
                            <a:srgbClr val="FF0000"/>
                          </a:solidFill>
                          <a:effectLst/>
                        </a:rPr>
                        <a:t>Tataran</a:t>
                      </a:r>
                      <a:r>
                        <a:rPr lang="en-US" sz="1200" b="1" dirty="0">
                          <a:solidFill>
                            <a:srgbClr val="FF0000"/>
                          </a:solidFill>
                          <a:effectLst/>
                        </a:rPr>
                        <a:t> Nasional;</a:t>
                      </a:r>
                    </a:p>
                    <a:p>
                      <a:pPr marL="342900" marR="0" lvl="0" indent="-342900" algn="just">
                        <a:lnSpc>
                          <a:spcPct val="112000"/>
                        </a:lnSpc>
                        <a:spcBef>
                          <a:spcPts val="0"/>
                        </a:spcBef>
                        <a:spcAft>
                          <a:spcPts val="0"/>
                        </a:spcAft>
                        <a:buSzPts val="1200"/>
                        <a:buFont typeface="+mj-lt"/>
                        <a:buAutoNum type="arabicPeriod"/>
                      </a:pPr>
                      <a:r>
                        <a:rPr lang="en-US" sz="1200" b="1" dirty="0" err="1">
                          <a:solidFill>
                            <a:srgbClr val="FF0000"/>
                          </a:solidFill>
                          <a:effectLst/>
                        </a:rPr>
                        <a:t>Dilakukan</a:t>
                      </a:r>
                      <a:r>
                        <a:rPr lang="en-US" sz="1200" b="1" dirty="0">
                          <a:solidFill>
                            <a:srgbClr val="FF0000"/>
                          </a:solidFill>
                          <a:effectLst/>
                        </a:rPr>
                        <a:t> </a:t>
                      </a:r>
                      <a:r>
                        <a:rPr lang="en-US" sz="1200" b="1" dirty="0" err="1">
                          <a:solidFill>
                            <a:srgbClr val="FF0000"/>
                          </a:solidFill>
                          <a:effectLst/>
                        </a:rPr>
                        <a:t>penelitian</a:t>
                      </a:r>
                      <a:r>
                        <a:rPr lang="en-US" sz="1200" b="1" dirty="0">
                          <a:solidFill>
                            <a:srgbClr val="FF0000"/>
                          </a:solidFill>
                          <a:effectLst/>
                        </a:rPr>
                        <a:t> </a:t>
                      </a:r>
                      <a:r>
                        <a:rPr lang="en-US" sz="1200" b="1" dirty="0" err="1">
                          <a:solidFill>
                            <a:srgbClr val="FF0000"/>
                          </a:solidFill>
                          <a:effectLst/>
                        </a:rPr>
                        <a:t>untuk</a:t>
                      </a:r>
                      <a:r>
                        <a:rPr lang="en-US" sz="1200" b="1" dirty="0">
                          <a:solidFill>
                            <a:srgbClr val="FF0000"/>
                          </a:solidFill>
                          <a:effectLst/>
                        </a:rPr>
                        <a:t> </a:t>
                      </a:r>
                      <a:r>
                        <a:rPr lang="en-US" sz="1200" b="1" dirty="0" err="1">
                          <a:solidFill>
                            <a:srgbClr val="FF0000"/>
                          </a:solidFill>
                          <a:effectLst/>
                        </a:rPr>
                        <a:t>menyusun</a:t>
                      </a:r>
                      <a:r>
                        <a:rPr lang="en-US" sz="1200" b="1" dirty="0">
                          <a:solidFill>
                            <a:srgbClr val="FF0000"/>
                          </a:solidFill>
                          <a:effectLst/>
                        </a:rPr>
                        <a:t> </a:t>
                      </a:r>
                      <a:r>
                        <a:rPr lang="en-US" sz="1200" b="1" dirty="0" err="1">
                          <a:solidFill>
                            <a:srgbClr val="FF0000"/>
                          </a:solidFill>
                          <a:effectLst/>
                        </a:rPr>
                        <a:t>Pedoman</a:t>
                      </a:r>
                      <a:r>
                        <a:rPr lang="en-US" sz="1200" b="1" dirty="0">
                          <a:solidFill>
                            <a:srgbClr val="FF0000"/>
                          </a:solidFill>
                          <a:effectLst/>
                        </a:rPr>
                        <a:t> </a:t>
                      </a:r>
                      <a:r>
                        <a:rPr lang="en-US" sz="1200" b="1" dirty="0" err="1">
                          <a:solidFill>
                            <a:srgbClr val="FF0000"/>
                          </a:solidFill>
                          <a:effectLst/>
                        </a:rPr>
                        <a:t>Penyusunan</a:t>
                      </a:r>
                      <a:r>
                        <a:rPr lang="en-US" sz="1200" b="1" dirty="0">
                          <a:solidFill>
                            <a:srgbClr val="FF0000"/>
                          </a:solidFill>
                          <a:effectLst/>
                        </a:rPr>
                        <a:t> </a:t>
                      </a:r>
                      <a:r>
                        <a:rPr lang="en-US" sz="1200" b="1" dirty="0" err="1">
                          <a:solidFill>
                            <a:srgbClr val="FF0000"/>
                          </a:solidFill>
                          <a:effectLst/>
                        </a:rPr>
                        <a:t>Rencana</a:t>
                      </a:r>
                      <a:r>
                        <a:rPr lang="en-US" sz="1200" b="1" dirty="0">
                          <a:solidFill>
                            <a:srgbClr val="FF0000"/>
                          </a:solidFill>
                          <a:effectLst/>
                        </a:rPr>
                        <a:t> </a:t>
                      </a:r>
                      <a:r>
                        <a:rPr lang="en-US" sz="1200" b="1" dirty="0" err="1">
                          <a:solidFill>
                            <a:srgbClr val="FF0000"/>
                          </a:solidFill>
                          <a:effectLst/>
                        </a:rPr>
                        <a:t>Induk</a:t>
                      </a:r>
                      <a:r>
                        <a:rPr lang="en-US" sz="1200" b="1" dirty="0">
                          <a:solidFill>
                            <a:srgbClr val="FF0000"/>
                          </a:solidFill>
                          <a:effectLst/>
                        </a:rPr>
                        <a:t> </a:t>
                      </a:r>
                      <a:r>
                        <a:rPr lang="en-US" sz="1200" b="1" dirty="0" err="1">
                          <a:solidFill>
                            <a:srgbClr val="FF0000"/>
                          </a:solidFill>
                          <a:effectLst/>
                        </a:rPr>
                        <a:t>Transportasi</a:t>
                      </a:r>
                      <a:r>
                        <a:rPr lang="en-US" sz="1200" b="1" dirty="0">
                          <a:solidFill>
                            <a:srgbClr val="FF0000"/>
                          </a:solidFill>
                          <a:effectLst/>
                        </a:rPr>
                        <a:t> Pada </a:t>
                      </a:r>
                      <a:r>
                        <a:rPr lang="en-US" sz="1200" b="1" dirty="0" err="1">
                          <a:solidFill>
                            <a:srgbClr val="FF0000"/>
                          </a:solidFill>
                          <a:effectLst/>
                        </a:rPr>
                        <a:t>Tataran</a:t>
                      </a:r>
                      <a:r>
                        <a:rPr lang="en-US" sz="1200" b="1" dirty="0">
                          <a:solidFill>
                            <a:srgbClr val="FF0000"/>
                          </a:solidFill>
                          <a:effectLst/>
                        </a:rPr>
                        <a:t> </a:t>
                      </a:r>
                      <a:r>
                        <a:rPr lang="en-US" sz="1200" b="1" dirty="0" err="1">
                          <a:solidFill>
                            <a:srgbClr val="FF0000"/>
                          </a:solidFill>
                          <a:effectLst/>
                        </a:rPr>
                        <a:t>Provinsi</a:t>
                      </a:r>
                      <a:r>
                        <a:rPr lang="en-US" sz="1200" b="1" dirty="0">
                          <a:solidFill>
                            <a:srgbClr val="FF0000"/>
                          </a:solidFill>
                          <a:effectLst/>
                        </a:rPr>
                        <a:t>, </a:t>
                      </a:r>
                      <a:r>
                        <a:rPr lang="en-US" sz="1200" b="1" dirty="0" err="1">
                          <a:solidFill>
                            <a:srgbClr val="FF0000"/>
                          </a:solidFill>
                          <a:effectLst/>
                        </a:rPr>
                        <a:t>Kabupaten</a:t>
                      </a:r>
                      <a:r>
                        <a:rPr lang="en-US" sz="1200" b="1" dirty="0">
                          <a:solidFill>
                            <a:srgbClr val="FF0000"/>
                          </a:solidFill>
                          <a:effectLst/>
                        </a:rPr>
                        <a:t>/Kota</a:t>
                      </a:r>
                      <a:endPar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546" marR="33546" marT="0" marB="0"/>
                </a:tc>
                <a:extLst>
                  <a:ext uri="{0D108BD9-81ED-4DB2-BD59-A6C34878D82A}">
                    <a16:rowId xmlns:a16="http://schemas.microsoft.com/office/drawing/2014/main" val="2989073048"/>
                  </a:ext>
                </a:extLst>
              </a:tr>
            </a:tbl>
          </a:graphicData>
        </a:graphic>
      </p:graphicFrame>
      <p:sp>
        <p:nvSpPr>
          <p:cNvPr id="6" name="TextBox 5">
            <a:extLst>
              <a:ext uri="{FF2B5EF4-FFF2-40B4-BE49-F238E27FC236}">
                <a16:creationId xmlns:a16="http://schemas.microsoft.com/office/drawing/2014/main" id="{51DE624A-6484-4B28-B89E-774970E45F7F}"/>
              </a:ext>
            </a:extLst>
          </p:cNvPr>
          <p:cNvSpPr txBox="1"/>
          <p:nvPr/>
        </p:nvSpPr>
        <p:spPr>
          <a:xfrm>
            <a:off x="516193" y="191729"/>
            <a:ext cx="10677833" cy="385939"/>
          </a:xfrm>
          <a:prstGeom prst="rect">
            <a:avLst/>
          </a:prstGeom>
          <a:noFill/>
        </p:spPr>
        <p:txBody>
          <a:bodyPr wrap="square" rtlCol="0">
            <a:spAutoFit/>
          </a:bodyPr>
          <a:lstStyle/>
          <a:p>
            <a:pPr marL="8890" marR="0" indent="-8890" algn="ctr">
              <a:lnSpc>
                <a:spcPct val="112000"/>
              </a:lnSpc>
              <a:spcBef>
                <a:spcPts val="1200"/>
              </a:spcBef>
              <a:spcAft>
                <a:spcPts val="20"/>
              </a:spcAft>
            </a:pPr>
            <a:r>
              <a:rPr lang="en-US" sz="900" b="1" dirty="0" err="1">
                <a:effectLst/>
                <a:latin typeface="Bookman Old Style" panose="02050604050505020204" pitchFamily="18" charset="0"/>
                <a:ea typeface="Calibri" panose="020F0502020204030204" pitchFamily="34" charset="0"/>
                <a:cs typeface="Calibri" panose="020F0502020204030204" pitchFamily="34" charset="0"/>
              </a:rPr>
              <a:t>Tabel</a:t>
            </a:r>
            <a:r>
              <a:rPr lang="en-US" sz="900" b="1" dirty="0">
                <a:effectLst/>
                <a:latin typeface="Bookman Old Style" panose="02050604050505020204" pitchFamily="18" charset="0"/>
                <a:ea typeface="Calibri" panose="020F0502020204030204" pitchFamily="34" charset="0"/>
                <a:cs typeface="Calibri" panose="020F0502020204030204" pitchFamily="34" charset="0"/>
              </a:rPr>
              <a:t> I INVENTARISASI USU DAN PERMASALAHAN TRANSPORTASI DAN KEBUTUHAN PENELITIAN REGULASI DAN KEBIJAKAN TRANSPORTASI MENDESAK</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900" b="1" dirty="0"/>
          </a:p>
        </p:txBody>
      </p:sp>
    </p:spTree>
    <p:extLst>
      <p:ext uri="{BB962C8B-B14F-4D97-AF65-F5344CB8AC3E}">
        <p14:creationId xmlns:p14="http://schemas.microsoft.com/office/powerpoint/2010/main" val="3029439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A83C541-643C-484F-BA1A-E5F7D7E9C096}"/>
              </a:ext>
            </a:extLst>
          </p:cNvPr>
          <p:cNvGraphicFramePr>
            <a:graphicFrameLocks noGrp="1"/>
          </p:cNvGraphicFramePr>
          <p:nvPr/>
        </p:nvGraphicFramePr>
        <p:xfrm>
          <a:off x="800336" y="1564204"/>
          <a:ext cx="10591328" cy="4610672"/>
        </p:xfrm>
        <a:graphic>
          <a:graphicData uri="http://schemas.openxmlformats.org/drawingml/2006/table">
            <a:tbl>
              <a:tblPr firstRow="1" firstCol="1" bandRow="1">
                <a:tableStyleId>{5C22544A-7EE6-4342-B048-85BDC9FD1C3A}</a:tableStyleId>
              </a:tblPr>
              <a:tblGrid>
                <a:gridCol w="601245">
                  <a:extLst>
                    <a:ext uri="{9D8B030D-6E8A-4147-A177-3AD203B41FA5}">
                      <a16:colId xmlns:a16="http://schemas.microsoft.com/office/drawing/2014/main" val="751003589"/>
                    </a:ext>
                  </a:extLst>
                </a:gridCol>
                <a:gridCol w="2599565">
                  <a:extLst>
                    <a:ext uri="{9D8B030D-6E8A-4147-A177-3AD203B41FA5}">
                      <a16:colId xmlns:a16="http://schemas.microsoft.com/office/drawing/2014/main" val="2999969332"/>
                    </a:ext>
                  </a:extLst>
                </a:gridCol>
                <a:gridCol w="2941613">
                  <a:extLst>
                    <a:ext uri="{9D8B030D-6E8A-4147-A177-3AD203B41FA5}">
                      <a16:colId xmlns:a16="http://schemas.microsoft.com/office/drawing/2014/main" val="3184817220"/>
                    </a:ext>
                  </a:extLst>
                </a:gridCol>
                <a:gridCol w="4448905">
                  <a:extLst>
                    <a:ext uri="{9D8B030D-6E8A-4147-A177-3AD203B41FA5}">
                      <a16:colId xmlns:a16="http://schemas.microsoft.com/office/drawing/2014/main" val="1014689876"/>
                    </a:ext>
                  </a:extLst>
                </a:gridCol>
              </a:tblGrid>
              <a:tr h="215973">
                <a:tc>
                  <a:txBody>
                    <a:bodyPr/>
                    <a:lstStyle/>
                    <a:p>
                      <a:pPr marL="0" marR="0" indent="0" algn="just">
                        <a:lnSpc>
                          <a:spcPct val="112000"/>
                        </a:lnSpc>
                        <a:spcBef>
                          <a:spcPts val="0"/>
                        </a:spcBef>
                        <a:spcAft>
                          <a:spcPts val="0"/>
                        </a:spcAft>
                      </a:pPr>
                      <a:r>
                        <a:rPr lang="en-US" sz="1600">
                          <a:solidFill>
                            <a:schemeClr val="tx1"/>
                          </a:solidFill>
                          <a:effectLst/>
                        </a:rPr>
                        <a:t>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600">
                          <a:solidFill>
                            <a:schemeClr val="tx1"/>
                          </a:solidFill>
                          <a:effectLst/>
                        </a:rPr>
                        <a:t>KOORDINASI ANTAR LEMBAGA</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600">
                          <a:solidFill>
                            <a:schemeClr val="tx1"/>
                          </a:solidFill>
                          <a:effectLst/>
                        </a:rPr>
                        <a:t> </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600">
                          <a:solidFill>
                            <a:schemeClr val="tx1"/>
                          </a:solidFill>
                          <a:effectLst/>
                        </a:rPr>
                        <a:t> </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053928"/>
                  </a:ext>
                </a:extLst>
              </a:tr>
              <a:tr h="2740205">
                <a:tc>
                  <a:txBody>
                    <a:bodyPr/>
                    <a:lstStyle/>
                    <a:p>
                      <a:pPr marL="0" marR="0" indent="0" algn="just">
                        <a:lnSpc>
                          <a:spcPct val="112000"/>
                        </a:lnSpc>
                        <a:spcBef>
                          <a:spcPts val="0"/>
                        </a:spcBef>
                        <a:spcAft>
                          <a:spcPts val="0"/>
                        </a:spcAft>
                      </a:pPr>
                      <a:r>
                        <a:rPr lang="en-US" sz="1600">
                          <a:solidFill>
                            <a:schemeClr val="tx1"/>
                          </a:solidFill>
                          <a:effectLst/>
                        </a:rPr>
                        <a:t> </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600">
                          <a:solidFill>
                            <a:schemeClr val="tx1"/>
                          </a:solidFill>
                          <a:effectLst/>
                        </a:rPr>
                        <a:t>Salah satu masa;ah fundamental di bidang transportasi, khususnya transportasi jalan adalah oordinasi antar Lembaga khususnya dibindang lalu lintas dan angkutan jalan, sangat tidak efektif, bahkan tidak ada Lembaga dibawa h Presiden yang bertanggung jab sehingga pertanggungan jawab, secara kelembagaan menjadi tanggung jawab Lembaga Kepresidenan.</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600">
                          <a:solidFill>
                            <a:schemeClr val="tx1"/>
                          </a:solidFill>
                          <a:effectLst/>
                        </a:rPr>
                        <a:t>Sebagai konsekunsi dari hal tersebut maka integrasi antar moda menjadi tanggung jawab presiden, karena tidak ada wewenang formil maupun materiil enunjuk Lembaga dibawab Presiden</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600" dirty="0" err="1">
                          <a:solidFill>
                            <a:schemeClr val="tx1"/>
                          </a:solidFill>
                          <a:effectLst/>
                        </a:rPr>
                        <a:t>Perlu</a:t>
                      </a:r>
                      <a:r>
                        <a:rPr lang="en-US" sz="1600" dirty="0">
                          <a:solidFill>
                            <a:schemeClr val="tx1"/>
                          </a:solidFill>
                          <a:effectLst/>
                        </a:rPr>
                        <a:t> </a:t>
                      </a:r>
                      <a:r>
                        <a:rPr lang="en-US" sz="1600" dirty="0" err="1">
                          <a:solidFill>
                            <a:schemeClr val="tx1"/>
                          </a:solidFill>
                          <a:effectLst/>
                        </a:rPr>
                        <a:t>dilakukan</a:t>
                      </a:r>
                      <a:r>
                        <a:rPr lang="en-US" sz="1600" dirty="0">
                          <a:solidFill>
                            <a:schemeClr val="tx1"/>
                          </a:solidFill>
                          <a:effectLst/>
                        </a:rPr>
                        <a:t> </a:t>
                      </a:r>
                      <a:r>
                        <a:rPr lang="en-US" sz="1600" dirty="0" err="1">
                          <a:solidFill>
                            <a:schemeClr val="tx1"/>
                          </a:solidFill>
                          <a:effectLst/>
                        </a:rPr>
                        <a:t>penelitian</a:t>
                      </a:r>
                      <a:r>
                        <a:rPr lang="en-US" sz="1600" dirty="0">
                          <a:solidFill>
                            <a:schemeClr val="tx1"/>
                          </a:solidFill>
                          <a:effectLst/>
                        </a:rPr>
                        <a:t> </a:t>
                      </a:r>
                      <a:r>
                        <a:rPr lang="en-US" sz="1600" dirty="0" err="1">
                          <a:solidFill>
                            <a:schemeClr val="tx1"/>
                          </a:solidFill>
                          <a:effectLst/>
                        </a:rPr>
                        <a:t>mengenai</a:t>
                      </a:r>
                      <a:r>
                        <a:rPr lang="en-US" sz="1600" dirty="0">
                          <a:solidFill>
                            <a:schemeClr val="tx1"/>
                          </a:solidFill>
                          <a:effectLst/>
                        </a:rPr>
                        <a:t> </a:t>
                      </a:r>
                      <a:r>
                        <a:rPr lang="en-US" sz="1600" dirty="0" err="1">
                          <a:solidFill>
                            <a:schemeClr val="tx1"/>
                          </a:solidFill>
                          <a:effectLst/>
                        </a:rPr>
                        <a:t>koordinasi</a:t>
                      </a:r>
                      <a:r>
                        <a:rPr lang="en-US" sz="1600" dirty="0">
                          <a:solidFill>
                            <a:schemeClr val="tx1"/>
                          </a:solidFill>
                          <a:effectLst/>
                        </a:rPr>
                        <a:t> </a:t>
                      </a:r>
                      <a:r>
                        <a:rPr lang="en-US" sz="1600" dirty="0" err="1">
                          <a:solidFill>
                            <a:schemeClr val="tx1"/>
                          </a:solidFill>
                          <a:effectLst/>
                        </a:rPr>
                        <a:t>antar</a:t>
                      </a:r>
                      <a:r>
                        <a:rPr lang="en-US" sz="1600" dirty="0">
                          <a:solidFill>
                            <a:schemeClr val="tx1"/>
                          </a:solidFill>
                          <a:effectLst/>
                        </a:rPr>
                        <a:t> Lembaga di </a:t>
                      </a:r>
                      <a:r>
                        <a:rPr lang="en-US" sz="1600" dirty="0" err="1">
                          <a:solidFill>
                            <a:schemeClr val="tx1"/>
                          </a:solidFill>
                          <a:effectLst/>
                        </a:rPr>
                        <a:t>tingkat</a:t>
                      </a:r>
                      <a:r>
                        <a:rPr lang="en-US" sz="1600" dirty="0">
                          <a:solidFill>
                            <a:schemeClr val="tx1"/>
                          </a:solidFill>
                          <a:effectLst/>
                        </a:rPr>
                        <a:t> </a:t>
                      </a:r>
                      <a:r>
                        <a:rPr lang="en-US" sz="1600" dirty="0" err="1">
                          <a:solidFill>
                            <a:schemeClr val="tx1"/>
                          </a:solidFill>
                          <a:effectLst/>
                        </a:rPr>
                        <a:t>pemerintah</a:t>
                      </a:r>
                      <a:r>
                        <a:rPr lang="en-US" sz="1600" dirty="0">
                          <a:solidFill>
                            <a:schemeClr val="tx1"/>
                          </a:solidFill>
                          <a:effectLst/>
                        </a:rPr>
                        <a:t> Pusat dan </a:t>
                      </a:r>
                      <a:r>
                        <a:rPr lang="en-US" sz="1600" dirty="0" err="1">
                          <a:solidFill>
                            <a:schemeClr val="tx1"/>
                          </a:solidFill>
                          <a:effectLst/>
                        </a:rPr>
                        <a:t>pemerintah</a:t>
                      </a:r>
                      <a:r>
                        <a:rPr lang="en-US" sz="1600" dirty="0">
                          <a:solidFill>
                            <a:schemeClr val="tx1"/>
                          </a:solidFill>
                          <a:effectLst/>
                        </a:rPr>
                        <a:t> Daerah agar </a:t>
                      </a:r>
                      <a:r>
                        <a:rPr lang="en-US" sz="1600" dirty="0" err="1">
                          <a:solidFill>
                            <a:schemeClr val="tx1"/>
                          </a:solidFill>
                          <a:effectLst/>
                        </a:rPr>
                        <a:t>dapat</a:t>
                      </a:r>
                      <a:r>
                        <a:rPr lang="en-US" sz="1600" dirty="0">
                          <a:solidFill>
                            <a:schemeClr val="tx1"/>
                          </a:solidFill>
                          <a:effectLst/>
                        </a:rPr>
                        <a:t> </a:t>
                      </a:r>
                      <a:r>
                        <a:rPr lang="en-US" sz="1600" dirty="0" err="1">
                          <a:solidFill>
                            <a:schemeClr val="tx1"/>
                          </a:solidFill>
                          <a:effectLst/>
                        </a:rPr>
                        <a:t>dirumuskan</a:t>
                      </a:r>
                      <a:r>
                        <a:rPr lang="en-US" sz="1600" dirty="0">
                          <a:solidFill>
                            <a:schemeClr val="tx1"/>
                          </a:solidFill>
                          <a:effectLst/>
                        </a:rPr>
                        <a:t> </a:t>
                      </a:r>
                      <a:r>
                        <a:rPr lang="en-US" sz="1600" dirty="0" err="1">
                          <a:solidFill>
                            <a:schemeClr val="tx1"/>
                          </a:solidFill>
                          <a:effectLst/>
                        </a:rPr>
                        <a:t>konsep</a:t>
                      </a:r>
                      <a:r>
                        <a:rPr lang="en-US" sz="1600" dirty="0">
                          <a:solidFill>
                            <a:schemeClr val="tx1"/>
                          </a:solidFill>
                          <a:effectLst/>
                        </a:rPr>
                        <a:t> </a:t>
                      </a:r>
                      <a:r>
                        <a:rPr lang="en-US" sz="1600" dirty="0" err="1">
                          <a:solidFill>
                            <a:schemeClr val="tx1"/>
                          </a:solidFill>
                          <a:effectLst/>
                        </a:rPr>
                        <a:t>koordinasi</a:t>
                      </a:r>
                      <a:r>
                        <a:rPr lang="en-US" sz="1600" dirty="0">
                          <a:solidFill>
                            <a:schemeClr val="tx1"/>
                          </a:solidFill>
                          <a:effectLst/>
                        </a:rPr>
                        <a:t> </a:t>
                      </a:r>
                      <a:r>
                        <a:rPr lang="en-US" sz="1600" dirty="0" err="1">
                          <a:solidFill>
                            <a:schemeClr val="tx1"/>
                          </a:solidFill>
                          <a:effectLst/>
                        </a:rPr>
                        <a:t>antar</a:t>
                      </a:r>
                      <a:r>
                        <a:rPr lang="en-US" sz="1600" dirty="0">
                          <a:solidFill>
                            <a:schemeClr val="tx1"/>
                          </a:solidFill>
                          <a:effectLst/>
                        </a:rPr>
                        <a:t> </a:t>
                      </a:r>
                      <a:r>
                        <a:rPr lang="en-US" sz="1600" dirty="0" err="1">
                          <a:solidFill>
                            <a:schemeClr val="tx1"/>
                          </a:solidFill>
                          <a:effectLst/>
                        </a:rPr>
                        <a:t>intsnasi</a:t>
                      </a:r>
                      <a:r>
                        <a:rPr lang="en-US" sz="1600" dirty="0">
                          <a:solidFill>
                            <a:schemeClr val="tx1"/>
                          </a:solidFill>
                          <a:effectLst/>
                        </a:rPr>
                        <a:t>, </a:t>
                      </a:r>
                      <a:r>
                        <a:rPr lang="en-US" sz="1600" dirty="0" err="1">
                          <a:solidFill>
                            <a:schemeClr val="tx1"/>
                          </a:solidFill>
                          <a:effectLst/>
                        </a:rPr>
                        <a:t>dibidang</a:t>
                      </a:r>
                      <a:r>
                        <a:rPr lang="en-US" sz="1600" dirty="0">
                          <a:solidFill>
                            <a:schemeClr val="tx1"/>
                          </a:solidFill>
                          <a:effectLst/>
                        </a:rPr>
                        <a:t> </a:t>
                      </a:r>
                      <a:r>
                        <a:rPr lang="en-US" sz="1600" dirty="0" err="1">
                          <a:solidFill>
                            <a:schemeClr val="tx1"/>
                          </a:solidFill>
                          <a:effectLst/>
                        </a:rPr>
                        <a:t>transportasi</a:t>
                      </a:r>
                      <a:r>
                        <a:rPr lang="en-US" sz="1600" dirty="0">
                          <a:solidFill>
                            <a:schemeClr val="tx1"/>
                          </a:solidFill>
                          <a:effectLst/>
                        </a:rPr>
                        <a:t> </a:t>
                      </a:r>
                      <a:r>
                        <a:rPr lang="en-US" sz="1600" dirty="0" err="1">
                          <a:solidFill>
                            <a:schemeClr val="tx1"/>
                          </a:solidFill>
                          <a:effectLst/>
                        </a:rPr>
                        <a:t>jalan</a:t>
                      </a:r>
                      <a:r>
                        <a:rPr lang="en-US" sz="1600" dirty="0">
                          <a:solidFill>
                            <a:schemeClr val="tx1"/>
                          </a:solidFill>
                          <a:effectLst/>
                        </a:rPr>
                        <a:t> pada </a:t>
                      </a:r>
                      <a:r>
                        <a:rPr lang="en-US" sz="1600" dirty="0" err="1">
                          <a:solidFill>
                            <a:schemeClr val="tx1"/>
                          </a:solidFill>
                          <a:effectLst/>
                        </a:rPr>
                        <a:t>khususnya</a:t>
                      </a:r>
                      <a:r>
                        <a:rPr lang="en-US" sz="1600" dirty="0">
                          <a:solidFill>
                            <a:schemeClr val="tx1"/>
                          </a:solidFill>
                          <a:effectLst/>
                        </a:rPr>
                        <a:t> dan </a:t>
                      </a:r>
                      <a:r>
                        <a:rPr lang="en-US" sz="1600" dirty="0" err="1">
                          <a:solidFill>
                            <a:schemeClr val="tx1"/>
                          </a:solidFill>
                          <a:effectLst/>
                        </a:rPr>
                        <a:t>transportasi</a:t>
                      </a:r>
                      <a:r>
                        <a:rPr lang="en-US" sz="1600" dirty="0">
                          <a:solidFill>
                            <a:schemeClr val="tx1"/>
                          </a:solidFill>
                          <a:effectLst/>
                        </a:rPr>
                        <a:t> pada </a:t>
                      </a:r>
                      <a:r>
                        <a:rPr lang="en-US" sz="1600" dirty="0" err="1">
                          <a:solidFill>
                            <a:schemeClr val="tx1"/>
                          </a:solidFill>
                          <a:effectLst/>
                        </a:rPr>
                        <a:t>umumnya</a:t>
                      </a:r>
                      <a:r>
                        <a:rPr lang="en-US"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7712313"/>
                  </a:ext>
                </a:extLst>
              </a:tr>
            </a:tbl>
          </a:graphicData>
        </a:graphic>
      </p:graphicFrame>
    </p:spTree>
    <p:extLst>
      <p:ext uri="{BB962C8B-B14F-4D97-AF65-F5344CB8AC3E}">
        <p14:creationId xmlns:p14="http://schemas.microsoft.com/office/powerpoint/2010/main" val="4075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2F2DC32-7D36-4B02-9E84-F3870A2555BA}"/>
              </a:ext>
            </a:extLst>
          </p:cNvPr>
          <p:cNvSpPr txBox="1">
            <a:spLocks/>
          </p:cNvSpPr>
          <p:nvPr/>
        </p:nvSpPr>
        <p:spPr>
          <a:xfrm>
            <a:off x="1053282" y="1740306"/>
            <a:ext cx="10509454" cy="4999707"/>
          </a:xfrm>
          <a:prstGeom prst="rec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457200" indent="-457200">
              <a:buFont typeface="+mj-lt"/>
              <a:buAutoNum type="alphaUcPeriod"/>
            </a:pPr>
            <a:r>
              <a:rPr lang="en-US" sz="2800" b="1" dirty="0">
                <a:solidFill>
                  <a:schemeClr val="tx1"/>
                </a:solidFill>
              </a:rPr>
              <a:t>PENDAHULUAN</a:t>
            </a:r>
          </a:p>
          <a:p>
            <a:pPr marL="457200" indent="-457200">
              <a:buFont typeface="+mj-lt"/>
              <a:buAutoNum type="alphaUcPeriod"/>
            </a:pPr>
            <a:r>
              <a:rPr lang="en-US" sz="2800" b="1" dirty="0">
                <a:solidFill>
                  <a:schemeClr val="tx1"/>
                </a:solidFill>
              </a:rPr>
              <a:t>KONSEP DAN METODA</a:t>
            </a:r>
          </a:p>
          <a:p>
            <a:pPr marL="457200" indent="-457200">
              <a:buFont typeface="+mj-lt"/>
              <a:buAutoNum type="alphaUcPeriod"/>
            </a:pPr>
            <a:r>
              <a:rPr lang="en-US" sz="2800" b="1" dirty="0">
                <a:solidFill>
                  <a:schemeClr val="tx1"/>
                </a:solidFill>
              </a:rPr>
              <a:t>SEJARAH DAN FILOSIFIS PERKEMBANGAN REGULASI KEBIJAKAN INTEGRASI ANTAR MODA DAN TRANSPORTASI JALAN</a:t>
            </a:r>
          </a:p>
          <a:p>
            <a:pPr marL="457200" indent="-457200">
              <a:buFont typeface="+mj-lt"/>
              <a:buAutoNum type="alphaUcPeriod"/>
            </a:pPr>
            <a:r>
              <a:rPr lang="en-US" sz="2800" b="1" dirty="0">
                <a:solidFill>
                  <a:schemeClr val="tx1"/>
                </a:solidFill>
              </a:rPr>
              <a:t>INVENTARISASI ISU DAN PERMASALAHAN DAN KEBUTUHAN PENELITIAN REGULASI DAN KEBIJAKAN </a:t>
            </a:r>
          </a:p>
          <a:p>
            <a:pPr marL="457200" indent="-457200">
              <a:buFont typeface="+mj-lt"/>
              <a:buAutoNum type="alphaUcPeriod"/>
            </a:pPr>
            <a:r>
              <a:rPr lang="en-US" sz="2800" b="1" dirty="0">
                <a:solidFill>
                  <a:schemeClr val="tx1"/>
                </a:solidFill>
              </a:rPr>
              <a:t>KEBUTUHAN PENGATURAN KONEKTIVITAS NASIONAL</a:t>
            </a:r>
          </a:p>
          <a:p>
            <a:pPr marL="0" indent="0">
              <a:buNone/>
            </a:pPr>
            <a:endParaRPr lang="en-US" sz="2800" b="1" dirty="0">
              <a:solidFill>
                <a:schemeClr val="tx1"/>
              </a:solidFill>
            </a:endParaRPr>
          </a:p>
          <a:p>
            <a:pPr marL="457200" indent="-457200">
              <a:buFont typeface="+mj-lt"/>
              <a:buAutoNum type="alphaUcPeriod"/>
            </a:pPr>
            <a:endParaRPr lang="en-US" sz="2400" dirty="0">
              <a:solidFill>
                <a:schemeClr val="tx1"/>
              </a:solidFill>
            </a:endParaRPr>
          </a:p>
        </p:txBody>
      </p:sp>
      <p:sp>
        <p:nvSpPr>
          <p:cNvPr id="6" name="Title 1">
            <a:extLst>
              <a:ext uri="{FF2B5EF4-FFF2-40B4-BE49-F238E27FC236}">
                <a16:creationId xmlns:a16="http://schemas.microsoft.com/office/drawing/2014/main" id="{1F74E9C5-FB4E-4237-AE1F-D27885B60D2D}"/>
              </a:ext>
            </a:extLst>
          </p:cNvPr>
          <p:cNvSpPr txBox="1">
            <a:spLocks/>
          </p:cNvSpPr>
          <p:nvPr/>
        </p:nvSpPr>
        <p:spPr>
          <a:xfrm>
            <a:off x="1053282" y="663678"/>
            <a:ext cx="10509454" cy="1022932"/>
          </a:xfrm>
          <a:prstGeom prst="rect">
            <a:avLst/>
          </a:prstGeom>
          <a:solidFill>
            <a:schemeClr val="accent4">
              <a:lumMod val="50000"/>
            </a:schemeClr>
          </a:solidFill>
        </p:spPr>
        <p:txBody>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algn="ct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MATERI PENYAJIAN</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B619A510-4628-41A0-BCAF-FD0D3429E874}"/>
              </a:ext>
            </a:extLst>
          </p:cNvPr>
          <p:cNvGraphicFramePr>
            <a:graphicFrameLocks noGrp="1"/>
          </p:cNvGraphicFramePr>
          <p:nvPr>
            <p:extLst>
              <p:ext uri="{D42A27DB-BD31-4B8C-83A1-F6EECF244321}">
                <p14:modId xmlns:p14="http://schemas.microsoft.com/office/powerpoint/2010/main" val="328412390"/>
              </p:ext>
            </p:extLst>
          </p:nvPr>
        </p:nvGraphicFramePr>
        <p:xfrm>
          <a:off x="486286" y="601679"/>
          <a:ext cx="11219428" cy="5864098"/>
        </p:xfrm>
        <a:graphic>
          <a:graphicData uri="http://schemas.openxmlformats.org/drawingml/2006/table">
            <a:tbl>
              <a:tblPr firstRow="1" bandRow="1">
                <a:tableStyleId>{5C22544A-7EE6-4342-B048-85BDC9FD1C3A}</a:tableStyleId>
              </a:tblPr>
              <a:tblGrid>
                <a:gridCol w="866058">
                  <a:extLst>
                    <a:ext uri="{9D8B030D-6E8A-4147-A177-3AD203B41FA5}">
                      <a16:colId xmlns:a16="http://schemas.microsoft.com/office/drawing/2014/main" val="1540899503"/>
                    </a:ext>
                  </a:extLst>
                </a:gridCol>
                <a:gridCol w="3451123">
                  <a:extLst>
                    <a:ext uri="{9D8B030D-6E8A-4147-A177-3AD203B41FA5}">
                      <a16:colId xmlns:a16="http://schemas.microsoft.com/office/drawing/2014/main" val="2295045255"/>
                    </a:ext>
                  </a:extLst>
                </a:gridCol>
                <a:gridCol w="4097390">
                  <a:extLst>
                    <a:ext uri="{9D8B030D-6E8A-4147-A177-3AD203B41FA5}">
                      <a16:colId xmlns:a16="http://schemas.microsoft.com/office/drawing/2014/main" val="982578339"/>
                    </a:ext>
                  </a:extLst>
                </a:gridCol>
                <a:gridCol w="2804857">
                  <a:extLst>
                    <a:ext uri="{9D8B030D-6E8A-4147-A177-3AD203B41FA5}">
                      <a16:colId xmlns:a16="http://schemas.microsoft.com/office/drawing/2014/main" val="1173272522"/>
                    </a:ext>
                  </a:extLst>
                </a:gridCol>
              </a:tblGrid>
              <a:tr h="370840">
                <a:tc>
                  <a:txBody>
                    <a:bodyPr/>
                    <a:lstStyle/>
                    <a:p>
                      <a:pPr marL="0" marR="0" indent="0" algn="just">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NO</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400" b="1">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ISU DAN PERMASALAHAN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400" b="1">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DAMPAK YANG DITIMBULKAN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KEBUTUHAN PENELITIAN UNTUK SOLUSI</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7417101"/>
                  </a:ext>
                </a:extLst>
              </a:tr>
              <a:tr h="370840">
                <a:tc>
                  <a:txBody>
                    <a:bodyPr/>
                    <a:lstStyle/>
                    <a:p>
                      <a:pPr marL="0" marR="0" indent="0" algn="just">
                        <a:lnSpc>
                          <a:spcPct val="112000"/>
                        </a:lnSpc>
                        <a:spcBef>
                          <a:spcPts val="0"/>
                        </a:spcBef>
                        <a:spcAft>
                          <a:spcPts val="0"/>
                        </a:spcAft>
                      </a:pPr>
                      <a:r>
                        <a:rPr lang="en-US" sz="1600" b="1" dirty="0">
                          <a:effectLst/>
                          <a:latin typeface="Bookman Old Style" panose="02050604050505020204" pitchFamily="18" charset="0"/>
                          <a:ea typeface="Calibri" panose="020F0502020204030204" pitchFamily="34" charset="0"/>
                          <a:cs typeface="Calibri" panose="020F0502020204030204" pitchFamily="34" charset="0"/>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5080" marR="0" indent="0" algn="l">
                        <a:lnSpc>
                          <a:spcPct val="110000"/>
                        </a:lnSpc>
                        <a:spcBef>
                          <a:spcPts val="0"/>
                        </a:spcBef>
                        <a:spcAft>
                          <a:spcPts val="2535"/>
                        </a:spcAft>
                      </a:pPr>
                      <a:r>
                        <a:rPr lang="en-US" sz="1600" b="1" kern="0" dirty="0" err="1">
                          <a:solidFill>
                            <a:srgbClr val="000000"/>
                          </a:solidFill>
                          <a:effectLst/>
                          <a:latin typeface="Bookman Old Style" panose="02050604050505020204" pitchFamily="18" charset="0"/>
                          <a:ea typeface="Courier New" panose="02070309020205020404" pitchFamily="49" charset="0"/>
                          <a:cs typeface="Calibri" panose="020F0502020204030204" pitchFamily="34" charset="0"/>
                        </a:rPr>
                        <a:t>Revolusi</a:t>
                      </a:r>
                      <a:r>
                        <a:rPr lang="en-US" sz="1600" b="1" kern="0" dirty="0">
                          <a:solidFill>
                            <a:srgbClr val="000000"/>
                          </a:solidFill>
                          <a:effectLst/>
                          <a:latin typeface="Bookman Old Style" panose="02050604050505020204" pitchFamily="18" charset="0"/>
                          <a:ea typeface="Courier New" panose="02070309020205020404" pitchFamily="49" charset="0"/>
                          <a:cs typeface="Calibri" panose="020F0502020204030204" pitchFamily="34" charset="0"/>
                        </a:rPr>
                        <a:t> </a:t>
                      </a:r>
                      <a:r>
                        <a:rPr lang="en-US" sz="1600" b="1" kern="0" dirty="0" err="1">
                          <a:solidFill>
                            <a:srgbClr val="000000"/>
                          </a:solidFill>
                          <a:effectLst/>
                          <a:latin typeface="Bookman Old Style" panose="02050604050505020204" pitchFamily="18" charset="0"/>
                          <a:ea typeface="Courier New" panose="02070309020205020404" pitchFamily="49" charset="0"/>
                          <a:cs typeface="Calibri" panose="020F0502020204030204" pitchFamily="34" charset="0"/>
                        </a:rPr>
                        <a:t>Industri</a:t>
                      </a:r>
                      <a:r>
                        <a:rPr lang="en-US" sz="1600" b="1" kern="0" dirty="0">
                          <a:solidFill>
                            <a:srgbClr val="000000"/>
                          </a:solidFill>
                          <a:effectLst/>
                          <a:latin typeface="Bookman Old Style" panose="02050604050505020204" pitchFamily="18" charset="0"/>
                          <a:ea typeface="Courier New" panose="02070309020205020404" pitchFamily="49" charset="0"/>
                          <a:cs typeface="Calibri" panose="020F0502020204030204" pitchFamily="34" charset="0"/>
                        </a:rPr>
                        <a:t> 4.0</a:t>
                      </a:r>
                      <a:endParaRPr lang="en-US" sz="1600" b="1" kern="0" dirty="0">
                        <a:solidFill>
                          <a:srgbClr val="000000"/>
                        </a:solidFill>
                        <a:effectLst/>
                        <a:latin typeface="Calibri" panose="020F0502020204030204" pitchFamily="34" charset="0"/>
                        <a:ea typeface="Courier New" panose="02070309020205020404" pitchFamily="49" charset="0"/>
                        <a:cs typeface="Times New Roman" panose="02020603050405020304" pitchFamily="18" charset="0"/>
                      </a:endParaRPr>
                    </a:p>
                  </a:txBody>
                  <a:tcPr marL="68580" marR="68580" marT="0" marB="0"/>
                </a:tc>
                <a:tc>
                  <a:txBody>
                    <a:bodyPr/>
                    <a:lstStyle/>
                    <a:p>
                      <a:endParaRPr lang="en-US"/>
                    </a:p>
                  </a:txBody>
                  <a:tcPr/>
                </a:tc>
                <a:tc>
                  <a:txBody>
                    <a:bodyPr/>
                    <a:lstStyle/>
                    <a:p>
                      <a:endParaRPr lang="en-US"/>
                    </a:p>
                  </a:txBody>
                  <a:tcPr/>
                </a:tc>
                <a:extLst>
                  <a:ext uri="{0D108BD9-81ED-4DB2-BD59-A6C34878D82A}">
                    <a16:rowId xmlns:a16="http://schemas.microsoft.com/office/drawing/2014/main" val="2782582868"/>
                  </a:ext>
                </a:extLst>
              </a:tr>
              <a:tr h="370840">
                <a:tc>
                  <a:txBody>
                    <a:bodyPr/>
                    <a:lstStyle/>
                    <a:p>
                      <a:endParaRPr lang="en-US"/>
                    </a:p>
                  </a:txBody>
                  <a:tcPr/>
                </a:tc>
                <a:tc>
                  <a:txBody>
                    <a:bodyPr/>
                    <a:lstStyle/>
                    <a:p>
                      <a:r>
                        <a:rPr lang="en-US" sz="1800" kern="1200" dirty="0" err="1">
                          <a:solidFill>
                            <a:schemeClr val="dk1"/>
                          </a:solidFill>
                          <a:effectLst/>
                          <a:latin typeface="+mn-lt"/>
                          <a:ea typeface="+mn-ea"/>
                          <a:cs typeface="+mn-cs"/>
                        </a:rPr>
                        <a:t>Adanya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perkembangan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aplikasi</a:t>
                      </a:r>
                      <a:r>
                        <a:rPr lang="en-US" sz="1800" kern="1200" dirty="0">
                          <a:solidFill>
                            <a:schemeClr val="dk1"/>
                          </a:solidFill>
                          <a:effectLst/>
                          <a:latin typeface="+mn-lt"/>
                          <a:ea typeface="+mn-ea"/>
                          <a:cs typeface="+mn-cs"/>
                        </a:rPr>
                        <a:t> yang </a:t>
                      </a:r>
                      <a:r>
                        <a:rPr lang="en-US" sz="1800" kern="1200" dirty="0" err="1">
                          <a:solidFill>
                            <a:schemeClr val="dk1"/>
                          </a:solidFill>
                          <a:effectLst/>
                          <a:latin typeface="+mn-lt"/>
                          <a:ea typeface="+mn-ea"/>
                          <a:cs typeface="+mn-cs"/>
                        </a:rPr>
                        <a:t>marak</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dewasa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ini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memeberikan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kemudahan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bagi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pengguna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jasa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angkutan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melakukan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akses</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langsung</a:t>
                      </a:r>
                      <a:r>
                        <a:rPr lang="en-US" sz="1800" kern="1200" dirty="0">
                          <a:solidFill>
                            <a:schemeClr val="dk1"/>
                          </a:solidFill>
                          <a:effectLst/>
                          <a:latin typeface="+mn-lt"/>
                          <a:ea typeface="+mn-ea"/>
                          <a:cs typeface="+mn-cs"/>
                        </a:rPr>
                        <a:t> Dallam </a:t>
                      </a:r>
                      <a:r>
                        <a:rPr lang="en-US" sz="1800" kern="1200" dirty="0" err="1">
                          <a:solidFill>
                            <a:schemeClr val="dk1"/>
                          </a:solidFill>
                          <a:effectLst/>
                          <a:latin typeface="+mn-lt"/>
                          <a:ea typeface="+mn-ea"/>
                          <a:cs typeface="+mn-cs"/>
                        </a:rPr>
                        <a:t>pemesanan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jasa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layanan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angkutan</a:t>
                      </a:r>
                      <a:r>
                        <a:rPr lang="en-US" sz="1800" kern="1200" dirty="0">
                          <a:solidFill>
                            <a:schemeClr val="dk1"/>
                          </a:solidFill>
                          <a:effectLst/>
                          <a:latin typeface="+mn-lt"/>
                          <a:ea typeface="+mn-ea"/>
                          <a:cs typeface="+mn-cs"/>
                        </a:rPr>
                        <a:t> pada </a:t>
                      </a:r>
                      <a:r>
                        <a:rPr lang="en-US" sz="1800" kern="1200" dirty="0" err="1">
                          <a:solidFill>
                            <a:schemeClr val="dk1"/>
                          </a:solidFill>
                          <a:effectLst/>
                          <a:latin typeface="+mn-lt"/>
                          <a:ea typeface="+mn-ea"/>
                          <a:cs typeface="+mn-cs"/>
                        </a:rPr>
                        <a:t>berbagai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moda</a:t>
                      </a:r>
                      <a:r>
                        <a:rPr lang="en-US" sz="1800" kern="1200" dirty="0">
                          <a:solidFill>
                            <a:schemeClr val="dk1"/>
                          </a:solidFill>
                          <a:effectLst/>
                          <a:latin typeface="+mn-lt"/>
                          <a:ea typeface="+mn-ea"/>
                          <a:cs typeface="+mn-cs"/>
                        </a:rPr>
                        <a:t>.</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err="1">
                          <a:solidFill>
                            <a:schemeClr val="dk1"/>
                          </a:solidFill>
                          <a:effectLst/>
                          <a:latin typeface="+mn-lt"/>
                          <a:ea typeface="+mn-ea"/>
                          <a:cs typeface="+mn-cs"/>
                        </a:rPr>
                        <a:t>Perkembangan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moda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transportasi</a:t>
                      </a:r>
                      <a:r>
                        <a:rPr lang="en-US" sz="1800" kern="1200" dirty="0">
                          <a:solidFill>
                            <a:schemeClr val="dk1"/>
                          </a:solidFill>
                          <a:effectLst/>
                          <a:latin typeface="+mn-lt"/>
                          <a:ea typeface="+mn-ea"/>
                          <a:cs typeface="+mn-cs"/>
                        </a:rPr>
                        <a:t> yang </a:t>
                      </a:r>
                      <a:r>
                        <a:rPr lang="en-US" sz="1800" kern="1200" dirty="0" err="1">
                          <a:solidFill>
                            <a:schemeClr val="dk1"/>
                          </a:solidFill>
                          <a:effectLst/>
                          <a:latin typeface="+mn-lt"/>
                          <a:ea typeface="+mn-ea"/>
                          <a:cs typeface="+mn-cs"/>
                        </a:rPr>
                        <a:t>penyediaan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jasa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angkutan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membutuhkan</a:t>
                      </a:r>
                      <a:r>
                        <a:rPr lang="en-US" sz="1800" kern="1200" dirty="0">
                          <a:solidFill>
                            <a:schemeClr val="dk1"/>
                          </a:solidFill>
                          <a:effectLst/>
                          <a:latin typeface="+mn-lt"/>
                          <a:ea typeface="+mn-ea"/>
                          <a:cs typeface="+mn-cs"/>
                        </a:rPr>
                        <a:t> modal </a:t>
                      </a:r>
                      <a:r>
                        <a:rPr lang="en-US" sz="1800" kern="1200" dirty="0" err="1">
                          <a:solidFill>
                            <a:schemeClr val="dk1"/>
                          </a:solidFill>
                          <a:effectLst/>
                          <a:latin typeface="+mn-lt"/>
                          <a:ea typeface="+mn-ea"/>
                          <a:cs typeface="+mn-cs"/>
                        </a:rPr>
                        <a:t>besar</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seperti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kereta-api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penerbangan</a:t>
                      </a:r>
                      <a:r>
                        <a:rPr lang="en-US" sz="1800" kern="1200" dirty="0">
                          <a:solidFill>
                            <a:schemeClr val="dk1"/>
                          </a:solidFill>
                          <a:effectLst/>
                          <a:latin typeface="+mn-lt"/>
                          <a:ea typeface="+mn-ea"/>
                          <a:cs typeface="+mn-cs"/>
                        </a:rPr>
                        <a:t>, dan </a:t>
                      </a:r>
                      <a:r>
                        <a:rPr lang="en-US" sz="1800" kern="1200" dirty="0" err="1">
                          <a:solidFill>
                            <a:schemeClr val="dk1"/>
                          </a:solidFill>
                          <a:effectLst/>
                          <a:latin typeface="+mn-lt"/>
                          <a:ea typeface="+mn-ea"/>
                          <a:cs typeface="+mn-cs"/>
                        </a:rPr>
                        <a:t>pelayaran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kemudahan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pemesanan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ini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memudahkan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pemesanan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namun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tidak</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mengganggu</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layanan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angkutan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Untuk</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jasa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angkutan</a:t>
                      </a:r>
                      <a:r>
                        <a:rPr lang="en-US" sz="1800" kern="1200" dirty="0">
                          <a:solidFill>
                            <a:schemeClr val="dk1"/>
                          </a:solidFill>
                          <a:effectLst/>
                          <a:latin typeface="+mn-lt"/>
                          <a:ea typeface="+mn-ea"/>
                          <a:cs typeface="+mn-cs"/>
                        </a:rPr>
                        <a:t> orang,  </a:t>
                      </a:r>
                      <a:r>
                        <a:rPr lang="en-US" sz="1800" b="1" i="1" kern="1200" dirty="0" err="1">
                          <a:solidFill>
                            <a:schemeClr val="dk1"/>
                          </a:solidFill>
                          <a:effectLst/>
                          <a:latin typeface="+mn-lt"/>
                          <a:ea typeface="+mn-ea"/>
                          <a:cs typeface="+mn-cs"/>
                        </a:rPr>
                        <a:t>aplikasi</a:t>
                      </a:r>
                      <a:r>
                        <a:rPr lang="en-US" sz="1800" b="1" i="1" kern="1200" dirty="0">
                          <a:solidFill>
                            <a:schemeClr val="dk1"/>
                          </a:solidFill>
                          <a:effectLst/>
                          <a:latin typeface="+mn-lt"/>
                          <a:ea typeface="+mn-ea"/>
                          <a:cs typeface="+mn-cs"/>
                        </a:rPr>
                        <a:t> </a:t>
                      </a:r>
                      <a:r>
                        <a:rPr lang="en-US" sz="1800" b="1" i="1" kern="1200" dirty="0" err="1">
                          <a:solidFill>
                            <a:schemeClr val="dk1"/>
                          </a:solidFill>
                          <a:effectLst/>
                          <a:latin typeface="+mn-lt"/>
                          <a:ea typeface="+mn-ea"/>
                          <a:cs typeface="+mn-cs"/>
                        </a:rPr>
                        <a:t>ini</a:t>
                      </a:r>
                      <a:r>
                        <a:rPr lang="en-US" sz="1800" b="1" i="1" kern="1200" dirty="0">
                          <a:solidFill>
                            <a:schemeClr val="dk1"/>
                          </a:solidFill>
                          <a:effectLst/>
                          <a:latin typeface="+mn-lt"/>
                          <a:ea typeface="+mn-ea"/>
                          <a:cs typeface="+mn-cs"/>
                        </a:rPr>
                        <a:t>  </a:t>
                      </a:r>
                      <a:r>
                        <a:rPr lang="en-US" sz="1800" b="1" i="1" kern="1200" dirty="0" err="1">
                          <a:solidFill>
                            <a:schemeClr val="dk1"/>
                          </a:solidFill>
                          <a:effectLst/>
                          <a:latin typeface="+mn-lt"/>
                          <a:ea typeface="+mn-ea"/>
                          <a:cs typeface="+mn-cs"/>
                        </a:rPr>
                        <a:t>layanan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pemesanan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ini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hanya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memberikan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kemudahan</a:t>
                      </a:r>
                      <a:r>
                        <a:rPr lang="en-US" sz="1800" kern="1200" dirty="0">
                          <a:solidFill>
                            <a:schemeClr val="dk1"/>
                          </a:solidFill>
                          <a:effectLst/>
                          <a:latin typeface="+mn-lt"/>
                          <a:ea typeface="+mn-ea"/>
                          <a:cs typeface="+mn-cs"/>
                        </a:rPr>
                        <a:t> </a:t>
                      </a:r>
                      <a:r>
                        <a:rPr lang="en-US" sz="1800" b="1" i="1" kern="1200" dirty="0" err="1">
                          <a:solidFill>
                            <a:schemeClr val="dk1"/>
                          </a:solidFill>
                          <a:effectLst/>
                          <a:latin typeface="+mn-lt"/>
                          <a:ea typeface="+mn-ea"/>
                          <a:cs typeface="+mn-cs"/>
                        </a:rPr>
                        <a:t>layanan</a:t>
                      </a:r>
                      <a:r>
                        <a:rPr lang="en-US" sz="1800" b="1" i="1" kern="1200" dirty="0">
                          <a:solidFill>
                            <a:schemeClr val="dk1"/>
                          </a:solidFill>
                          <a:effectLst/>
                          <a:latin typeface="+mn-lt"/>
                          <a:ea typeface="+mn-ea"/>
                          <a:cs typeface="+mn-cs"/>
                        </a:rPr>
                        <a:t>  </a:t>
                      </a:r>
                      <a:r>
                        <a:rPr lang="en-US" sz="1800" b="1" i="1" kern="1200" dirty="0" err="1">
                          <a:solidFill>
                            <a:schemeClr val="dk1"/>
                          </a:solidFill>
                          <a:effectLst/>
                          <a:latin typeface="+mn-lt"/>
                          <a:ea typeface="+mn-ea"/>
                          <a:cs typeface="+mn-cs"/>
                        </a:rPr>
                        <a:t>pemesanan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namun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tidak</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sampai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ke</a:t>
                      </a:r>
                      <a:r>
                        <a:rPr lang="en-US" sz="1800" kern="1200" dirty="0">
                          <a:solidFill>
                            <a:schemeClr val="dk1"/>
                          </a:solidFill>
                          <a:effectLst/>
                          <a:latin typeface="+mn-lt"/>
                          <a:ea typeface="+mn-ea"/>
                          <a:cs typeface="+mn-cs"/>
                        </a:rPr>
                        <a:t> </a:t>
                      </a:r>
                      <a:r>
                        <a:rPr lang="en-US" sz="1800" b="1" i="1" kern="1200" dirty="0" err="1">
                          <a:solidFill>
                            <a:schemeClr val="dk1"/>
                          </a:solidFill>
                          <a:effectLst/>
                          <a:latin typeface="+mn-lt"/>
                          <a:ea typeface="+mn-ea"/>
                          <a:cs typeface="+mn-cs"/>
                        </a:rPr>
                        <a:t>layanan</a:t>
                      </a:r>
                      <a:r>
                        <a:rPr lang="en-US" sz="1800" b="1" i="1" kern="1200" dirty="0">
                          <a:solidFill>
                            <a:schemeClr val="dk1"/>
                          </a:solidFill>
                          <a:effectLst/>
                          <a:latin typeface="+mn-lt"/>
                          <a:ea typeface="+mn-ea"/>
                          <a:cs typeface="+mn-cs"/>
                        </a:rPr>
                        <a:t> </a:t>
                      </a:r>
                      <a:r>
                        <a:rPr lang="en-US" sz="1800" b="1" i="1" kern="1200" dirty="0" err="1">
                          <a:solidFill>
                            <a:schemeClr val="dk1"/>
                          </a:solidFill>
                          <a:effectLst/>
                          <a:latin typeface="+mn-lt"/>
                          <a:ea typeface="+mn-ea"/>
                          <a:cs typeface="+mn-cs"/>
                        </a:rPr>
                        <a:t>angkutan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memindahkan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obyek</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dari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satu</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tempat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ke</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tempat</a:t>
                      </a:r>
                      <a:r>
                        <a:rPr lang="en-US" sz="1800" kern="1200" dirty="0">
                          <a:solidFill>
                            <a:schemeClr val="dk1"/>
                          </a:solidFill>
                          <a:effectLst/>
                          <a:latin typeface="+mn-lt"/>
                          <a:ea typeface="+mn-ea"/>
                          <a:cs typeface="+mn-cs"/>
                        </a:rPr>
                        <a:t> lain), </a:t>
                      </a:r>
                      <a:r>
                        <a:rPr lang="en-US" sz="1800" kern="1200" dirty="0" err="1">
                          <a:solidFill>
                            <a:schemeClr val="dk1"/>
                          </a:solidFill>
                          <a:effectLst/>
                          <a:latin typeface="+mn-lt"/>
                          <a:ea typeface="+mn-ea"/>
                          <a:cs typeface="+mn-cs"/>
                        </a:rPr>
                        <a:t>karena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layanan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angkutan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tetap</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dijalankan</a:t>
                      </a:r>
                      <a:r>
                        <a:rPr lang="en-US" sz="1800" kern="1200" dirty="0">
                          <a:solidFill>
                            <a:schemeClr val="dk1"/>
                          </a:solidFill>
                          <a:effectLst/>
                          <a:latin typeface="+mn-lt"/>
                          <a:ea typeface="+mn-ea"/>
                          <a:cs typeface="+mn-cs"/>
                        </a:rPr>
                        <a:t> oleh operator </a:t>
                      </a:r>
                      <a:r>
                        <a:rPr lang="en-US" sz="1800" kern="1200" dirty="0" err="1">
                          <a:solidFill>
                            <a:schemeClr val="dk1"/>
                          </a:solidFill>
                          <a:effectLst/>
                          <a:latin typeface="+mn-lt"/>
                          <a:ea typeface="+mn-ea"/>
                          <a:cs typeface="+mn-cs"/>
                        </a:rPr>
                        <a:t>resmi</a:t>
                      </a:r>
                      <a:r>
                        <a:rPr lang="en-US" sz="1800" kern="1200" dirty="0">
                          <a:solidFill>
                            <a:schemeClr val="dk1"/>
                          </a:solidFill>
                          <a:effectLst/>
                          <a:latin typeface="+mn-lt"/>
                          <a:ea typeface="+mn-ea"/>
                          <a:cs typeface="+mn-cs"/>
                        </a:rPr>
                        <a:t> yang </a:t>
                      </a:r>
                      <a:r>
                        <a:rPr lang="en-US" sz="1800" kern="1200" dirty="0" err="1">
                          <a:solidFill>
                            <a:schemeClr val="dk1"/>
                          </a:solidFill>
                          <a:effectLst/>
                          <a:latin typeface="+mn-lt"/>
                          <a:ea typeface="+mn-ea"/>
                          <a:cs typeface="+mn-cs"/>
                        </a:rPr>
                        <a:t>mempunyai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izin</a:t>
                      </a:r>
                      <a:r>
                        <a:rPr lang="en-US" sz="1800" kern="1200" dirty="0">
                          <a:solidFill>
                            <a:schemeClr val="dk1"/>
                          </a:solidFill>
                          <a:effectLst/>
                          <a:latin typeface="+mn-lt"/>
                          <a:ea typeface="+mn-ea"/>
                          <a:cs typeface="+mn-cs"/>
                        </a:rPr>
                        <a:t> dan </a:t>
                      </a:r>
                      <a:r>
                        <a:rPr lang="en-US" sz="1800" kern="1200" dirty="0" err="1">
                          <a:solidFill>
                            <a:schemeClr val="dk1"/>
                          </a:solidFill>
                          <a:effectLst/>
                          <a:latin typeface="+mn-lt"/>
                          <a:ea typeface="+mn-ea"/>
                          <a:cs typeface="+mn-cs"/>
                        </a:rPr>
                        <a:t>telah</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memenuhi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persyaratan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perizinan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untuk</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menjamin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mutu</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pelayanan</a:t>
                      </a:r>
                      <a:r>
                        <a:rPr lang="en-US" sz="1800" kern="1200" dirty="0">
                          <a:solidFill>
                            <a:schemeClr val="dk1"/>
                          </a:solidFill>
                          <a:effectLst/>
                          <a:latin typeface="+mn-lt"/>
                          <a:ea typeface="+mn-ea"/>
                          <a:cs typeface="+mn-cs"/>
                        </a:rPr>
                        <a:t>.</a:t>
                      </a:r>
                    </a:p>
                    <a:p>
                      <a:endParaRPr lang="en-US" dirty="0"/>
                    </a:p>
                  </a:txBody>
                  <a:tcPr/>
                </a:tc>
                <a:tc>
                  <a:txBody>
                    <a:bodyPr/>
                    <a:lstStyle/>
                    <a:p>
                      <a:r>
                        <a:rPr lang="en-US" sz="1400" kern="1200" dirty="0" err="1">
                          <a:solidFill>
                            <a:schemeClr val="dk1"/>
                          </a:solidFill>
                          <a:effectLst/>
                          <a:latin typeface="+mn-lt"/>
                          <a:ea typeface="+mn-ea"/>
                          <a:cs typeface="+mn-cs"/>
                        </a:rPr>
                        <a:t>Untuk</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mendapat</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solusi</a:t>
                      </a:r>
                      <a:r>
                        <a:rPr lang="en-US" sz="1400" kern="1200" dirty="0">
                          <a:solidFill>
                            <a:schemeClr val="dk1"/>
                          </a:solidFill>
                          <a:effectLst/>
                          <a:latin typeface="+mn-lt"/>
                          <a:ea typeface="+mn-ea"/>
                          <a:cs typeface="+mn-cs"/>
                        </a:rPr>
                        <a:t> yang </a:t>
                      </a:r>
                      <a:r>
                        <a:rPr lang="en-US" sz="1400" kern="1200" dirty="0" err="1">
                          <a:solidFill>
                            <a:schemeClr val="dk1"/>
                          </a:solidFill>
                          <a:effectLst/>
                          <a:latin typeface="+mn-lt"/>
                          <a:ea typeface="+mn-ea"/>
                          <a:cs typeface="+mn-cs"/>
                        </a:rPr>
                        <a:t>komprehnsif</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perlu</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dilakukan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penelitian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sebagai</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berikut</a:t>
                      </a:r>
                      <a:r>
                        <a:rPr lang="en-US" sz="1400" kern="1200" dirty="0">
                          <a:solidFill>
                            <a:schemeClr val="dk1"/>
                          </a:solidFill>
                          <a:effectLst/>
                          <a:latin typeface="+mn-lt"/>
                          <a:ea typeface="+mn-ea"/>
                          <a:cs typeface="+mn-cs"/>
                        </a:rPr>
                        <a:t> :</a:t>
                      </a:r>
                    </a:p>
                    <a:p>
                      <a:pPr marL="342900" lvl="0" indent="-342900">
                        <a:buFont typeface="+mj-lt"/>
                        <a:buAutoNum type="arabicPeriod"/>
                      </a:pPr>
                      <a:r>
                        <a:rPr lang="en-US" sz="1400" kern="1200" dirty="0" err="1">
                          <a:solidFill>
                            <a:schemeClr val="dk1"/>
                          </a:solidFill>
                          <a:effectLst/>
                          <a:latin typeface="+mn-lt"/>
                          <a:ea typeface="+mn-ea"/>
                          <a:cs typeface="+mn-cs"/>
                        </a:rPr>
                        <a:t>Penelitian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permintaan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angkutan</a:t>
                      </a:r>
                      <a:r>
                        <a:rPr lang="en-US" sz="1400" kern="1200" dirty="0">
                          <a:solidFill>
                            <a:schemeClr val="dk1"/>
                          </a:solidFill>
                          <a:effectLst/>
                          <a:latin typeface="+mn-lt"/>
                          <a:ea typeface="+mn-ea"/>
                          <a:cs typeface="+mn-cs"/>
                        </a:rPr>
                        <a:t> orang yang </a:t>
                      </a:r>
                      <a:r>
                        <a:rPr lang="en-US" sz="1400" kern="1200" dirty="0" err="1">
                          <a:solidFill>
                            <a:schemeClr val="dk1"/>
                          </a:solidFill>
                          <a:effectLst/>
                          <a:latin typeface="+mn-lt"/>
                          <a:ea typeface="+mn-ea"/>
                          <a:cs typeface="+mn-cs"/>
                        </a:rPr>
                        <a:t>dilayani</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perusahaan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Taksi</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resmi</a:t>
                      </a:r>
                      <a:r>
                        <a:rPr lang="en-US" sz="1400" kern="1200" dirty="0">
                          <a:solidFill>
                            <a:schemeClr val="dk1"/>
                          </a:solidFill>
                          <a:effectLst/>
                          <a:latin typeface="+mn-lt"/>
                          <a:ea typeface="+mn-ea"/>
                          <a:cs typeface="+mn-cs"/>
                        </a:rPr>
                        <a:t>, Angkutan </a:t>
                      </a:r>
                      <a:r>
                        <a:rPr lang="en-US" sz="1400" kern="1200" dirty="0" err="1">
                          <a:solidFill>
                            <a:schemeClr val="dk1"/>
                          </a:solidFill>
                          <a:effectLst/>
                          <a:latin typeface="+mn-lt"/>
                          <a:ea typeface="+mn-ea"/>
                          <a:cs typeface="+mn-cs"/>
                        </a:rPr>
                        <a:t>Sewa</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Khusus</a:t>
                      </a:r>
                      <a:r>
                        <a:rPr lang="en-US" sz="1400" kern="1200" dirty="0">
                          <a:solidFill>
                            <a:schemeClr val="dk1"/>
                          </a:solidFill>
                          <a:effectLst/>
                          <a:latin typeface="+mn-lt"/>
                          <a:ea typeface="+mn-ea"/>
                          <a:cs typeface="+mn-cs"/>
                        </a:rPr>
                        <a:t>,</a:t>
                      </a:r>
                      <a:r>
                        <a:rPr lang="en-US" sz="1400" b="1"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kendaraan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perseorang</a:t>
                      </a:r>
                      <a:r>
                        <a:rPr lang="en-US" sz="1400" kern="1200" dirty="0">
                          <a:solidFill>
                            <a:schemeClr val="dk1"/>
                          </a:solidFill>
                          <a:effectLst/>
                          <a:latin typeface="+mn-lt"/>
                          <a:ea typeface="+mn-ea"/>
                          <a:cs typeface="+mn-cs"/>
                        </a:rPr>
                        <a:t> yang </a:t>
                      </a:r>
                      <a:r>
                        <a:rPr lang="en-US" sz="1400" kern="1200" dirty="0" err="1">
                          <a:solidFill>
                            <a:schemeClr val="dk1"/>
                          </a:solidFill>
                          <a:effectLst/>
                          <a:latin typeface="+mn-lt"/>
                          <a:ea typeface="+mn-ea"/>
                          <a:cs typeface="+mn-cs"/>
                        </a:rPr>
                        <a:t>tidak</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memiliki</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izin</a:t>
                      </a:r>
                      <a:r>
                        <a:rPr lang="en-US" sz="1400" kern="1200" dirty="0">
                          <a:solidFill>
                            <a:schemeClr val="dk1"/>
                          </a:solidFill>
                          <a:effectLst/>
                          <a:latin typeface="+mn-lt"/>
                          <a:ea typeface="+mn-ea"/>
                          <a:cs typeface="+mn-cs"/>
                        </a:rPr>
                        <a:t>.</a:t>
                      </a:r>
                    </a:p>
                    <a:p>
                      <a:pPr marL="342900" lvl="0" indent="-342900">
                        <a:buFont typeface="+mj-lt"/>
                        <a:buAutoNum type="arabicPeriod"/>
                      </a:pPr>
                      <a:r>
                        <a:rPr lang="en-US" sz="1400" kern="1200" dirty="0" err="1">
                          <a:solidFill>
                            <a:schemeClr val="dk1"/>
                          </a:solidFill>
                          <a:effectLst/>
                          <a:latin typeface="+mn-lt"/>
                          <a:ea typeface="+mn-ea"/>
                          <a:cs typeface="+mn-cs"/>
                        </a:rPr>
                        <a:t>Jumlah</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kendaraan</a:t>
                      </a:r>
                      <a:r>
                        <a:rPr lang="en-US" sz="1400" kern="1200" dirty="0">
                          <a:solidFill>
                            <a:schemeClr val="dk1"/>
                          </a:solidFill>
                          <a:effectLst/>
                          <a:latin typeface="+mn-lt"/>
                          <a:ea typeface="+mn-ea"/>
                          <a:cs typeface="+mn-cs"/>
                        </a:rPr>
                        <a:t> yang </a:t>
                      </a:r>
                      <a:r>
                        <a:rPr lang="en-US" sz="1400" kern="1200" dirty="0" err="1">
                          <a:solidFill>
                            <a:schemeClr val="dk1"/>
                          </a:solidFill>
                          <a:effectLst/>
                          <a:latin typeface="+mn-lt"/>
                          <a:ea typeface="+mn-ea"/>
                          <a:cs typeface="+mn-cs"/>
                        </a:rPr>
                        <a:t>melayani</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baik</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dari</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perusahaan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taksi</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angkutan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sewa</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khusus</a:t>
                      </a:r>
                      <a:r>
                        <a:rPr lang="en-US" sz="1400" kern="1200" dirty="0">
                          <a:solidFill>
                            <a:schemeClr val="dk1"/>
                          </a:solidFill>
                          <a:effectLst/>
                          <a:latin typeface="+mn-lt"/>
                          <a:ea typeface="+mn-ea"/>
                          <a:cs typeface="+mn-cs"/>
                        </a:rPr>
                        <a:t>, dan </a:t>
                      </a:r>
                      <a:r>
                        <a:rPr lang="en-US" sz="1400" kern="1200" dirty="0" err="1">
                          <a:solidFill>
                            <a:schemeClr val="dk1"/>
                          </a:solidFill>
                          <a:effectLst/>
                          <a:latin typeface="+mn-lt"/>
                          <a:ea typeface="+mn-ea"/>
                          <a:cs typeface="+mn-cs"/>
                        </a:rPr>
                        <a:t>kendaraan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perseorangan</a:t>
                      </a:r>
                      <a:r>
                        <a:rPr lang="en-US" sz="1400" kern="1200" dirty="0">
                          <a:solidFill>
                            <a:schemeClr val="dk1"/>
                          </a:solidFill>
                          <a:effectLst/>
                          <a:latin typeface="+mn-lt"/>
                          <a:ea typeface="+mn-ea"/>
                          <a:cs typeface="+mn-cs"/>
                        </a:rPr>
                        <a:t> yang </a:t>
                      </a:r>
                      <a:r>
                        <a:rPr lang="en-US" sz="1400" kern="1200" dirty="0" err="1">
                          <a:solidFill>
                            <a:schemeClr val="dk1"/>
                          </a:solidFill>
                          <a:effectLst/>
                          <a:latin typeface="+mn-lt"/>
                          <a:ea typeface="+mn-ea"/>
                          <a:cs typeface="+mn-cs"/>
                        </a:rPr>
                        <a:t>tidak</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mempunyai</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izin</a:t>
                      </a:r>
                      <a:r>
                        <a:rPr lang="en-US" sz="1400" kern="1200" dirty="0">
                          <a:solidFill>
                            <a:schemeClr val="dk1"/>
                          </a:solidFill>
                          <a:effectLst/>
                          <a:latin typeface="+mn-lt"/>
                          <a:ea typeface="+mn-ea"/>
                          <a:cs typeface="+mn-cs"/>
                        </a:rPr>
                        <a:t>.</a:t>
                      </a:r>
                    </a:p>
                    <a:p>
                      <a:pPr marL="342900" lvl="0" indent="-342900">
                        <a:buFont typeface="+mj-lt"/>
                        <a:buAutoNum type="arabicPeriod"/>
                      </a:pPr>
                      <a:r>
                        <a:rPr lang="en-US" sz="1400" kern="1200" dirty="0" err="1">
                          <a:solidFill>
                            <a:schemeClr val="dk1"/>
                          </a:solidFill>
                          <a:effectLst/>
                          <a:latin typeface="+mn-lt"/>
                          <a:ea typeface="+mn-ea"/>
                          <a:cs typeface="+mn-cs"/>
                        </a:rPr>
                        <a:t>Jumlah</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izin</a:t>
                      </a:r>
                      <a:r>
                        <a:rPr lang="en-US" sz="1400" kern="1200" dirty="0">
                          <a:solidFill>
                            <a:schemeClr val="dk1"/>
                          </a:solidFill>
                          <a:effectLst/>
                          <a:latin typeface="+mn-lt"/>
                          <a:ea typeface="+mn-ea"/>
                          <a:cs typeface="+mn-cs"/>
                        </a:rPr>
                        <a:t> yang </a:t>
                      </a:r>
                      <a:r>
                        <a:rPr lang="en-US" sz="1400" kern="1200" dirty="0" err="1">
                          <a:solidFill>
                            <a:schemeClr val="dk1"/>
                          </a:solidFill>
                          <a:effectLst/>
                          <a:latin typeface="+mn-lt"/>
                          <a:ea typeface="+mn-ea"/>
                          <a:cs typeface="+mn-cs"/>
                        </a:rPr>
                        <a:t>diterbitkan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untuk</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angkutan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taksi</a:t>
                      </a:r>
                      <a:r>
                        <a:rPr lang="en-US" sz="1400" kern="1200" dirty="0">
                          <a:solidFill>
                            <a:schemeClr val="dk1"/>
                          </a:solidFill>
                          <a:effectLst/>
                          <a:latin typeface="+mn-lt"/>
                          <a:ea typeface="+mn-ea"/>
                          <a:cs typeface="+mn-cs"/>
                        </a:rPr>
                        <a:t> dan </a:t>
                      </a:r>
                      <a:r>
                        <a:rPr lang="en-US" sz="1400" kern="1200" dirty="0" err="1">
                          <a:solidFill>
                            <a:schemeClr val="dk1"/>
                          </a:solidFill>
                          <a:effectLst/>
                          <a:latin typeface="+mn-lt"/>
                          <a:ea typeface="+mn-ea"/>
                          <a:cs typeface="+mn-cs"/>
                        </a:rPr>
                        <a:t>angkutan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sewa</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khusus</a:t>
                      </a:r>
                      <a:r>
                        <a:rPr lang="en-US" sz="1400" kern="1200" dirty="0">
                          <a:solidFill>
                            <a:schemeClr val="dk1"/>
                          </a:solidFill>
                          <a:effectLst/>
                          <a:latin typeface="+mn-lt"/>
                          <a:ea typeface="+mn-ea"/>
                          <a:cs typeface="+mn-cs"/>
                        </a:rPr>
                        <a:t>;</a:t>
                      </a:r>
                    </a:p>
                    <a:p>
                      <a:pPr marL="342900" lvl="0" indent="-342900">
                        <a:buFont typeface="+mj-lt"/>
                        <a:buAutoNum type="arabicPeriod"/>
                      </a:pPr>
                      <a:r>
                        <a:rPr lang="en-US" sz="1400" kern="1200" dirty="0" err="1">
                          <a:solidFill>
                            <a:schemeClr val="dk1"/>
                          </a:solidFill>
                          <a:effectLst/>
                          <a:latin typeface="+mn-lt"/>
                          <a:ea typeface="+mn-ea"/>
                          <a:cs typeface="+mn-cs"/>
                        </a:rPr>
                        <a:t>Pernandingan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tarip</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untuk</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angkutan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taksi</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angkutan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sewa</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khusus</a:t>
                      </a:r>
                      <a:r>
                        <a:rPr lang="en-US" sz="1400" kern="1200" dirty="0">
                          <a:solidFill>
                            <a:schemeClr val="dk1"/>
                          </a:solidFill>
                          <a:effectLst/>
                          <a:latin typeface="+mn-lt"/>
                          <a:ea typeface="+mn-ea"/>
                          <a:cs typeface="+mn-cs"/>
                        </a:rPr>
                        <a:t>, dan </a:t>
                      </a:r>
                      <a:r>
                        <a:rPr lang="en-US" sz="1400" kern="1200" dirty="0" err="1">
                          <a:solidFill>
                            <a:schemeClr val="dk1"/>
                          </a:solidFill>
                          <a:effectLst/>
                          <a:latin typeface="+mn-lt"/>
                          <a:ea typeface="+mn-ea"/>
                          <a:cs typeface="+mn-cs"/>
                        </a:rPr>
                        <a:t>kendaraan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perseorangan</a:t>
                      </a:r>
                      <a:r>
                        <a:rPr lang="en-US" sz="1400" kern="1200" dirty="0">
                          <a:solidFill>
                            <a:schemeClr val="dk1"/>
                          </a:solidFill>
                          <a:effectLst/>
                          <a:latin typeface="+mn-lt"/>
                          <a:ea typeface="+mn-ea"/>
                          <a:cs typeface="+mn-cs"/>
                        </a:rPr>
                        <a:t>;</a:t>
                      </a:r>
                    </a:p>
                  </a:txBody>
                  <a:tcPr/>
                </a:tc>
                <a:extLst>
                  <a:ext uri="{0D108BD9-81ED-4DB2-BD59-A6C34878D82A}">
                    <a16:rowId xmlns:a16="http://schemas.microsoft.com/office/drawing/2014/main" val="1464351589"/>
                  </a:ext>
                </a:extLst>
              </a:tr>
            </a:tbl>
          </a:graphicData>
        </a:graphic>
      </p:graphicFrame>
    </p:spTree>
    <p:extLst>
      <p:ext uri="{BB962C8B-B14F-4D97-AF65-F5344CB8AC3E}">
        <p14:creationId xmlns:p14="http://schemas.microsoft.com/office/powerpoint/2010/main" val="587266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B619A510-4628-41A0-BCAF-FD0D3429E874}"/>
              </a:ext>
            </a:extLst>
          </p:cNvPr>
          <p:cNvGraphicFramePr>
            <a:graphicFrameLocks noGrp="1"/>
          </p:cNvGraphicFramePr>
          <p:nvPr>
            <p:extLst>
              <p:ext uri="{D42A27DB-BD31-4B8C-83A1-F6EECF244321}">
                <p14:modId xmlns:p14="http://schemas.microsoft.com/office/powerpoint/2010/main" val="3086553081"/>
              </p:ext>
            </p:extLst>
          </p:nvPr>
        </p:nvGraphicFramePr>
        <p:xfrm>
          <a:off x="505542" y="955641"/>
          <a:ext cx="11219428" cy="5589778"/>
        </p:xfrm>
        <a:graphic>
          <a:graphicData uri="http://schemas.openxmlformats.org/drawingml/2006/table">
            <a:tbl>
              <a:tblPr firstRow="1" bandRow="1">
                <a:tableStyleId>{5C22544A-7EE6-4342-B048-85BDC9FD1C3A}</a:tableStyleId>
              </a:tblPr>
              <a:tblGrid>
                <a:gridCol w="866058">
                  <a:extLst>
                    <a:ext uri="{9D8B030D-6E8A-4147-A177-3AD203B41FA5}">
                      <a16:colId xmlns:a16="http://schemas.microsoft.com/office/drawing/2014/main" val="1540899503"/>
                    </a:ext>
                  </a:extLst>
                </a:gridCol>
                <a:gridCol w="3451123">
                  <a:extLst>
                    <a:ext uri="{9D8B030D-6E8A-4147-A177-3AD203B41FA5}">
                      <a16:colId xmlns:a16="http://schemas.microsoft.com/office/drawing/2014/main" val="2295045255"/>
                    </a:ext>
                  </a:extLst>
                </a:gridCol>
                <a:gridCol w="4097390">
                  <a:extLst>
                    <a:ext uri="{9D8B030D-6E8A-4147-A177-3AD203B41FA5}">
                      <a16:colId xmlns:a16="http://schemas.microsoft.com/office/drawing/2014/main" val="982578339"/>
                    </a:ext>
                  </a:extLst>
                </a:gridCol>
                <a:gridCol w="2804857">
                  <a:extLst>
                    <a:ext uri="{9D8B030D-6E8A-4147-A177-3AD203B41FA5}">
                      <a16:colId xmlns:a16="http://schemas.microsoft.com/office/drawing/2014/main" val="1173272522"/>
                    </a:ext>
                  </a:extLst>
                </a:gridCol>
              </a:tblGrid>
              <a:tr h="370840">
                <a:tc>
                  <a:txBody>
                    <a:bodyPr/>
                    <a:lstStyle/>
                    <a:p>
                      <a:pPr marL="0" marR="0" indent="0" algn="just">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NO</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400" b="1">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ISU DAN PERMASALAHAN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400" b="1">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DAMPAK YANG DITIMBULKAN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KEBUTUHAN PENELITIAN UNTUK SOLUSI</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7417101"/>
                  </a:ext>
                </a:extLst>
              </a:tr>
              <a:tr h="370840">
                <a:tc>
                  <a:txBody>
                    <a:bodyPr/>
                    <a:lstStyle/>
                    <a:p>
                      <a:pPr marL="0" marR="0" indent="0" algn="just">
                        <a:lnSpc>
                          <a:spcPct val="112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5080" marR="0" indent="0" algn="l">
                        <a:lnSpc>
                          <a:spcPct val="110000"/>
                        </a:lnSpc>
                        <a:spcBef>
                          <a:spcPts val="0"/>
                        </a:spcBef>
                        <a:spcAft>
                          <a:spcPts val="2535"/>
                        </a:spcAft>
                      </a:pPr>
                      <a:endParaRPr lang="en-US" sz="1600" b="1" kern="0" dirty="0">
                        <a:solidFill>
                          <a:srgbClr val="000000"/>
                        </a:solidFill>
                        <a:effectLst/>
                        <a:latin typeface="Calibri" panose="020F0502020204030204" pitchFamily="34" charset="0"/>
                        <a:ea typeface="Courier New" panose="02070309020205020404" pitchFamily="49" charset="0"/>
                        <a:cs typeface="Times New Roman" panose="02020603050405020304" pitchFamily="18" charset="0"/>
                      </a:endParaRPr>
                    </a:p>
                  </a:txBody>
                  <a:tcPr marL="68580" marR="68580" marT="0" marB="0"/>
                </a:tc>
                <a:tc>
                  <a:txBody>
                    <a:bodyPr/>
                    <a:lstStyle/>
                    <a:p>
                      <a:endParaRPr lang="en-US"/>
                    </a:p>
                  </a:txBody>
                  <a:tcPr/>
                </a:tc>
                <a:tc>
                  <a:txBody>
                    <a:bodyPr/>
                    <a:lstStyle/>
                    <a:p>
                      <a:endParaRPr lang="en-US"/>
                    </a:p>
                  </a:txBody>
                  <a:tcPr/>
                </a:tc>
                <a:extLst>
                  <a:ext uri="{0D108BD9-81ED-4DB2-BD59-A6C34878D82A}">
                    <a16:rowId xmlns:a16="http://schemas.microsoft.com/office/drawing/2014/main" val="2782582868"/>
                  </a:ext>
                </a:extLst>
              </a:tr>
              <a:tr h="370840">
                <a:tc>
                  <a:txBody>
                    <a:bodyPr/>
                    <a:lstStyle/>
                    <a:p>
                      <a:endParaRPr lang="en-US"/>
                    </a:p>
                  </a:txBody>
                  <a:tcPr/>
                </a:tc>
                <a:tc>
                  <a:txBody>
                    <a:bodyPr/>
                    <a:lstStyle/>
                    <a:p>
                      <a:endParaRPr lang="en-US" dirty="0"/>
                    </a:p>
                  </a:txBody>
                  <a:tcPr/>
                </a:tc>
                <a:tc>
                  <a:txBody>
                    <a:bodyPr/>
                    <a:lstStyle/>
                    <a:p>
                      <a:r>
                        <a:rPr lang="en-US" sz="1800" kern="1200" dirty="0" err="1">
                          <a:solidFill>
                            <a:schemeClr val="dk1"/>
                          </a:solidFill>
                          <a:effectLst/>
                          <a:latin typeface="+mn-lt"/>
                          <a:ea typeface="+mn-ea"/>
                          <a:cs typeface="+mn-cs"/>
                        </a:rPr>
                        <a:t>Namun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untuk</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moda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transportasi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jalan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pemesanan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layanan</a:t>
                      </a:r>
                      <a:r>
                        <a:rPr lang="en-US" sz="1800" kern="1200" dirty="0">
                          <a:solidFill>
                            <a:schemeClr val="dk1"/>
                          </a:solidFill>
                          <a:effectLst/>
                          <a:latin typeface="+mn-lt"/>
                          <a:ea typeface="+mn-ea"/>
                          <a:cs typeface="+mn-cs"/>
                        </a:rPr>
                        <a:t> yang </a:t>
                      </a:r>
                      <a:r>
                        <a:rPr lang="en-US" sz="1800" kern="1200" dirty="0" err="1">
                          <a:solidFill>
                            <a:schemeClr val="dk1"/>
                          </a:solidFill>
                          <a:effectLst/>
                          <a:latin typeface="+mn-lt"/>
                          <a:ea typeface="+mn-ea"/>
                          <a:cs typeface="+mn-cs"/>
                        </a:rPr>
                        <a:t>diselenggarankan</a:t>
                      </a:r>
                      <a:r>
                        <a:rPr lang="en-US" sz="1800" kern="1200" dirty="0">
                          <a:solidFill>
                            <a:schemeClr val="dk1"/>
                          </a:solidFill>
                          <a:effectLst/>
                          <a:latin typeface="+mn-lt"/>
                          <a:ea typeface="+mn-ea"/>
                          <a:cs typeface="+mn-cs"/>
                        </a:rPr>
                        <a:t> oleh Perusahaan </a:t>
                      </a:r>
                      <a:r>
                        <a:rPr lang="en-US" sz="1800" kern="1200" dirty="0" err="1">
                          <a:solidFill>
                            <a:schemeClr val="dk1"/>
                          </a:solidFill>
                          <a:effectLst/>
                          <a:latin typeface="+mn-lt"/>
                          <a:ea typeface="+mn-ea"/>
                          <a:cs typeface="+mn-cs"/>
                        </a:rPr>
                        <a:t>Aplikasi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ini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tidak</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hanya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memberikan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layanan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pemesanan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itu</a:t>
                      </a:r>
                      <a:r>
                        <a:rPr lang="en-US" sz="1800" kern="1200" dirty="0">
                          <a:solidFill>
                            <a:schemeClr val="dk1"/>
                          </a:solidFill>
                          <a:effectLst/>
                          <a:latin typeface="+mn-lt"/>
                          <a:ea typeface="+mn-ea"/>
                          <a:cs typeface="+mn-cs"/>
                        </a:rPr>
                        <a:t> juga </a:t>
                      </a:r>
                      <a:r>
                        <a:rPr lang="en-US" sz="1800" kern="1200" dirty="0" err="1">
                          <a:solidFill>
                            <a:schemeClr val="dk1"/>
                          </a:solidFill>
                          <a:effectLst/>
                          <a:latin typeface="+mn-lt"/>
                          <a:ea typeface="+mn-ea"/>
                          <a:cs typeface="+mn-cs"/>
                        </a:rPr>
                        <a:t>mengatur</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layanan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angkutan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dengan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menarik</a:t>
                      </a:r>
                      <a:r>
                        <a:rPr lang="en-US" sz="1800" kern="1200" dirty="0">
                          <a:solidFill>
                            <a:schemeClr val="dk1"/>
                          </a:solidFill>
                          <a:effectLst/>
                          <a:latin typeface="+mn-lt"/>
                          <a:ea typeface="+mn-ea"/>
                          <a:cs typeface="+mn-cs"/>
                        </a:rPr>
                        <a:t> fee </a:t>
                      </a:r>
                      <a:r>
                        <a:rPr lang="en-US" sz="1800" kern="1200" dirty="0" err="1">
                          <a:solidFill>
                            <a:schemeClr val="dk1"/>
                          </a:solidFill>
                          <a:effectLst/>
                          <a:latin typeface="+mn-lt"/>
                          <a:ea typeface="+mn-ea"/>
                          <a:cs typeface="+mn-cs"/>
                        </a:rPr>
                        <a:t>dari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setiap</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transaksi</a:t>
                      </a:r>
                      <a:r>
                        <a:rPr lang="en-US" sz="1800" kern="1200" dirty="0">
                          <a:solidFill>
                            <a:schemeClr val="dk1"/>
                          </a:solidFill>
                          <a:effectLst/>
                          <a:latin typeface="+mn-lt"/>
                          <a:ea typeface="+mn-ea"/>
                          <a:cs typeface="+mn-cs"/>
                        </a:rPr>
                        <a:t> , dan </a:t>
                      </a:r>
                      <a:r>
                        <a:rPr lang="en-US" sz="1800" kern="1200" dirty="0" err="1">
                          <a:solidFill>
                            <a:schemeClr val="dk1"/>
                          </a:solidFill>
                          <a:effectLst/>
                          <a:latin typeface="+mn-lt"/>
                          <a:ea typeface="+mn-ea"/>
                          <a:cs typeface="+mn-cs"/>
                        </a:rPr>
                        <a:t>layanan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angkutan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dilakukan</a:t>
                      </a:r>
                      <a:r>
                        <a:rPr lang="en-US" sz="1800" kern="1200" dirty="0">
                          <a:solidFill>
                            <a:schemeClr val="dk1"/>
                          </a:solidFill>
                          <a:effectLst/>
                          <a:latin typeface="+mn-lt"/>
                          <a:ea typeface="+mn-ea"/>
                          <a:cs typeface="+mn-cs"/>
                        </a:rPr>
                        <a:t> oleh </a:t>
                      </a:r>
                      <a:r>
                        <a:rPr lang="en-US" sz="1800" kern="1200" dirty="0" err="1">
                          <a:solidFill>
                            <a:schemeClr val="dk1"/>
                          </a:solidFill>
                          <a:effectLst/>
                          <a:latin typeface="+mn-lt"/>
                          <a:ea typeface="+mn-ea"/>
                          <a:cs typeface="+mn-cs"/>
                        </a:rPr>
                        <a:t>perseorangan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tanpa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perlu</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memenuhi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persyaratan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perizinan</a:t>
                      </a:r>
                      <a:r>
                        <a:rPr lang="en-US" sz="1800" kern="1200" dirty="0">
                          <a:solidFill>
                            <a:schemeClr val="dk1"/>
                          </a:solidFill>
                          <a:effectLst/>
                          <a:latin typeface="+mn-lt"/>
                          <a:ea typeface="+mn-ea"/>
                          <a:cs typeface="+mn-cs"/>
                        </a:rPr>
                        <a:t> dan </a:t>
                      </a:r>
                      <a:r>
                        <a:rPr lang="en-US" sz="1800" kern="1200" dirty="0" err="1">
                          <a:solidFill>
                            <a:schemeClr val="dk1"/>
                          </a:solidFill>
                          <a:effectLst/>
                          <a:latin typeface="+mn-lt"/>
                          <a:ea typeface="+mn-ea"/>
                          <a:cs typeface="+mn-cs"/>
                        </a:rPr>
                        <a:t>tanggung</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jawab</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terhadap</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resiko</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akibat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kecelakaan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lalulintas</a:t>
                      </a:r>
                      <a:r>
                        <a:rPr lang="en-US" sz="1800" kern="1200" dirty="0">
                          <a:solidFill>
                            <a:schemeClr val="dk1"/>
                          </a:solidFill>
                          <a:effectLst/>
                          <a:latin typeface="+mn-lt"/>
                          <a:ea typeface="+mn-ea"/>
                          <a:cs typeface="+mn-cs"/>
                        </a:rPr>
                        <a:t> yang </a:t>
                      </a:r>
                      <a:r>
                        <a:rPr lang="en-US" sz="1800" kern="1200" dirty="0" err="1">
                          <a:solidFill>
                            <a:schemeClr val="dk1"/>
                          </a:solidFill>
                          <a:effectLst/>
                          <a:latin typeface="+mn-lt"/>
                          <a:ea typeface="+mn-ea"/>
                          <a:cs typeface="+mn-cs"/>
                        </a:rPr>
                        <a:t>ditanggung</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penumpang</a:t>
                      </a:r>
                      <a:r>
                        <a:rPr lang="en-US" sz="1800" kern="1200" dirty="0">
                          <a:solidFill>
                            <a:schemeClr val="dk1"/>
                          </a:solidFill>
                          <a:effectLst/>
                          <a:latin typeface="+mn-lt"/>
                          <a:ea typeface="+mn-ea"/>
                          <a:cs typeface="+mn-cs"/>
                        </a:rPr>
                        <a:t>; </a:t>
                      </a:r>
                    </a:p>
                    <a:p>
                      <a:r>
                        <a:rPr lang="en-US" sz="1800" kern="1200" dirty="0" err="1">
                          <a:solidFill>
                            <a:schemeClr val="dk1"/>
                          </a:solidFill>
                          <a:effectLst/>
                          <a:latin typeface="+mn-lt"/>
                          <a:ea typeface="+mn-ea"/>
                          <a:cs typeface="+mn-cs"/>
                        </a:rPr>
                        <a:t>Sebagai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akibat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kemudahan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ini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maka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usaha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resmi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taksi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dipastikan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kalah</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bersaing</a:t>
                      </a:r>
                      <a:r>
                        <a:rPr lang="en-US" sz="1800" kern="1200" dirty="0">
                          <a:solidFill>
                            <a:schemeClr val="dk1"/>
                          </a:solidFill>
                          <a:effectLst/>
                          <a:latin typeface="+mn-lt"/>
                          <a:ea typeface="+mn-ea"/>
                          <a:cs typeface="+mn-cs"/>
                        </a:rPr>
                        <a:t>, dan </a:t>
                      </a:r>
                      <a:r>
                        <a:rPr lang="en-US" sz="1800" kern="1200" dirty="0" err="1">
                          <a:solidFill>
                            <a:schemeClr val="dk1"/>
                          </a:solidFill>
                          <a:effectLst/>
                          <a:latin typeface="+mn-lt"/>
                          <a:ea typeface="+mn-ea"/>
                          <a:cs typeface="+mn-cs"/>
                        </a:rPr>
                        <a:t>kebanyakan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gulung</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tikar</a:t>
                      </a:r>
                      <a:r>
                        <a:rPr lang="en-US" sz="1800" kern="1200" dirty="0">
                          <a:solidFill>
                            <a:schemeClr val="dk1"/>
                          </a:solidFill>
                          <a:effectLst/>
                          <a:latin typeface="+mn-lt"/>
                          <a:ea typeface="+mn-ea"/>
                          <a:cs typeface="+mn-cs"/>
                        </a:rPr>
                        <a:t>.</a:t>
                      </a:r>
                    </a:p>
                    <a:p>
                      <a:r>
                        <a:rPr lang="en-US" sz="1800" kern="1200" dirty="0" err="1">
                          <a:solidFill>
                            <a:schemeClr val="dk1"/>
                          </a:solidFill>
                          <a:effectLst/>
                          <a:latin typeface="+mn-lt"/>
                          <a:ea typeface="+mn-ea"/>
                          <a:cs typeface="+mn-cs"/>
                        </a:rPr>
                        <a:t>Beberapa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dampak</a:t>
                      </a:r>
                      <a:r>
                        <a:rPr lang="en-US" sz="1800" kern="1200" dirty="0">
                          <a:solidFill>
                            <a:schemeClr val="dk1"/>
                          </a:solidFill>
                          <a:effectLst/>
                          <a:latin typeface="+mn-lt"/>
                          <a:ea typeface="+mn-ea"/>
                          <a:cs typeface="+mn-cs"/>
                        </a:rPr>
                        <a:t> fundamental </a:t>
                      </a:r>
                      <a:r>
                        <a:rPr lang="en-US" sz="1800" kern="1200" dirty="0" err="1">
                          <a:solidFill>
                            <a:schemeClr val="dk1"/>
                          </a:solidFill>
                          <a:effectLst/>
                          <a:latin typeface="+mn-lt"/>
                          <a:ea typeface="+mn-ea"/>
                          <a:cs typeface="+mn-cs"/>
                        </a:rPr>
                        <a:t>dari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perkembangan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ini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adalah</a:t>
                      </a:r>
                      <a:r>
                        <a:rPr lang="en-US" sz="1800" kern="1200" dirty="0">
                          <a:solidFill>
                            <a:schemeClr val="dk1"/>
                          </a:solidFill>
                          <a:effectLst/>
                          <a:latin typeface="+mn-lt"/>
                          <a:ea typeface="+mn-ea"/>
                          <a:cs typeface="+mn-cs"/>
                        </a:rPr>
                        <a:t> :</a:t>
                      </a:r>
                      <a:endParaRPr lang="en-US" dirty="0"/>
                    </a:p>
                  </a:txBody>
                  <a:tcPr/>
                </a:tc>
                <a:tc>
                  <a:txBody>
                    <a:bodyPr/>
                    <a:lstStyle/>
                    <a:p>
                      <a:pPr marL="342900" lvl="0" indent="-342900">
                        <a:buFont typeface="+mj-lt"/>
                        <a:buAutoNum type="arabicPeriod" startAt="5"/>
                      </a:pPr>
                      <a:r>
                        <a:rPr lang="en-US" sz="1400" kern="1200" dirty="0" err="1">
                          <a:solidFill>
                            <a:schemeClr val="dk1"/>
                          </a:solidFill>
                          <a:effectLst/>
                          <a:latin typeface="+mn-lt"/>
                          <a:ea typeface="+mn-ea"/>
                          <a:cs typeface="+mn-cs"/>
                        </a:rPr>
                        <a:t>Pengetahuan</a:t>
                      </a:r>
                      <a:r>
                        <a:rPr lang="en-US" sz="1400" kern="1200" dirty="0">
                          <a:solidFill>
                            <a:schemeClr val="dk1"/>
                          </a:solidFill>
                          <a:effectLst/>
                          <a:latin typeface="+mn-lt"/>
                          <a:ea typeface="+mn-ea"/>
                          <a:cs typeface="+mn-cs"/>
                        </a:rPr>
                        <a:t> dan </a:t>
                      </a:r>
                      <a:r>
                        <a:rPr lang="en-US" sz="1400" kern="1200" dirty="0" err="1">
                          <a:solidFill>
                            <a:schemeClr val="dk1"/>
                          </a:solidFill>
                          <a:effectLst/>
                          <a:latin typeface="+mn-lt"/>
                          <a:ea typeface="+mn-ea"/>
                          <a:cs typeface="+mn-cs"/>
                        </a:rPr>
                        <a:t>persepsi</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pengguna</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jasa</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atas</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hak</a:t>
                      </a:r>
                      <a:r>
                        <a:rPr lang="en-US" sz="1400" kern="1200" dirty="0">
                          <a:solidFill>
                            <a:schemeClr val="dk1"/>
                          </a:solidFill>
                          <a:effectLst/>
                          <a:latin typeface="+mn-lt"/>
                          <a:ea typeface="+mn-ea"/>
                          <a:cs typeface="+mn-cs"/>
                        </a:rPr>
                        <a:t> yang </a:t>
                      </a:r>
                      <a:r>
                        <a:rPr lang="en-US" sz="1400" kern="1200" dirty="0" err="1">
                          <a:solidFill>
                            <a:schemeClr val="dk1"/>
                          </a:solidFill>
                          <a:effectLst/>
                          <a:latin typeface="+mn-lt"/>
                          <a:ea typeface="+mn-ea"/>
                          <a:cs typeface="+mn-cs"/>
                        </a:rPr>
                        <a:t>dijamin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undang-undang</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pasal</a:t>
                      </a:r>
                      <a:r>
                        <a:rPr lang="en-US" sz="1400" kern="1200" dirty="0">
                          <a:solidFill>
                            <a:schemeClr val="dk1"/>
                          </a:solidFill>
                          <a:effectLst/>
                          <a:latin typeface="+mn-lt"/>
                          <a:ea typeface="+mn-ea"/>
                          <a:cs typeface="+mn-cs"/>
                        </a:rPr>
                        <a:t> 240);</a:t>
                      </a:r>
                    </a:p>
                    <a:p>
                      <a:pPr marL="342900" lvl="0" indent="-342900">
                        <a:buFont typeface="+mj-lt"/>
                        <a:buAutoNum type="arabicPeriod" startAt="5"/>
                      </a:pPr>
                      <a:r>
                        <a:rPr lang="en-US" sz="1400" kern="1200" dirty="0" err="1">
                          <a:solidFill>
                            <a:schemeClr val="dk1"/>
                          </a:solidFill>
                          <a:effectLst/>
                          <a:latin typeface="+mn-lt"/>
                          <a:ea typeface="+mn-ea"/>
                          <a:cs typeface="+mn-cs"/>
                        </a:rPr>
                        <a:t>Pengetahunan</a:t>
                      </a:r>
                      <a:r>
                        <a:rPr lang="en-US" sz="1400" kern="1200" dirty="0">
                          <a:solidFill>
                            <a:schemeClr val="dk1"/>
                          </a:solidFill>
                          <a:effectLst/>
                          <a:latin typeface="+mn-lt"/>
                          <a:ea typeface="+mn-ea"/>
                          <a:cs typeface="+mn-cs"/>
                        </a:rPr>
                        <a:t> dan </a:t>
                      </a:r>
                      <a:r>
                        <a:rPr lang="en-US" sz="1400" kern="1200" dirty="0" err="1">
                          <a:solidFill>
                            <a:schemeClr val="dk1"/>
                          </a:solidFill>
                          <a:effectLst/>
                          <a:latin typeface="+mn-lt"/>
                          <a:ea typeface="+mn-ea"/>
                          <a:cs typeface="+mn-cs"/>
                        </a:rPr>
                        <a:t>persepsi</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pengemudi</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taksi</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resmi</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angkutan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sewa</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khusus</a:t>
                      </a:r>
                      <a:r>
                        <a:rPr lang="en-US" sz="1400" kern="1200" dirty="0">
                          <a:solidFill>
                            <a:schemeClr val="dk1"/>
                          </a:solidFill>
                          <a:effectLst/>
                          <a:latin typeface="+mn-lt"/>
                          <a:ea typeface="+mn-ea"/>
                          <a:cs typeface="+mn-cs"/>
                        </a:rPr>
                        <a:t>, dan </a:t>
                      </a:r>
                      <a:r>
                        <a:rPr lang="en-US" sz="1400" kern="1200" dirty="0" err="1">
                          <a:solidFill>
                            <a:schemeClr val="dk1"/>
                          </a:solidFill>
                          <a:effectLst/>
                          <a:latin typeface="+mn-lt"/>
                          <a:ea typeface="+mn-ea"/>
                          <a:cs typeface="+mn-cs"/>
                        </a:rPr>
                        <a:t>kendaraan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perseorangan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atas</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tanggun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jawabnya</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bila</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terjadi</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kecelakaan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lalu</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lintas</a:t>
                      </a:r>
                      <a:r>
                        <a:rPr lang="en-US" sz="1400" kern="1200" dirty="0">
                          <a:solidFill>
                            <a:schemeClr val="dk1"/>
                          </a:solidFill>
                          <a:effectLst/>
                          <a:latin typeface="+mn-lt"/>
                          <a:ea typeface="+mn-ea"/>
                          <a:cs typeface="+mn-cs"/>
                        </a:rPr>
                        <a:t> yang </a:t>
                      </a:r>
                      <a:r>
                        <a:rPr lang="en-US" sz="1400" kern="1200" dirty="0" err="1">
                          <a:solidFill>
                            <a:schemeClr val="dk1"/>
                          </a:solidFill>
                          <a:effectLst/>
                          <a:latin typeface="+mn-lt"/>
                          <a:ea typeface="+mn-ea"/>
                          <a:cs typeface="+mn-cs"/>
                        </a:rPr>
                        <a:t>dialami</a:t>
                      </a:r>
                      <a:r>
                        <a:rPr lang="en-US" sz="1400" kern="1200" dirty="0">
                          <a:solidFill>
                            <a:schemeClr val="dk1"/>
                          </a:solidFill>
                          <a:effectLst/>
                          <a:latin typeface="+mn-lt"/>
                          <a:ea typeface="+mn-ea"/>
                          <a:cs typeface="+mn-cs"/>
                        </a:rPr>
                        <a:t>;</a:t>
                      </a:r>
                    </a:p>
                    <a:p>
                      <a:pPr marL="342900" lvl="0" indent="-342900">
                        <a:buFont typeface="+mj-lt"/>
                        <a:buAutoNum type="arabicPeriod" startAt="5"/>
                      </a:pPr>
                      <a:r>
                        <a:rPr lang="en-US" sz="1400" kern="1200" dirty="0" err="1">
                          <a:solidFill>
                            <a:schemeClr val="dk1"/>
                          </a:solidFill>
                          <a:effectLst/>
                          <a:latin typeface="+mn-lt"/>
                          <a:ea typeface="+mn-ea"/>
                          <a:cs typeface="+mn-cs"/>
                        </a:rPr>
                        <a:t>Pendapat</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pemberi</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izin</a:t>
                      </a:r>
                      <a:r>
                        <a:rPr lang="en-US" sz="1400" kern="1200" dirty="0">
                          <a:solidFill>
                            <a:schemeClr val="dk1"/>
                          </a:solidFill>
                          <a:effectLst/>
                          <a:latin typeface="+mn-lt"/>
                          <a:ea typeface="+mn-ea"/>
                          <a:cs typeface="+mn-cs"/>
                        </a:rPr>
                        <a:t>;</a:t>
                      </a:r>
                    </a:p>
                    <a:p>
                      <a:pPr marL="342900" lvl="0" indent="-342900">
                        <a:buFont typeface="+mj-lt"/>
                        <a:buAutoNum type="arabicPeriod" startAt="5"/>
                      </a:pPr>
                      <a:r>
                        <a:rPr lang="en-US" sz="1400" kern="1200" dirty="0" err="1">
                          <a:solidFill>
                            <a:schemeClr val="dk1"/>
                          </a:solidFill>
                          <a:effectLst/>
                          <a:latin typeface="+mn-lt"/>
                          <a:ea typeface="+mn-ea"/>
                          <a:cs typeface="+mn-cs"/>
                        </a:rPr>
                        <a:t>Pendapat</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perusahaan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taksi</a:t>
                      </a:r>
                      <a:r>
                        <a:rPr lang="en-US" sz="1400" kern="1200" dirty="0">
                          <a:solidFill>
                            <a:schemeClr val="dk1"/>
                          </a:solidFill>
                          <a:effectLst/>
                          <a:latin typeface="+mn-lt"/>
                          <a:ea typeface="+mn-ea"/>
                          <a:cs typeface="+mn-cs"/>
                        </a:rPr>
                        <a:t>;</a:t>
                      </a:r>
                    </a:p>
                    <a:p>
                      <a:pPr marL="342900" lvl="0" indent="-342900">
                        <a:buFont typeface="+mj-lt"/>
                        <a:buAutoNum type="arabicPeriod" startAt="5"/>
                      </a:pPr>
                      <a:r>
                        <a:rPr lang="en-US" sz="1400" kern="1200" dirty="0" err="1">
                          <a:solidFill>
                            <a:schemeClr val="dk1"/>
                          </a:solidFill>
                          <a:effectLst/>
                          <a:latin typeface="+mn-lt"/>
                          <a:ea typeface="+mn-ea"/>
                          <a:cs typeface="+mn-cs"/>
                        </a:rPr>
                        <a:t>Pendapat</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perusahaan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angkutan</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sewa</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khusus</a:t>
                      </a:r>
                      <a:r>
                        <a:rPr lang="en-US" sz="1400" kern="1200" dirty="0">
                          <a:solidFill>
                            <a:schemeClr val="dk1"/>
                          </a:solidFill>
                          <a:effectLst/>
                          <a:latin typeface="+mn-lt"/>
                          <a:ea typeface="+mn-ea"/>
                          <a:cs typeface="+mn-cs"/>
                        </a:rPr>
                        <a:t>.</a:t>
                      </a:r>
                    </a:p>
                    <a:p>
                      <a:pPr marL="342900" lvl="0" indent="-342900">
                        <a:buFont typeface="+mj-lt"/>
                        <a:buAutoNum type="arabicPeriod" startAt="5"/>
                      </a:pPr>
                      <a:r>
                        <a:rPr lang="en-US" sz="1400" kern="1200" dirty="0" err="1">
                          <a:solidFill>
                            <a:schemeClr val="dk1"/>
                          </a:solidFill>
                          <a:effectLst/>
                          <a:latin typeface="+mn-lt"/>
                          <a:ea typeface="+mn-ea"/>
                          <a:cs typeface="+mn-cs"/>
                        </a:rPr>
                        <a:t>Pendapat</a:t>
                      </a:r>
                      <a:r>
                        <a:rPr lang="en-US" sz="1400" kern="1200" dirty="0">
                          <a:solidFill>
                            <a:schemeClr val="dk1"/>
                          </a:solidFill>
                          <a:effectLst/>
                          <a:latin typeface="+mn-lt"/>
                          <a:ea typeface="+mn-ea"/>
                          <a:cs typeface="+mn-cs"/>
                        </a:rPr>
                        <a:t> KORLANTAS;</a:t>
                      </a:r>
                    </a:p>
                    <a:p>
                      <a:pPr marL="342900" indent="-342900">
                        <a:buFont typeface="+mj-lt"/>
                        <a:buAutoNum type="arabicPeriod" startAt="5"/>
                      </a:pPr>
                      <a:r>
                        <a:rPr lang="en-US" sz="1400" kern="1200" dirty="0" err="1">
                          <a:solidFill>
                            <a:schemeClr val="dk1"/>
                          </a:solidFill>
                          <a:effectLst/>
                          <a:latin typeface="+mn-lt"/>
                          <a:ea typeface="+mn-ea"/>
                          <a:cs typeface="+mn-cs"/>
                        </a:rPr>
                        <a:t>Pendapat</a:t>
                      </a:r>
                      <a:r>
                        <a:rPr lang="en-US" sz="1400" kern="1200" dirty="0">
                          <a:solidFill>
                            <a:schemeClr val="dk1"/>
                          </a:solidFill>
                          <a:effectLst/>
                          <a:latin typeface="+mn-lt"/>
                          <a:ea typeface="+mn-ea"/>
                          <a:cs typeface="+mn-cs"/>
                        </a:rPr>
                        <a:t> Kementerian </a:t>
                      </a:r>
                      <a:r>
                        <a:rPr lang="en-US" sz="1400" kern="1200" dirty="0" err="1">
                          <a:solidFill>
                            <a:schemeClr val="dk1"/>
                          </a:solidFill>
                          <a:effectLst/>
                          <a:latin typeface="+mn-lt"/>
                          <a:ea typeface="+mn-ea"/>
                          <a:cs typeface="+mn-cs"/>
                        </a:rPr>
                        <a:t>Perhubungan</a:t>
                      </a:r>
                      <a:r>
                        <a:rPr lang="en-US" sz="1400" kern="1200" dirty="0">
                          <a:solidFill>
                            <a:schemeClr val="dk1"/>
                          </a:solidFill>
                          <a:effectLst/>
                          <a:latin typeface="+mn-lt"/>
                          <a:ea typeface="+mn-ea"/>
                          <a:cs typeface="+mn-cs"/>
                        </a:rPr>
                        <a:t>.</a:t>
                      </a:r>
                      <a:endParaRPr lang="en-US" sz="1400" dirty="0"/>
                    </a:p>
                  </a:txBody>
                  <a:tcPr/>
                </a:tc>
                <a:extLst>
                  <a:ext uri="{0D108BD9-81ED-4DB2-BD59-A6C34878D82A}">
                    <a16:rowId xmlns:a16="http://schemas.microsoft.com/office/drawing/2014/main" val="1464351589"/>
                  </a:ext>
                </a:extLst>
              </a:tr>
            </a:tbl>
          </a:graphicData>
        </a:graphic>
      </p:graphicFrame>
    </p:spTree>
    <p:extLst>
      <p:ext uri="{BB962C8B-B14F-4D97-AF65-F5344CB8AC3E}">
        <p14:creationId xmlns:p14="http://schemas.microsoft.com/office/powerpoint/2010/main" val="1290367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B619A510-4628-41A0-BCAF-FD0D3429E874}"/>
              </a:ext>
            </a:extLst>
          </p:cNvPr>
          <p:cNvGraphicFramePr>
            <a:graphicFrameLocks noGrp="1"/>
          </p:cNvGraphicFramePr>
          <p:nvPr>
            <p:extLst>
              <p:ext uri="{D42A27DB-BD31-4B8C-83A1-F6EECF244321}">
                <p14:modId xmlns:p14="http://schemas.microsoft.com/office/powerpoint/2010/main" val="705360886"/>
              </p:ext>
            </p:extLst>
          </p:nvPr>
        </p:nvGraphicFramePr>
        <p:xfrm>
          <a:off x="505542" y="955641"/>
          <a:ext cx="11219428" cy="5041138"/>
        </p:xfrm>
        <a:graphic>
          <a:graphicData uri="http://schemas.openxmlformats.org/drawingml/2006/table">
            <a:tbl>
              <a:tblPr firstRow="1" bandRow="1">
                <a:tableStyleId>{5C22544A-7EE6-4342-B048-85BDC9FD1C3A}</a:tableStyleId>
              </a:tblPr>
              <a:tblGrid>
                <a:gridCol w="866058">
                  <a:extLst>
                    <a:ext uri="{9D8B030D-6E8A-4147-A177-3AD203B41FA5}">
                      <a16:colId xmlns:a16="http://schemas.microsoft.com/office/drawing/2014/main" val="1540899503"/>
                    </a:ext>
                  </a:extLst>
                </a:gridCol>
                <a:gridCol w="3451123">
                  <a:extLst>
                    <a:ext uri="{9D8B030D-6E8A-4147-A177-3AD203B41FA5}">
                      <a16:colId xmlns:a16="http://schemas.microsoft.com/office/drawing/2014/main" val="2295045255"/>
                    </a:ext>
                  </a:extLst>
                </a:gridCol>
                <a:gridCol w="4097390">
                  <a:extLst>
                    <a:ext uri="{9D8B030D-6E8A-4147-A177-3AD203B41FA5}">
                      <a16:colId xmlns:a16="http://schemas.microsoft.com/office/drawing/2014/main" val="982578339"/>
                    </a:ext>
                  </a:extLst>
                </a:gridCol>
                <a:gridCol w="2804857">
                  <a:extLst>
                    <a:ext uri="{9D8B030D-6E8A-4147-A177-3AD203B41FA5}">
                      <a16:colId xmlns:a16="http://schemas.microsoft.com/office/drawing/2014/main" val="1173272522"/>
                    </a:ext>
                  </a:extLst>
                </a:gridCol>
              </a:tblGrid>
              <a:tr h="370840">
                <a:tc>
                  <a:txBody>
                    <a:bodyPr/>
                    <a:lstStyle/>
                    <a:p>
                      <a:pPr marL="0" marR="0" indent="0" algn="just">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NO</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400" b="1">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ISU DAN PERMASALAHAN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400" b="1">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DAMPAK YANG DITIMBULKAN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KEBUTUHAN PENELITIAN UNTUK SOLUSI</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7417101"/>
                  </a:ext>
                </a:extLst>
              </a:tr>
              <a:tr h="370840">
                <a:tc>
                  <a:txBody>
                    <a:bodyPr/>
                    <a:lstStyle/>
                    <a:p>
                      <a:pPr marL="0" marR="0" indent="0" algn="just">
                        <a:lnSpc>
                          <a:spcPct val="112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5080" marR="0" indent="0" algn="l">
                        <a:lnSpc>
                          <a:spcPct val="110000"/>
                        </a:lnSpc>
                        <a:spcBef>
                          <a:spcPts val="0"/>
                        </a:spcBef>
                        <a:spcAft>
                          <a:spcPts val="2535"/>
                        </a:spcAft>
                      </a:pPr>
                      <a:endParaRPr lang="en-US" sz="1600" b="1" kern="0" dirty="0">
                        <a:solidFill>
                          <a:srgbClr val="000000"/>
                        </a:solidFill>
                        <a:effectLst/>
                        <a:latin typeface="Calibri" panose="020F0502020204030204" pitchFamily="34" charset="0"/>
                        <a:ea typeface="Courier New" panose="02070309020205020404" pitchFamily="49" charset="0"/>
                        <a:cs typeface="Times New Roman" panose="02020603050405020304" pitchFamily="18" charset="0"/>
                      </a:endParaRPr>
                    </a:p>
                  </a:txBody>
                  <a:tcPr marL="68580" marR="68580" marT="0" marB="0"/>
                </a:tc>
                <a:tc>
                  <a:txBody>
                    <a:bodyPr/>
                    <a:lstStyle/>
                    <a:p>
                      <a:endParaRPr lang="en-US"/>
                    </a:p>
                  </a:txBody>
                  <a:tcPr/>
                </a:tc>
                <a:tc>
                  <a:txBody>
                    <a:bodyPr/>
                    <a:lstStyle/>
                    <a:p>
                      <a:endParaRPr lang="en-US"/>
                    </a:p>
                  </a:txBody>
                  <a:tcPr/>
                </a:tc>
                <a:extLst>
                  <a:ext uri="{0D108BD9-81ED-4DB2-BD59-A6C34878D82A}">
                    <a16:rowId xmlns:a16="http://schemas.microsoft.com/office/drawing/2014/main" val="2782582868"/>
                  </a:ext>
                </a:extLst>
              </a:tr>
              <a:tr h="370840">
                <a:tc>
                  <a:txBody>
                    <a:bodyPr/>
                    <a:lstStyle/>
                    <a:p>
                      <a:endParaRPr lang="en-US"/>
                    </a:p>
                  </a:txBody>
                  <a:tcPr/>
                </a:tc>
                <a:tc>
                  <a:txBody>
                    <a:bodyPr/>
                    <a:lstStyle/>
                    <a:p>
                      <a:endParaRPr lang="en-US" dirty="0"/>
                    </a:p>
                  </a:txBody>
                  <a:tcPr/>
                </a:tc>
                <a:tc>
                  <a:txBody>
                    <a:bodyPr/>
                    <a:lstStyle/>
                    <a:p>
                      <a:pPr lvl="0"/>
                      <a:r>
                        <a:rPr lang="en-US" sz="1800" kern="1200" dirty="0">
                          <a:solidFill>
                            <a:schemeClr val="dk1"/>
                          </a:solidFill>
                          <a:effectLst/>
                          <a:latin typeface="+mn-lt"/>
                          <a:ea typeface="+mn-ea"/>
                          <a:cs typeface="+mn-cs"/>
                        </a:rPr>
                        <a:t>:</a:t>
                      </a:r>
                      <a:r>
                        <a:rPr lang="en-US" sz="1800" kern="1200" dirty="0" err="1">
                          <a:solidFill>
                            <a:schemeClr val="dk1"/>
                          </a:solidFill>
                          <a:effectLst/>
                          <a:latin typeface="+mn-lt"/>
                          <a:ea typeface="+mn-ea"/>
                          <a:cs typeface="+mn-cs"/>
                        </a:rPr>
                        <a:t>Terjadi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persaingan</a:t>
                      </a:r>
                      <a:r>
                        <a:rPr lang="en-US" sz="1800" kern="1200" dirty="0">
                          <a:solidFill>
                            <a:schemeClr val="dk1"/>
                          </a:solidFill>
                          <a:effectLst/>
                          <a:latin typeface="+mn-lt"/>
                          <a:ea typeface="+mn-ea"/>
                          <a:cs typeface="+mn-cs"/>
                        </a:rPr>
                        <a:t> yang </a:t>
                      </a:r>
                      <a:r>
                        <a:rPr lang="en-US" sz="1800" kern="1200" dirty="0" err="1">
                          <a:solidFill>
                            <a:schemeClr val="dk1"/>
                          </a:solidFill>
                          <a:effectLst/>
                          <a:latin typeface="+mn-lt"/>
                          <a:ea typeface="+mn-ea"/>
                          <a:cs typeface="+mn-cs"/>
                        </a:rPr>
                        <a:t>tidak</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sehat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dalam</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industri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angkutan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taksi</a:t>
                      </a:r>
                      <a:r>
                        <a:rPr lang="en-US" sz="1800" kern="1200" dirty="0">
                          <a:solidFill>
                            <a:schemeClr val="dk1"/>
                          </a:solidFill>
                          <a:effectLst/>
                          <a:latin typeface="+mn-lt"/>
                          <a:ea typeface="+mn-ea"/>
                          <a:cs typeface="+mn-cs"/>
                        </a:rPr>
                        <a:t>;</a:t>
                      </a:r>
                    </a:p>
                    <a:p>
                      <a:pPr lvl="0"/>
                      <a:r>
                        <a:rPr lang="en-US" sz="1800" kern="1200" dirty="0" err="1">
                          <a:solidFill>
                            <a:schemeClr val="dk1"/>
                          </a:solidFill>
                          <a:effectLst/>
                          <a:latin typeface="+mn-lt"/>
                          <a:ea typeface="+mn-ea"/>
                          <a:cs typeface="+mn-cs"/>
                        </a:rPr>
                        <a:t>Hak</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penumpang</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apabila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terjadi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kecelakaan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idak</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ada</a:t>
                      </a:r>
                      <a:r>
                        <a:rPr lang="en-US" sz="1800" kern="1200" dirty="0">
                          <a:solidFill>
                            <a:schemeClr val="dk1"/>
                          </a:solidFill>
                          <a:effectLst/>
                          <a:latin typeface="+mn-lt"/>
                          <a:ea typeface="+mn-ea"/>
                          <a:cs typeface="+mn-cs"/>
                        </a:rPr>
                        <a:t> yang </a:t>
                      </a:r>
                      <a:r>
                        <a:rPr lang="en-US" sz="1800" kern="1200" dirty="0" err="1">
                          <a:solidFill>
                            <a:schemeClr val="dk1"/>
                          </a:solidFill>
                          <a:effectLst/>
                          <a:latin typeface="+mn-lt"/>
                          <a:ea typeface="+mn-ea"/>
                          <a:cs typeface="+mn-cs"/>
                        </a:rPr>
                        <a:t>menjamin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siapa</a:t>
                      </a:r>
                      <a:r>
                        <a:rPr lang="en-US" sz="1800" kern="1200" dirty="0">
                          <a:solidFill>
                            <a:schemeClr val="dk1"/>
                          </a:solidFill>
                          <a:effectLst/>
                          <a:latin typeface="+mn-lt"/>
                          <a:ea typeface="+mn-ea"/>
                          <a:cs typeface="+mn-cs"/>
                        </a:rPr>
                        <a:t> yang </a:t>
                      </a:r>
                      <a:r>
                        <a:rPr lang="en-US" sz="1800" kern="1200" dirty="0" err="1">
                          <a:solidFill>
                            <a:schemeClr val="dk1"/>
                          </a:solidFill>
                          <a:effectLst/>
                          <a:latin typeface="+mn-lt"/>
                          <a:ea typeface="+mn-ea"/>
                          <a:cs typeface="+mn-cs"/>
                        </a:rPr>
                        <a:t>bertanggung</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jawab</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padahal</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hak</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penumpang</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mendapatkan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pengobatan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santunan</a:t>
                      </a:r>
                      <a:r>
                        <a:rPr lang="en-US" sz="1800" kern="1200" dirty="0">
                          <a:solidFill>
                            <a:schemeClr val="dk1"/>
                          </a:solidFill>
                          <a:effectLst/>
                          <a:latin typeface="+mn-lt"/>
                          <a:ea typeface="+mn-ea"/>
                          <a:cs typeface="+mn-cs"/>
                        </a:rPr>
                        <a:t>, dan </a:t>
                      </a:r>
                      <a:r>
                        <a:rPr lang="en-US" sz="1800" kern="1200" dirty="0" err="1">
                          <a:solidFill>
                            <a:schemeClr val="dk1"/>
                          </a:solidFill>
                          <a:effectLst/>
                          <a:latin typeface="+mn-lt"/>
                          <a:ea typeface="+mn-ea"/>
                          <a:cs typeface="+mn-cs"/>
                        </a:rPr>
                        <a:t>Ganti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Rugi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dari</a:t>
                      </a:r>
                      <a:r>
                        <a:rPr lang="en-US" sz="1800" kern="1200" dirty="0">
                          <a:solidFill>
                            <a:schemeClr val="dk1"/>
                          </a:solidFill>
                          <a:effectLst/>
                          <a:latin typeface="+mn-lt"/>
                          <a:ea typeface="+mn-ea"/>
                          <a:cs typeface="+mn-cs"/>
                        </a:rPr>
                        <a:t> yang </a:t>
                      </a:r>
                      <a:r>
                        <a:rPr lang="en-US" sz="1800" kern="1200" dirty="0" err="1">
                          <a:solidFill>
                            <a:schemeClr val="dk1"/>
                          </a:solidFill>
                          <a:effectLst/>
                          <a:latin typeface="+mn-lt"/>
                          <a:ea typeface="+mn-ea"/>
                          <a:cs typeface="+mn-cs"/>
                        </a:rPr>
                        <a:t>menyebabkan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kecelakaan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tidak</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ada</a:t>
                      </a:r>
                      <a:r>
                        <a:rPr lang="en-US" sz="1800" kern="1200" dirty="0">
                          <a:solidFill>
                            <a:schemeClr val="dk1"/>
                          </a:solidFill>
                          <a:effectLst/>
                          <a:latin typeface="+mn-lt"/>
                          <a:ea typeface="+mn-ea"/>
                          <a:cs typeface="+mn-cs"/>
                        </a:rPr>
                        <a:t> yang </a:t>
                      </a:r>
                      <a:r>
                        <a:rPr lang="en-US" sz="1800" kern="1200" dirty="0" err="1">
                          <a:solidFill>
                            <a:schemeClr val="dk1"/>
                          </a:solidFill>
                          <a:effectLst/>
                          <a:latin typeface="+mn-lt"/>
                          <a:ea typeface="+mn-ea"/>
                          <a:cs typeface="+mn-cs"/>
                        </a:rPr>
                        <a:t>menjamin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Apabila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terjadi</a:t>
                      </a:r>
                      <a:r>
                        <a:rPr lang="en-US" sz="1800" kern="1200" dirty="0">
                          <a:solidFill>
                            <a:schemeClr val="dk1"/>
                          </a:solidFill>
                          <a:effectLst/>
                          <a:latin typeface="+mn-lt"/>
                          <a:ea typeface="+mn-ea"/>
                          <a:cs typeface="+mn-cs"/>
                        </a:rPr>
                        <a:t> pada </a:t>
                      </a:r>
                      <a:r>
                        <a:rPr lang="en-US" sz="1800" kern="1200" dirty="0" err="1">
                          <a:solidFill>
                            <a:schemeClr val="dk1"/>
                          </a:solidFill>
                          <a:effectLst/>
                          <a:latin typeface="+mn-lt"/>
                          <a:ea typeface="+mn-ea"/>
                          <a:cs typeface="+mn-cs"/>
                        </a:rPr>
                        <a:t>angkutan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resmi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itu</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tanggung</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jawab</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perusahaan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taksi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Ganti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rugi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tersebut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termasuk</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ganti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rugi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akibat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tidak</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memperoleh</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penghasilan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pasal</a:t>
                      </a:r>
                      <a:r>
                        <a:rPr lang="en-US" sz="1800" kern="1200" dirty="0">
                          <a:solidFill>
                            <a:schemeClr val="dk1"/>
                          </a:solidFill>
                          <a:effectLst/>
                          <a:latin typeface="+mn-lt"/>
                          <a:ea typeface="+mn-ea"/>
                          <a:cs typeface="+mn-cs"/>
                        </a:rPr>
                        <a:t> 240 UU 22 </a:t>
                      </a:r>
                      <a:r>
                        <a:rPr lang="en-US" sz="1800" kern="1200" dirty="0" err="1">
                          <a:solidFill>
                            <a:schemeClr val="dk1"/>
                          </a:solidFill>
                          <a:effectLst/>
                          <a:latin typeface="+mn-lt"/>
                          <a:ea typeface="+mn-ea"/>
                          <a:cs typeface="+mn-cs"/>
                        </a:rPr>
                        <a:t>Tahun</a:t>
                      </a:r>
                      <a:r>
                        <a:rPr lang="en-US" sz="1800" kern="1200" dirty="0">
                          <a:solidFill>
                            <a:schemeClr val="dk1"/>
                          </a:solidFill>
                          <a:effectLst/>
                          <a:latin typeface="+mn-lt"/>
                          <a:ea typeface="+mn-ea"/>
                          <a:cs typeface="+mn-cs"/>
                        </a:rPr>
                        <a:t> 2009);</a:t>
                      </a:r>
                    </a:p>
                    <a:p>
                      <a:endParaRPr lang="en-US" dirty="0"/>
                    </a:p>
                  </a:txBody>
                  <a:tcPr/>
                </a:tc>
                <a:tc>
                  <a:txBody>
                    <a:bodyPr/>
                    <a:lstStyle/>
                    <a:p>
                      <a:pPr marL="342900" lvl="0" indent="-342900">
                        <a:buFont typeface="+mj-lt"/>
                        <a:buAutoNum type="arabicPeriod" startAt="5"/>
                      </a:pPr>
                      <a:endParaRPr lang="en-US" sz="1400" dirty="0"/>
                    </a:p>
                  </a:txBody>
                  <a:tcPr/>
                </a:tc>
                <a:extLst>
                  <a:ext uri="{0D108BD9-81ED-4DB2-BD59-A6C34878D82A}">
                    <a16:rowId xmlns:a16="http://schemas.microsoft.com/office/drawing/2014/main" val="1464351589"/>
                  </a:ext>
                </a:extLst>
              </a:tr>
            </a:tbl>
          </a:graphicData>
        </a:graphic>
      </p:graphicFrame>
    </p:spTree>
    <p:extLst>
      <p:ext uri="{BB962C8B-B14F-4D97-AF65-F5344CB8AC3E}">
        <p14:creationId xmlns:p14="http://schemas.microsoft.com/office/powerpoint/2010/main" val="4250824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B619A510-4628-41A0-BCAF-FD0D3429E874}"/>
              </a:ext>
            </a:extLst>
          </p:cNvPr>
          <p:cNvGraphicFramePr>
            <a:graphicFrameLocks noGrp="1"/>
          </p:cNvGraphicFramePr>
          <p:nvPr>
            <p:extLst>
              <p:ext uri="{D42A27DB-BD31-4B8C-83A1-F6EECF244321}">
                <p14:modId xmlns:p14="http://schemas.microsoft.com/office/powerpoint/2010/main" val="807720136"/>
              </p:ext>
            </p:extLst>
          </p:nvPr>
        </p:nvGraphicFramePr>
        <p:xfrm>
          <a:off x="505542" y="955641"/>
          <a:ext cx="11219428" cy="5315458"/>
        </p:xfrm>
        <a:graphic>
          <a:graphicData uri="http://schemas.openxmlformats.org/drawingml/2006/table">
            <a:tbl>
              <a:tblPr firstRow="1" bandRow="1">
                <a:tableStyleId>{5C22544A-7EE6-4342-B048-85BDC9FD1C3A}</a:tableStyleId>
              </a:tblPr>
              <a:tblGrid>
                <a:gridCol w="866058">
                  <a:extLst>
                    <a:ext uri="{9D8B030D-6E8A-4147-A177-3AD203B41FA5}">
                      <a16:colId xmlns:a16="http://schemas.microsoft.com/office/drawing/2014/main" val="1540899503"/>
                    </a:ext>
                  </a:extLst>
                </a:gridCol>
                <a:gridCol w="3451123">
                  <a:extLst>
                    <a:ext uri="{9D8B030D-6E8A-4147-A177-3AD203B41FA5}">
                      <a16:colId xmlns:a16="http://schemas.microsoft.com/office/drawing/2014/main" val="2295045255"/>
                    </a:ext>
                  </a:extLst>
                </a:gridCol>
                <a:gridCol w="4097390">
                  <a:extLst>
                    <a:ext uri="{9D8B030D-6E8A-4147-A177-3AD203B41FA5}">
                      <a16:colId xmlns:a16="http://schemas.microsoft.com/office/drawing/2014/main" val="982578339"/>
                    </a:ext>
                  </a:extLst>
                </a:gridCol>
                <a:gridCol w="2804857">
                  <a:extLst>
                    <a:ext uri="{9D8B030D-6E8A-4147-A177-3AD203B41FA5}">
                      <a16:colId xmlns:a16="http://schemas.microsoft.com/office/drawing/2014/main" val="1173272522"/>
                    </a:ext>
                  </a:extLst>
                </a:gridCol>
              </a:tblGrid>
              <a:tr h="370840">
                <a:tc>
                  <a:txBody>
                    <a:bodyPr/>
                    <a:lstStyle/>
                    <a:p>
                      <a:pPr marL="0" marR="0" indent="0" algn="just">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NO</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400" b="1">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ISU DAN PERMASALAHAN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400" b="1">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DAMPAK YANG DITIMBULKAN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KEBUTUHAN PENELITIAN UNTUK SOLUSI</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7417101"/>
                  </a:ext>
                </a:extLst>
              </a:tr>
              <a:tr h="370840">
                <a:tc>
                  <a:txBody>
                    <a:bodyPr/>
                    <a:lstStyle/>
                    <a:p>
                      <a:pPr marL="0" marR="0" indent="0" algn="just">
                        <a:lnSpc>
                          <a:spcPct val="112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5080" marR="0" indent="0" algn="l">
                        <a:lnSpc>
                          <a:spcPct val="110000"/>
                        </a:lnSpc>
                        <a:spcBef>
                          <a:spcPts val="0"/>
                        </a:spcBef>
                        <a:spcAft>
                          <a:spcPts val="2535"/>
                        </a:spcAft>
                      </a:pPr>
                      <a:endParaRPr lang="en-US" sz="1600" b="1" kern="0" dirty="0">
                        <a:solidFill>
                          <a:srgbClr val="000000"/>
                        </a:solidFill>
                        <a:effectLst/>
                        <a:latin typeface="Calibri" panose="020F0502020204030204" pitchFamily="34" charset="0"/>
                        <a:ea typeface="Courier New" panose="02070309020205020404" pitchFamily="49" charset="0"/>
                        <a:cs typeface="Times New Roman" panose="02020603050405020304" pitchFamily="18" charset="0"/>
                      </a:endParaRPr>
                    </a:p>
                  </a:txBody>
                  <a:tcPr marL="68580" marR="68580" marT="0" marB="0"/>
                </a:tc>
                <a:tc>
                  <a:txBody>
                    <a:bodyPr/>
                    <a:lstStyle/>
                    <a:p>
                      <a:endParaRPr lang="en-US"/>
                    </a:p>
                  </a:txBody>
                  <a:tcPr/>
                </a:tc>
                <a:tc>
                  <a:txBody>
                    <a:bodyPr/>
                    <a:lstStyle/>
                    <a:p>
                      <a:endParaRPr lang="en-US"/>
                    </a:p>
                  </a:txBody>
                  <a:tcPr/>
                </a:tc>
                <a:extLst>
                  <a:ext uri="{0D108BD9-81ED-4DB2-BD59-A6C34878D82A}">
                    <a16:rowId xmlns:a16="http://schemas.microsoft.com/office/drawing/2014/main" val="2782582868"/>
                  </a:ext>
                </a:extLst>
              </a:tr>
              <a:tr h="370840">
                <a:tc>
                  <a:txBody>
                    <a:bodyPr/>
                    <a:lstStyle/>
                    <a:p>
                      <a:endParaRPr lang="en-US"/>
                    </a:p>
                  </a:txBody>
                  <a:tcPr/>
                </a:tc>
                <a:tc>
                  <a:txBody>
                    <a:bodyPr/>
                    <a:lstStyle/>
                    <a:p>
                      <a:endParaRPr lang="en-US" dirty="0"/>
                    </a:p>
                  </a:txBody>
                  <a:tcPr/>
                </a:tc>
                <a:tc>
                  <a:txBody>
                    <a:bodyPr/>
                    <a:lstStyle/>
                    <a:p>
                      <a:pPr lvl="0"/>
                      <a:r>
                        <a:rPr lang="en-US" sz="1800" kern="1200" dirty="0" err="1">
                          <a:solidFill>
                            <a:schemeClr val="dk1"/>
                          </a:solidFill>
                          <a:effectLst/>
                          <a:latin typeface="+mn-lt"/>
                          <a:ea typeface="+mn-ea"/>
                          <a:cs typeface="+mn-cs"/>
                        </a:rPr>
                        <a:t>Kewajiban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pemilik</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perusahaan</a:t>
                      </a:r>
                      <a:r>
                        <a:rPr lang="en-US" sz="1800" kern="1200" dirty="0">
                          <a:solidFill>
                            <a:schemeClr val="dk1"/>
                          </a:solidFill>
                          <a:effectLst/>
                          <a:latin typeface="+mn-lt"/>
                          <a:ea typeface="+mn-ea"/>
                          <a:cs typeface="+mn-cs"/>
                        </a:rPr>
                        <a:t>/</a:t>
                      </a:r>
                      <a:r>
                        <a:rPr lang="en-US" sz="1800" kern="1200" dirty="0" err="1">
                          <a:solidFill>
                            <a:schemeClr val="dk1"/>
                          </a:solidFill>
                          <a:effectLst/>
                          <a:latin typeface="+mn-lt"/>
                          <a:ea typeface="+mn-ea"/>
                          <a:cs typeface="+mn-cs"/>
                        </a:rPr>
                        <a:t>pengemudi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adalah</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memberi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ganti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rugi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terhadap</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penumpang</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atau</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pihak</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ketiga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akibat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kelalainnya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Tanggung</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jawab</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pengemudi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menjadi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berat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karena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tanggung</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jawab</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perusahaan</a:t>
                      </a:r>
                      <a:r>
                        <a:rPr lang="en-US" sz="1800" kern="1200" dirty="0">
                          <a:solidFill>
                            <a:schemeClr val="dk1"/>
                          </a:solidFill>
                          <a:effectLst/>
                          <a:latin typeface="+mn-lt"/>
                          <a:ea typeface="+mn-ea"/>
                          <a:cs typeface="+mn-cs"/>
                        </a:rPr>
                        <a:t> juga </a:t>
                      </a:r>
                      <a:r>
                        <a:rPr lang="en-US" sz="1800" kern="1200" dirty="0" err="1">
                          <a:solidFill>
                            <a:schemeClr val="dk1"/>
                          </a:solidFill>
                          <a:effectLst/>
                          <a:latin typeface="+mn-lt"/>
                          <a:ea typeface="+mn-ea"/>
                          <a:cs typeface="+mn-cs"/>
                        </a:rPr>
                        <a:t>menjadi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tanggun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jawabnya</a:t>
                      </a:r>
                      <a:r>
                        <a:rPr lang="en-US" sz="1800" kern="1200" dirty="0">
                          <a:solidFill>
                            <a:schemeClr val="dk1"/>
                          </a:solidFill>
                          <a:effectLst/>
                          <a:latin typeface="+mn-lt"/>
                          <a:ea typeface="+mn-ea"/>
                          <a:cs typeface="+mn-cs"/>
                        </a:rPr>
                        <a:t>.</a:t>
                      </a:r>
                    </a:p>
                    <a:p>
                      <a:r>
                        <a:rPr lang="en-US" sz="1800" kern="1200" dirty="0">
                          <a:solidFill>
                            <a:schemeClr val="dk1"/>
                          </a:solidFill>
                          <a:effectLst/>
                          <a:latin typeface="+mn-lt"/>
                          <a:ea typeface="+mn-ea"/>
                          <a:cs typeface="+mn-cs"/>
                        </a:rPr>
                        <a:t>Perusahaan </a:t>
                      </a:r>
                      <a:r>
                        <a:rPr lang="en-US" sz="1800" kern="1200" dirty="0" err="1">
                          <a:solidFill>
                            <a:schemeClr val="dk1"/>
                          </a:solidFill>
                          <a:effectLst/>
                          <a:latin typeface="+mn-lt"/>
                          <a:ea typeface="+mn-ea"/>
                          <a:cs typeface="+mn-cs"/>
                        </a:rPr>
                        <a:t>aplikasi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memperoleh</a:t>
                      </a:r>
                      <a:r>
                        <a:rPr lang="en-US" sz="1800" kern="1200" dirty="0">
                          <a:solidFill>
                            <a:schemeClr val="dk1"/>
                          </a:solidFill>
                          <a:effectLst/>
                          <a:latin typeface="+mn-lt"/>
                          <a:ea typeface="+mn-ea"/>
                          <a:cs typeface="+mn-cs"/>
                        </a:rPr>
                        <a:t> margin </a:t>
                      </a:r>
                      <a:r>
                        <a:rPr lang="en-US" sz="1800" kern="1200" dirty="0" err="1">
                          <a:solidFill>
                            <a:schemeClr val="dk1"/>
                          </a:solidFill>
                          <a:effectLst/>
                          <a:latin typeface="+mn-lt"/>
                          <a:ea typeface="+mn-ea"/>
                          <a:cs typeface="+mn-cs"/>
                        </a:rPr>
                        <a:t>tetap</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berdasarkan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transaksi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namun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tidak</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menanggung</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resiko</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atas</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bisnis</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angkutan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sekalipun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mempunyai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wewenang</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mengatur</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pengemudi</a:t>
                      </a:r>
                      <a:r>
                        <a:rPr lang="en-US" sz="1800" kern="1200" dirty="0">
                          <a:solidFill>
                            <a:schemeClr val="dk1"/>
                          </a:solidFill>
                          <a:effectLst/>
                          <a:latin typeface="+mn-lt"/>
                          <a:ea typeface="+mn-ea"/>
                          <a:cs typeface="+mn-cs"/>
                        </a:rPr>
                        <a:t> yang </a:t>
                      </a:r>
                      <a:r>
                        <a:rPr lang="en-US" sz="1800" kern="1200" dirty="0" err="1">
                          <a:solidFill>
                            <a:schemeClr val="dk1"/>
                          </a:solidFill>
                          <a:effectLst/>
                          <a:latin typeface="+mn-lt"/>
                          <a:ea typeface="+mn-ea"/>
                          <a:cs typeface="+mn-cs"/>
                        </a:rPr>
                        <a:t>akan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melayani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tarip</a:t>
                      </a:r>
                      <a:r>
                        <a:rPr lang="en-US" sz="1800" kern="1200" dirty="0">
                          <a:solidFill>
                            <a:schemeClr val="dk1"/>
                          </a:solidFill>
                          <a:effectLst/>
                          <a:latin typeface="+mn-lt"/>
                          <a:ea typeface="+mn-ea"/>
                          <a:cs typeface="+mn-cs"/>
                        </a:rPr>
                        <a:t>, dan margin yang </a:t>
                      </a:r>
                      <a:r>
                        <a:rPr lang="en-US" sz="1800" kern="1200" dirty="0" err="1">
                          <a:solidFill>
                            <a:schemeClr val="dk1"/>
                          </a:solidFill>
                          <a:effectLst/>
                          <a:latin typeface="+mn-lt"/>
                          <a:ea typeface="+mn-ea"/>
                          <a:cs typeface="+mn-cs"/>
                        </a:rPr>
                        <a:t>dipotong</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dari</a:t>
                      </a:r>
                      <a:r>
                        <a:rPr lang="en-US" sz="1800" kern="1200" dirty="0">
                          <a:solidFill>
                            <a:schemeClr val="dk1"/>
                          </a:solidFill>
                          <a:effectLst/>
                          <a:latin typeface="+mn-lt"/>
                          <a:ea typeface="+mn-ea"/>
                          <a:cs typeface="+mn-cs"/>
                        </a:rPr>
                        <a:t> deposit </a:t>
                      </a:r>
                      <a:r>
                        <a:rPr lang="en-US" sz="1800" kern="1200" dirty="0" err="1">
                          <a:solidFill>
                            <a:schemeClr val="dk1"/>
                          </a:solidFill>
                          <a:effectLst/>
                          <a:latin typeface="+mn-lt"/>
                          <a:ea typeface="+mn-ea"/>
                          <a:cs typeface="+mn-cs"/>
                        </a:rPr>
                        <a:t>dari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setiap</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anggota</a:t>
                      </a:r>
                      <a:r>
                        <a:rPr lang="en-US" sz="1800" kern="1200" dirty="0">
                          <a:solidFill>
                            <a:schemeClr val="dk1"/>
                          </a:solidFill>
                          <a:effectLst/>
                          <a:latin typeface="+mn-lt"/>
                          <a:ea typeface="+mn-ea"/>
                          <a:cs typeface="+mn-cs"/>
                        </a:rPr>
                        <a:t>.</a:t>
                      </a:r>
                      <a:endParaRPr lang="en-US" dirty="0"/>
                    </a:p>
                  </a:txBody>
                  <a:tcPr/>
                </a:tc>
                <a:tc>
                  <a:txBody>
                    <a:bodyPr/>
                    <a:lstStyle/>
                    <a:p>
                      <a:pPr marL="342900" lvl="0" indent="-342900">
                        <a:buFont typeface="+mj-lt"/>
                        <a:buAutoNum type="arabicPeriod" startAt="5"/>
                      </a:pPr>
                      <a:endParaRPr lang="en-US" sz="1400" dirty="0"/>
                    </a:p>
                  </a:txBody>
                  <a:tcPr/>
                </a:tc>
                <a:extLst>
                  <a:ext uri="{0D108BD9-81ED-4DB2-BD59-A6C34878D82A}">
                    <a16:rowId xmlns:a16="http://schemas.microsoft.com/office/drawing/2014/main" val="1464351589"/>
                  </a:ext>
                </a:extLst>
              </a:tr>
            </a:tbl>
          </a:graphicData>
        </a:graphic>
      </p:graphicFrame>
    </p:spTree>
    <p:extLst>
      <p:ext uri="{BB962C8B-B14F-4D97-AF65-F5344CB8AC3E}">
        <p14:creationId xmlns:p14="http://schemas.microsoft.com/office/powerpoint/2010/main" val="3204039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B619A510-4628-41A0-BCAF-FD0D3429E874}"/>
              </a:ext>
            </a:extLst>
          </p:cNvPr>
          <p:cNvGraphicFramePr>
            <a:graphicFrameLocks noGrp="1"/>
          </p:cNvGraphicFramePr>
          <p:nvPr>
            <p:extLst>
              <p:ext uri="{D42A27DB-BD31-4B8C-83A1-F6EECF244321}">
                <p14:modId xmlns:p14="http://schemas.microsoft.com/office/powerpoint/2010/main" val="3470459204"/>
              </p:ext>
            </p:extLst>
          </p:nvPr>
        </p:nvGraphicFramePr>
        <p:xfrm>
          <a:off x="486286" y="579557"/>
          <a:ext cx="11219428" cy="6226366"/>
        </p:xfrm>
        <a:graphic>
          <a:graphicData uri="http://schemas.openxmlformats.org/drawingml/2006/table">
            <a:tbl>
              <a:tblPr firstRow="1" bandRow="1">
                <a:tableStyleId>{5C22544A-7EE6-4342-B048-85BDC9FD1C3A}</a:tableStyleId>
              </a:tblPr>
              <a:tblGrid>
                <a:gridCol w="866058">
                  <a:extLst>
                    <a:ext uri="{9D8B030D-6E8A-4147-A177-3AD203B41FA5}">
                      <a16:colId xmlns:a16="http://schemas.microsoft.com/office/drawing/2014/main" val="1540899503"/>
                    </a:ext>
                  </a:extLst>
                </a:gridCol>
                <a:gridCol w="3451123">
                  <a:extLst>
                    <a:ext uri="{9D8B030D-6E8A-4147-A177-3AD203B41FA5}">
                      <a16:colId xmlns:a16="http://schemas.microsoft.com/office/drawing/2014/main" val="2295045255"/>
                    </a:ext>
                  </a:extLst>
                </a:gridCol>
                <a:gridCol w="4097390">
                  <a:extLst>
                    <a:ext uri="{9D8B030D-6E8A-4147-A177-3AD203B41FA5}">
                      <a16:colId xmlns:a16="http://schemas.microsoft.com/office/drawing/2014/main" val="982578339"/>
                    </a:ext>
                  </a:extLst>
                </a:gridCol>
                <a:gridCol w="2804857">
                  <a:extLst>
                    <a:ext uri="{9D8B030D-6E8A-4147-A177-3AD203B41FA5}">
                      <a16:colId xmlns:a16="http://schemas.microsoft.com/office/drawing/2014/main" val="1173272522"/>
                    </a:ext>
                  </a:extLst>
                </a:gridCol>
              </a:tblGrid>
              <a:tr h="370840">
                <a:tc>
                  <a:txBody>
                    <a:bodyPr/>
                    <a:lstStyle/>
                    <a:p>
                      <a:pPr marL="0" marR="0" indent="0" algn="just">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NO</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400" b="1">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ISU DAN PERMASALAHAN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400" b="1">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DAMPAK YANG DITIMBULKAN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KEBUTUHAN PENELITIAN UNTUK SOLUSI</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7417101"/>
                  </a:ext>
                </a:extLst>
              </a:tr>
              <a:tr h="370840">
                <a:tc>
                  <a:txBody>
                    <a:bodyPr/>
                    <a:lstStyle/>
                    <a:p>
                      <a:pPr marL="0" marR="0" indent="0" algn="just">
                        <a:lnSpc>
                          <a:spcPct val="112000"/>
                        </a:lnSpc>
                        <a:spcBef>
                          <a:spcPts val="0"/>
                        </a:spcBef>
                        <a:spcAft>
                          <a:spcPts val="0"/>
                        </a:spcAft>
                      </a:pPr>
                      <a:r>
                        <a:rPr lang="en-US" sz="1400" b="1" dirty="0">
                          <a:effectLst/>
                          <a:latin typeface="Bookman Old Style" panose="02050604050505020204" pitchFamily="18" charset="0"/>
                          <a:ea typeface="Calibri" panose="020F0502020204030204" pitchFamily="34" charset="0"/>
                          <a:cs typeface="Calibri" panose="020F0502020204030204" pitchFamily="34" charset="0"/>
                        </a:rPr>
                        <a:t>3.</a:t>
                      </a:r>
                      <a:endParaRPr lang="en-US"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400" b="1" dirty="0" err="1">
                          <a:effectLst/>
                          <a:latin typeface="Bookman Old Style" panose="02050604050505020204" pitchFamily="18" charset="0"/>
                          <a:ea typeface="Calibri" panose="020F0502020204030204" pitchFamily="34" charset="0"/>
                          <a:cs typeface="Calibri" panose="020F0502020204030204" pitchFamily="34" charset="0"/>
                        </a:rPr>
                        <a:t>Kajinan</a:t>
                      </a:r>
                      <a:r>
                        <a:rPr lang="en-US" sz="1400" b="1" dirty="0">
                          <a:effectLst/>
                          <a:latin typeface="Bookman Old Style" panose="02050604050505020204" pitchFamily="18" charset="0"/>
                          <a:ea typeface="Calibri" panose="020F0502020204030204" pitchFamily="34" charset="0"/>
                          <a:cs typeface="Calibri" panose="020F0502020204030204" pitchFamily="34" charset="0"/>
                        </a:rPr>
                        <a:t> Angkutan </a:t>
                      </a:r>
                      <a:r>
                        <a:rPr lang="en-US" sz="1400" b="1" dirty="0" err="1">
                          <a:effectLst/>
                          <a:latin typeface="Bookman Old Style" panose="02050604050505020204" pitchFamily="18" charset="0"/>
                          <a:ea typeface="Calibri" panose="020F0502020204030204" pitchFamily="34" charset="0"/>
                          <a:cs typeface="Calibri" panose="020F0502020204030204" pitchFamily="34" charset="0"/>
                        </a:rPr>
                        <a:t>Sewa</a:t>
                      </a:r>
                      <a:r>
                        <a:rPr lang="en-US" sz="1400" b="1" dirty="0">
                          <a:effectLst/>
                          <a:latin typeface="Bookman Old Style" panose="02050604050505020204" pitchFamily="18" charset="0"/>
                          <a:ea typeface="Calibri" panose="020F0502020204030204" pitchFamily="34" charset="0"/>
                          <a:cs typeface="Calibri" panose="020F0502020204030204" pitchFamily="34" charset="0"/>
                        </a:rPr>
                        <a:t> </a:t>
                      </a:r>
                      <a:r>
                        <a:rPr lang="en-US" sz="1400" b="1" dirty="0" err="1">
                          <a:effectLst/>
                          <a:latin typeface="Bookman Old Style" panose="02050604050505020204" pitchFamily="18" charset="0"/>
                          <a:ea typeface="Calibri" panose="020F0502020204030204" pitchFamily="34" charset="0"/>
                          <a:cs typeface="Calibri" panose="020F0502020204030204" pitchFamily="34" charset="0"/>
                        </a:rPr>
                        <a:t>Khusus</a:t>
                      </a:r>
                      <a:endParaRPr lang="en-US" sz="1400" dirty="0">
                        <a:effectLst/>
                        <a:latin typeface="Bookman Old Style" panose="02050604050505020204" pitchFamily="18" charset="0"/>
                        <a:ea typeface="Calibri" panose="020F0502020204030204" pitchFamily="34" charset="0"/>
                        <a:cs typeface="Times New Roman" panose="02020603050405020304" pitchFamily="18" charset="0"/>
                      </a:endParaRPr>
                    </a:p>
                    <a:p>
                      <a:pPr marL="6350" marR="0" indent="-6350" algn="just">
                        <a:lnSpc>
                          <a:spcPct val="110000"/>
                        </a:lnSpc>
                        <a:spcBef>
                          <a:spcPts val="0"/>
                        </a:spcBef>
                        <a:spcAft>
                          <a:spcPts val="360"/>
                        </a:spcAft>
                      </a:pPr>
                      <a:r>
                        <a:rPr lang="en-US" sz="1400" dirty="0">
                          <a:effectLst/>
                          <a:latin typeface="Bookman Old Style" panose="02050604050505020204" pitchFamily="18" charset="0"/>
                          <a:ea typeface="Calibri" panose="020F0502020204030204" pitchFamily="34" charset="0"/>
                          <a:cs typeface="Calibri" panose="020F0502020204030204" pitchFamily="34" charset="0"/>
                        </a:rPr>
                        <a:t> </a:t>
                      </a:r>
                      <a:endParaRPr lang="en-US"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a:tc>
                <a:tc>
                  <a:txBody>
                    <a:bodyPr/>
                    <a:lstStyle/>
                    <a:p>
                      <a:endParaRPr lang="en-US"/>
                    </a:p>
                  </a:txBody>
                  <a:tcPr/>
                </a:tc>
                <a:extLst>
                  <a:ext uri="{0D108BD9-81ED-4DB2-BD59-A6C34878D82A}">
                    <a16:rowId xmlns:a16="http://schemas.microsoft.com/office/drawing/2014/main" val="2782582868"/>
                  </a:ext>
                </a:extLst>
              </a:tr>
              <a:tr h="370840">
                <a:tc>
                  <a:txBody>
                    <a:bodyPr/>
                    <a:lstStyle/>
                    <a:p>
                      <a:endParaRPr lang="en-US" dirty="0"/>
                    </a:p>
                  </a:txBody>
                  <a:tcPr/>
                </a:tc>
                <a:tc>
                  <a:txBody>
                    <a:bodyPr/>
                    <a:lstStyle/>
                    <a:p>
                      <a:r>
                        <a:rPr lang="en-US" sz="1800" kern="1200" dirty="0" err="1">
                          <a:solidFill>
                            <a:schemeClr val="dk1"/>
                          </a:solidFill>
                          <a:effectLst/>
                          <a:latin typeface="+mn-lt"/>
                          <a:ea typeface="+mn-ea"/>
                          <a:cs typeface="+mn-cs"/>
                        </a:rPr>
                        <a:t>Berdasarkan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ketentuan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Peraturan</a:t>
                      </a:r>
                      <a:r>
                        <a:rPr lang="en-US" sz="1800" kern="1200" dirty="0">
                          <a:solidFill>
                            <a:schemeClr val="dk1"/>
                          </a:solidFill>
                          <a:effectLst/>
                          <a:latin typeface="+mn-lt"/>
                          <a:ea typeface="+mn-ea"/>
                          <a:cs typeface="+mn-cs"/>
                        </a:rPr>
                        <a:t> Menteri </a:t>
                      </a:r>
                      <a:r>
                        <a:rPr lang="en-US" sz="1800" kern="1200" dirty="0" err="1">
                          <a:solidFill>
                            <a:schemeClr val="dk1"/>
                          </a:solidFill>
                          <a:effectLst/>
                          <a:latin typeface="+mn-lt"/>
                          <a:ea typeface="+mn-ea"/>
                          <a:cs typeface="+mn-cs"/>
                        </a:rPr>
                        <a:t>Perhubungan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Republik</a:t>
                      </a:r>
                      <a:r>
                        <a:rPr lang="en-US" sz="1800" kern="1200" dirty="0">
                          <a:solidFill>
                            <a:schemeClr val="dk1"/>
                          </a:solidFill>
                          <a:effectLst/>
                          <a:latin typeface="+mn-lt"/>
                          <a:ea typeface="+mn-ea"/>
                          <a:cs typeface="+mn-cs"/>
                        </a:rPr>
                        <a:t> Indonesia </a:t>
                      </a:r>
                      <a:r>
                        <a:rPr lang="en-US" sz="1800" kern="1200" dirty="0" err="1">
                          <a:solidFill>
                            <a:schemeClr val="dk1"/>
                          </a:solidFill>
                          <a:effectLst/>
                          <a:latin typeface="+mn-lt"/>
                          <a:ea typeface="+mn-ea"/>
                          <a:cs typeface="+mn-cs"/>
                        </a:rPr>
                        <a:t>Nomor</a:t>
                      </a:r>
                      <a:r>
                        <a:rPr lang="en-US" sz="1800" kern="1200" dirty="0">
                          <a:solidFill>
                            <a:schemeClr val="dk1"/>
                          </a:solidFill>
                          <a:effectLst/>
                          <a:latin typeface="+mn-lt"/>
                          <a:ea typeface="+mn-ea"/>
                          <a:cs typeface="+mn-cs"/>
                        </a:rPr>
                        <a:t> Pm 118 </a:t>
                      </a:r>
                      <a:r>
                        <a:rPr lang="en-US" sz="1800" kern="1200" dirty="0" err="1">
                          <a:solidFill>
                            <a:schemeClr val="dk1"/>
                          </a:solidFill>
                          <a:effectLst/>
                          <a:latin typeface="+mn-lt"/>
                          <a:ea typeface="+mn-ea"/>
                          <a:cs typeface="+mn-cs"/>
                        </a:rPr>
                        <a:t>Tahun</a:t>
                      </a:r>
                      <a:r>
                        <a:rPr lang="en-US" sz="1800" kern="1200" dirty="0">
                          <a:solidFill>
                            <a:schemeClr val="dk1"/>
                          </a:solidFill>
                          <a:effectLst/>
                          <a:latin typeface="+mn-lt"/>
                          <a:ea typeface="+mn-ea"/>
                          <a:cs typeface="+mn-cs"/>
                        </a:rPr>
                        <a:t> 2018 </a:t>
                      </a:r>
                      <a:r>
                        <a:rPr lang="en-US" sz="1800" kern="1200" dirty="0" err="1">
                          <a:solidFill>
                            <a:schemeClr val="dk1"/>
                          </a:solidFill>
                          <a:effectLst/>
                          <a:latin typeface="+mn-lt"/>
                          <a:ea typeface="+mn-ea"/>
                          <a:cs typeface="+mn-cs"/>
                        </a:rPr>
                        <a:t>Tentang</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Penyelenggaraan</a:t>
                      </a:r>
                      <a:r>
                        <a:rPr lang="en-US" sz="1800" kern="1200" dirty="0">
                          <a:solidFill>
                            <a:schemeClr val="dk1"/>
                          </a:solidFill>
                          <a:effectLst/>
                          <a:latin typeface="+mn-lt"/>
                          <a:ea typeface="+mn-ea"/>
                          <a:cs typeface="+mn-cs"/>
                        </a:rPr>
                        <a:t> Angkutan </a:t>
                      </a:r>
                      <a:r>
                        <a:rPr lang="en-US" sz="1800" kern="1200" dirty="0" err="1">
                          <a:solidFill>
                            <a:schemeClr val="dk1"/>
                          </a:solidFill>
                          <a:effectLst/>
                          <a:latin typeface="+mn-lt"/>
                          <a:ea typeface="+mn-ea"/>
                          <a:cs typeface="+mn-cs"/>
                        </a:rPr>
                        <a:t>Sewa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Khusus</a:t>
                      </a:r>
                      <a:r>
                        <a:rPr lang="en-US" sz="1800" kern="1200" dirty="0">
                          <a:solidFill>
                            <a:schemeClr val="dk1"/>
                          </a:solidFill>
                          <a:effectLst/>
                          <a:latin typeface="+mn-lt"/>
                          <a:ea typeface="+mn-ea"/>
                          <a:cs typeface="+mn-cs"/>
                        </a:rPr>
                        <a:t>, Angkutan </a:t>
                      </a:r>
                      <a:r>
                        <a:rPr lang="en-US" sz="1800" kern="1200" dirty="0" err="1">
                          <a:solidFill>
                            <a:schemeClr val="dk1"/>
                          </a:solidFill>
                          <a:effectLst/>
                          <a:latin typeface="+mn-lt"/>
                          <a:ea typeface="+mn-ea"/>
                          <a:cs typeface="+mn-cs"/>
                        </a:rPr>
                        <a:t>Sewa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Khusus</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telah</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resmi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menjadi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segmen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usaha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angkutan</a:t>
                      </a:r>
                      <a:r>
                        <a:rPr lang="en-US" sz="1800" kern="1200" dirty="0">
                          <a:solidFill>
                            <a:schemeClr val="dk1"/>
                          </a:solidFill>
                          <a:effectLst/>
                          <a:latin typeface="+mn-lt"/>
                          <a:ea typeface="+mn-ea"/>
                          <a:cs typeface="+mn-cs"/>
                        </a:rPr>
                        <a:t> orang </a:t>
                      </a:r>
                      <a:r>
                        <a:rPr lang="en-US" sz="1800" kern="1200" dirty="0" err="1">
                          <a:solidFill>
                            <a:schemeClr val="dk1"/>
                          </a:solidFill>
                          <a:effectLst/>
                          <a:latin typeface="+mn-lt"/>
                          <a:ea typeface="+mn-ea"/>
                          <a:cs typeface="+mn-cs"/>
                        </a:rPr>
                        <a:t>tidak</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trayek</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Karakteristik</a:t>
                      </a:r>
                      <a:r>
                        <a:rPr lang="en-US" sz="1800" kern="1200" dirty="0">
                          <a:solidFill>
                            <a:schemeClr val="dk1"/>
                          </a:solidFill>
                          <a:effectLst/>
                          <a:latin typeface="+mn-lt"/>
                          <a:ea typeface="+mn-ea"/>
                          <a:cs typeface="+mn-cs"/>
                        </a:rPr>
                        <a:t> pasar </a:t>
                      </a:r>
                      <a:r>
                        <a:rPr lang="en-US" sz="1800" kern="1200" dirty="0" err="1">
                          <a:solidFill>
                            <a:schemeClr val="dk1"/>
                          </a:solidFill>
                          <a:effectLst/>
                          <a:latin typeface="+mn-lt"/>
                          <a:ea typeface="+mn-ea"/>
                          <a:cs typeface="+mn-cs"/>
                        </a:rPr>
                        <a:t>dari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angkutan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sewa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khusus</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ini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sama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dengan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angkutan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taksi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namun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dengan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perlakukan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pegatyran</a:t>
                      </a:r>
                      <a:r>
                        <a:rPr lang="en-US" sz="1800" kern="1200" dirty="0">
                          <a:solidFill>
                            <a:schemeClr val="dk1"/>
                          </a:solidFill>
                          <a:effectLst/>
                          <a:latin typeface="+mn-lt"/>
                          <a:ea typeface="+mn-ea"/>
                          <a:cs typeface="+mn-cs"/>
                        </a:rPr>
                        <a:t> yang </a:t>
                      </a:r>
                      <a:r>
                        <a:rPr lang="en-US" sz="1800" kern="1200" dirty="0" err="1">
                          <a:solidFill>
                            <a:schemeClr val="dk1"/>
                          </a:solidFill>
                          <a:effectLst/>
                          <a:latin typeface="+mn-lt"/>
                          <a:ea typeface="+mn-ea"/>
                          <a:cs typeface="+mn-cs"/>
                        </a:rPr>
                        <a:t>berbeda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Secara</a:t>
                      </a:r>
                      <a:r>
                        <a:rPr lang="en-US" sz="1800" kern="1200" dirty="0">
                          <a:solidFill>
                            <a:schemeClr val="dk1"/>
                          </a:solidFill>
                          <a:effectLst/>
                          <a:latin typeface="+mn-lt"/>
                          <a:ea typeface="+mn-ea"/>
                          <a:cs typeface="+mn-cs"/>
                        </a:rPr>
                        <a:t> legal formal </a:t>
                      </a:r>
                      <a:r>
                        <a:rPr lang="en-US" sz="1800" kern="1200" dirty="0" err="1">
                          <a:solidFill>
                            <a:schemeClr val="dk1"/>
                          </a:solidFill>
                          <a:effectLst/>
                          <a:latin typeface="+mn-lt"/>
                          <a:ea typeface="+mn-ea"/>
                          <a:cs typeface="+mn-cs"/>
                        </a:rPr>
                        <a:t>dengan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dimasukkan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sebagai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angkutan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sewa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maka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perlakukan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layanan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ini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harusnya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konsisten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terhadap</a:t>
                      </a:r>
                      <a:r>
                        <a:rPr lang="en-US" sz="1800" kern="1200" dirty="0">
                          <a:solidFill>
                            <a:schemeClr val="dk1"/>
                          </a:solidFill>
                          <a:effectLst/>
                          <a:latin typeface="+mn-lt"/>
                          <a:ea typeface="+mn-ea"/>
                          <a:cs typeface="+mn-cs"/>
                        </a:rPr>
                        <a:t> terminology </a:t>
                      </a:r>
                      <a:r>
                        <a:rPr lang="en-US" sz="1800" kern="1200" dirty="0" err="1">
                          <a:solidFill>
                            <a:schemeClr val="dk1"/>
                          </a:solidFill>
                          <a:effectLst/>
                          <a:latin typeface="+mn-lt"/>
                          <a:ea typeface="+mn-ea"/>
                          <a:cs typeface="+mn-cs"/>
                        </a:rPr>
                        <a:t>sewa</a:t>
                      </a:r>
                      <a:r>
                        <a:rPr lang="en-US" sz="1800" kern="1200" dirty="0">
                          <a:solidFill>
                            <a:schemeClr val="dk1"/>
                          </a:solidFill>
                          <a:effectLst/>
                          <a:latin typeface="+mn-lt"/>
                          <a:ea typeface="+mn-ea"/>
                          <a:cs typeface="+mn-cs"/>
                        </a:rPr>
                        <a:t>. </a:t>
                      </a:r>
                    </a:p>
                    <a:p>
                      <a:endParaRPr lang="en-US" dirty="0"/>
                    </a:p>
                  </a:txBody>
                  <a:tcPr/>
                </a:tc>
                <a:tc>
                  <a:txBody>
                    <a:bodyPr/>
                    <a:lstStyle/>
                    <a:p>
                      <a:r>
                        <a:rPr lang="en-US" sz="1800" kern="1200" dirty="0" err="1">
                          <a:solidFill>
                            <a:schemeClr val="dk1"/>
                          </a:solidFill>
                          <a:effectLst/>
                          <a:latin typeface="+mn-lt"/>
                          <a:ea typeface="+mn-ea"/>
                          <a:cs typeface="+mn-cs"/>
                        </a:rPr>
                        <a:t>Terdapat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persaingan</a:t>
                      </a:r>
                      <a:r>
                        <a:rPr lang="en-US" sz="1800" kern="1200" dirty="0">
                          <a:solidFill>
                            <a:schemeClr val="dk1"/>
                          </a:solidFill>
                          <a:effectLst/>
                          <a:latin typeface="+mn-lt"/>
                          <a:ea typeface="+mn-ea"/>
                          <a:cs typeface="+mn-cs"/>
                        </a:rPr>
                        <a:t> yang </a:t>
                      </a:r>
                      <a:r>
                        <a:rPr lang="en-US" sz="1800" kern="1200" dirty="0" err="1">
                          <a:solidFill>
                            <a:schemeClr val="dk1"/>
                          </a:solidFill>
                          <a:effectLst/>
                          <a:latin typeface="+mn-lt"/>
                          <a:ea typeface="+mn-ea"/>
                          <a:cs typeface="+mn-cs"/>
                        </a:rPr>
                        <a:t>tidak</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sehat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antara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angkutan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sewa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khusus</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dengan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angkutan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taksi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padahal</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Pemerintah</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sesuai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dengan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ketentuan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pasal</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Pasal</a:t>
                      </a:r>
                      <a:r>
                        <a:rPr lang="en-US" sz="1800" kern="1200" dirty="0">
                          <a:solidFill>
                            <a:schemeClr val="dk1"/>
                          </a:solidFill>
                          <a:effectLst/>
                          <a:latin typeface="+mn-lt"/>
                          <a:ea typeface="+mn-ea"/>
                          <a:cs typeface="+mn-cs"/>
                        </a:rPr>
                        <a:t> 198</a:t>
                      </a:r>
                      <a:r>
                        <a:rPr lang="en-US" sz="1800" i="1" kern="1200" dirty="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 </a:t>
                      </a:r>
                    </a:p>
                    <a:p>
                      <a:pPr lvl="0" fontAlgn="base"/>
                      <a:r>
                        <a:rPr lang="en-US" sz="1800" u="none" strike="noStrike" kern="1200" dirty="0">
                          <a:solidFill>
                            <a:schemeClr val="dk1"/>
                          </a:solidFill>
                          <a:effectLst/>
                          <a:latin typeface="+mn-lt"/>
                          <a:ea typeface="+mn-ea"/>
                          <a:cs typeface="+mn-cs"/>
                        </a:rPr>
                        <a:t>Jasa </a:t>
                      </a:r>
                      <a:r>
                        <a:rPr lang="en-US" sz="1800" u="none" strike="noStrike" kern="1200" dirty="0" err="1">
                          <a:solidFill>
                            <a:schemeClr val="dk1"/>
                          </a:solidFill>
                          <a:effectLst/>
                          <a:latin typeface="+mn-lt"/>
                          <a:ea typeface="+mn-ea"/>
                          <a:cs typeface="+mn-cs"/>
                        </a:rPr>
                        <a:t>angkutan</a:t>
                      </a:r>
                      <a:r>
                        <a:rPr lang="en-US" sz="1800" u="none" strike="noStrike" kern="1200" dirty="0">
                          <a:solidFill>
                            <a:schemeClr val="dk1"/>
                          </a:solidFill>
                          <a:effectLst/>
                          <a:latin typeface="+mn-lt"/>
                          <a:ea typeface="+mn-ea"/>
                          <a:cs typeface="+mn-cs"/>
                        </a:rPr>
                        <a:t> </a:t>
                      </a:r>
                      <a:r>
                        <a:rPr lang="en-US" sz="1800" u="none" strike="noStrike" kern="1200" dirty="0" err="1">
                          <a:solidFill>
                            <a:schemeClr val="dk1"/>
                          </a:solidFill>
                          <a:effectLst/>
                          <a:latin typeface="+mn-lt"/>
                          <a:ea typeface="+mn-ea"/>
                          <a:cs typeface="+mn-cs"/>
                        </a:rPr>
                        <a:t>umum</a:t>
                      </a:r>
                      <a:r>
                        <a:rPr lang="en-US" sz="1800" u="none" strike="noStrike" kern="1200" dirty="0">
                          <a:solidFill>
                            <a:schemeClr val="dk1"/>
                          </a:solidFill>
                          <a:effectLst/>
                          <a:latin typeface="+mn-lt"/>
                          <a:ea typeface="+mn-ea"/>
                          <a:cs typeface="+mn-cs"/>
                        </a:rPr>
                        <a:t> </a:t>
                      </a:r>
                      <a:r>
                        <a:rPr lang="en-US" sz="1800" u="none" strike="noStrike" kern="1200" dirty="0" err="1">
                          <a:solidFill>
                            <a:schemeClr val="dk1"/>
                          </a:solidFill>
                          <a:effectLst/>
                          <a:latin typeface="+mn-lt"/>
                          <a:ea typeface="+mn-ea"/>
                          <a:cs typeface="+mn-cs"/>
                        </a:rPr>
                        <a:t>harus</a:t>
                      </a:r>
                      <a:r>
                        <a:rPr lang="en-US" sz="1800" u="none" strike="noStrike" kern="1200" dirty="0">
                          <a:solidFill>
                            <a:schemeClr val="dk1"/>
                          </a:solidFill>
                          <a:effectLst/>
                          <a:latin typeface="+mn-lt"/>
                          <a:ea typeface="+mn-ea"/>
                          <a:cs typeface="+mn-cs"/>
                        </a:rPr>
                        <a:t> </a:t>
                      </a:r>
                      <a:r>
                        <a:rPr lang="en-US" sz="1800" u="none" strike="noStrike" kern="1200" dirty="0" err="1">
                          <a:solidFill>
                            <a:schemeClr val="dk1"/>
                          </a:solidFill>
                          <a:effectLst/>
                          <a:latin typeface="+mn-lt"/>
                          <a:ea typeface="+mn-ea"/>
                          <a:cs typeface="+mn-cs"/>
                        </a:rPr>
                        <a:t>dikembangkan</a:t>
                      </a:r>
                      <a:r>
                        <a:rPr lang="en-US" sz="1800" u="none" strike="noStrike" kern="1200" dirty="0">
                          <a:solidFill>
                            <a:schemeClr val="dk1"/>
                          </a:solidFill>
                          <a:effectLst/>
                          <a:latin typeface="+mn-lt"/>
                          <a:ea typeface="+mn-ea"/>
                          <a:cs typeface="+mn-cs"/>
                        </a:rPr>
                        <a:t> </a:t>
                      </a:r>
                      <a:r>
                        <a:rPr lang="en-US" sz="1800" u="none" strike="noStrike" kern="1200" dirty="0" err="1">
                          <a:solidFill>
                            <a:schemeClr val="dk1"/>
                          </a:solidFill>
                          <a:effectLst/>
                          <a:latin typeface="+mn-lt"/>
                          <a:ea typeface="+mn-ea"/>
                          <a:cs typeface="+mn-cs"/>
                        </a:rPr>
                        <a:t>menjadi</a:t>
                      </a:r>
                      <a:r>
                        <a:rPr lang="en-US" sz="1800" u="none" strike="noStrike" kern="1200" dirty="0">
                          <a:solidFill>
                            <a:schemeClr val="dk1"/>
                          </a:solidFill>
                          <a:effectLst/>
                          <a:latin typeface="+mn-lt"/>
                          <a:ea typeface="+mn-ea"/>
                          <a:cs typeface="+mn-cs"/>
                        </a:rPr>
                        <a:t> </a:t>
                      </a:r>
                      <a:r>
                        <a:rPr lang="en-US" sz="1800" u="none" strike="noStrike" kern="1200" dirty="0" err="1">
                          <a:solidFill>
                            <a:schemeClr val="dk1"/>
                          </a:solidFill>
                          <a:effectLst/>
                          <a:latin typeface="+mn-lt"/>
                          <a:ea typeface="+mn-ea"/>
                          <a:cs typeface="+mn-cs"/>
                        </a:rPr>
                        <a:t>industri</a:t>
                      </a:r>
                      <a:r>
                        <a:rPr lang="en-US" sz="1800" u="none" strike="noStrike" kern="1200" dirty="0">
                          <a:solidFill>
                            <a:schemeClr val="dk1"/>
                          </a:solidFill>
                          <a:effectLst/>
                          <a:latin typeface="+mn-lt"/>
                          <a:ea typeface="+mn-ea"/>
                          <a:cs typeface="+mn-cs"/>
                        </a:rPr>
                        <a:t> </a:t>
                      </a:r>
                      <a:r>
                        <a:rPr lang="en-US" sz="1800" u="none" strike="noStrike" kern="1200" dirty="0" err="1">
                          <a:solidFill>
                            <a:schemeClr val="dk1"/>
                          </a:solidFill>
                          <a:effectLst/>
                          <a:latin typeface="+mn-lt"/>
                          <a:ea typeface="+mn-ea"/>
                          <a:cs typeface="+mn-cs"/>
                        </a:rPr>
                        <a:t>jasa</a:t>
                      </a:r>
                      <a:r>
                        <a:rPr lang="en-US" sz="1800" u="none" strike="noStrike" kern="1200" dirty="0">
                          <a:solidFill>
                            <a:schemeClr val="dk1"/>
                          </a:solidFill>
                          <a:effectLst/>
                          <a:latin typeface="+mn-lt"/>
                          <a:ea typeface="+mn-ea"/>
                          <a:cs typeface="+mn-cs"/>
                        </a:rPr>
                        <a:t> yang </a:t>
                      </a:r>
                      <a:r>
                        <a:rPr lang="en-US" sz="1800" u="none" strike="noStrike" kern="1200" dirty="0" err="1">
                          <a:solidFill>
                            <a:schemeClr val="dk1"/>
                          </a:solidFill>
                          <a:effectLst/>
                          <a:latin typeface="+mn-lt"/>
                          <a:ea typeface="+mn-ea"/>
                          <a:cs typeface="+mn-cs"/>
                        </a:rPr>
                        <a:t>memenuhi</a:t>
                      </a:r>
                      <a:r>
                        <a:rPr lang="en-US" sz="1800" u="none" strike="noStrike" kern="1200" dirty="0">
                          <a:solidFill>
                            <a:schemeClr val="dk1"/>
                          </a:solidFill>
                          <a:effectLst/>
                          <a:latin typeface="+mn-lt"/>
                          <a:ea typeface="+mn-ea"/>
                          <a:cs typeface="+mn-cs"/>
                        </a:rPr>
                        <a:t> </a:t>
                      </a:r>
                      <a:r>
                        <a:rPr lang="en-US" sz="1800" u="none" strike="noStrike" kern="1200" dirty="0" err="1">
                          <a:solidFill>
                            <a:schemeClr val="dk1"/>
                          </a:solidFill>
                          <a:effectLst/>
                          <a:latin typeface="+mn-lt"/>
                          <a:ea typeface="+mn-ea"/>
                          <a:cs typeface="+mn-cs"/>
                        </a:rPr>
                        <a:t>standar</a:t>
                      </a:r>
                      <a:r>
                        <a:rPr lang="en-US" sz="1800" u="none" strike="noStrike" kern="1200" dirty="0">
                          <a:solidFill>
                            <a:schemeClr val="dk1"/>
                          </a:solidFill>
                          <a:effectLst/>
                          <a:latin typeface="+mn-lt"/>
                          <a:ea typeface="+mn-ea"/>
                          <a:cs typeface="+mn-cs"/>
                        </a:rPr>
                        <a:t> </a:t>
                      </a:r>
                      <a:r>
                        <a:rPr lang="en-US" sz="1800" u="none" strike="noStrike" kern="1200" dirty="0" err="1">
                          <a:solidFill>
                            <a:schemeClr val="dk1"/>
                          </a:solidFill>
                          <a:effectLst/>
                          <a:latin typeface="+mn-lt"/>
                          <a:ea typeface="+mn-ea"/>
                          <a:cs typeface="+mn-cs"/>
                        </a:rPr>
                        <a:t>pelayanan</a:t>
                      </a:r>
                      <a:r>
                        <a:rPr lang="en-US" sz="1800" u="none" strike="noStrike" kern="1200" dirty="0">
                          <a:solidFill>
                            <a:schemeClr val="dk1"/>
                          </a:solidFill>
                          <a:effectLst/>
                          <a:latin typeface="+mn-lt"/>
                          <a:ea typeface="+mn-ea"/>
                          <a:cs typeface="+mn-cs"/>
                        </a:rPr>
                        <a:t> dan </a:t>
                      </a:r>
                      <a:r>
                        <a:rPr lang="en-US" sz="1800" u="none" strike="noStrike" kern="1200" dirty="0" err="1">
                          <a:solidFill>
                            <a:schemeClr val="dk1"/>
                          </a:solidFill>
                          <a:effectLst/>
                          <a:latin typeface="+mn-lt"/>
                          <a:ea typeface="+mn-ea"/>
                          <a:cs typeface="+mn-cs"/>
                        </a:rPr>
                        <a:t>mendorong</a:t>
                      </a:r>
                      <a:r>
                        <a:rPr lang="en-US" sz="1800" u="none" strike="noStrike" kern="1200" dirty="0">
                          <a:solidFill>
                            <a:schemeClr val="dk1"/>
                          </a:solidFill>
                          <a:effectLst/>
                          <a:latin typeface="+mn-lt"/>
                          <a:ea typeface="+mn-ea"/>
                          <a:cs typeface="+mn-cs"/>
                        </a:rPr>
                        <a:t> </a:t>
                      </a:r>
                      <a:r>
                        <a:rPr lang="en-US" sz="1800" u="none" strike="noStrike" kern="1200" dirty="0" err="1">
                          <a:solidFill>
                            <a:schemeClr val="dk1"/>
                          </a:solidFill>
                          <a:effectLst/>
                          <a:latin typeface="+mn-lt"/>
                          <a:ea typeface="+mn-ea"/>
                          <a:cs typeface="+mn-cs"/>
                        </a:rPr>
                        <a:t>persaingan</a:t>
                      </a:r>
                      <a:r>
                        <a:rPr lang="en-US" sz="1800" u="none" strike="noStrike" kern="1200" dirty="0">
                          <a:solidFill>
                            <a:schemeClr val="dk1"/>
                          </a:solidFill>
                          <a:effectLst/>
                          <a:latin typeface="+mn-lt"/>
                          <a:ea typeface="+mn-ea"/>
                          <a:cs typeface="+mn-cs"/>
                        </a:rPr>
                        <a:t> yang </a:t>
                      </a:r>
                      <a:r>
                        <a:rPr lang="en-US" sz="1800" u="none" strike="noStrike" kern="1200" dirty="0" err="1">
                          <a:solidFill>
                            <a:schemeClr val="dk1"/>
                          </a:solidFill>
                          <a:effectLst/>
                          <a:latin typeface="+mn-lt"/>
                          <a:ea typeface="+mn-ea"/>
                          <a:cs typeface="+mn-cs"/>
                        </a:rPr>
                        <a:t>sehat</a:t>
                      </a:r>
                      <a:r>
                        <a:rPr lang="en-US" sz="1800" u="none" strike="noStrike"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rPr>
                        <a:t> </a:t>
                      </a:r>
                    </a:p>
                    <a:p>
                      <a:pPr lvl="0" fontAlgn="base"/>
                      <a:r>
                        <a:rPr lang="en-US" sz="1800" u="none" strike="noStrike" kern="1200" dirty="0" err="1">
                          <a:solidFill>
                            <a:schemeClr val="dk1"/>
                          </a:solidFill>
                          <a:effectLst/>
                          <a:latin typeface="+mn-lt"/>
                          <a:ea typeface="+mn-ea"/>
                          <a:cs typeface="+mn-cs"/>
                        </a:rPr>
                        <a:t>Untuk</a:t>
                      </a:r>
                      <a:r>
                        <a:rPr lang="en-US" sz="1800" u="none" strike="noStrike" kern="1200" dirty="0">
                          <a:solidFill>
                            <a:schemeClr val="dk1"/>
                          </a:solidFill>
                          <a:effectLst/>
                          <a:latin typeface="+mn-lt"/>
                          <a:ea typeface="+mn-ea"/>
                          <a:cs typeface="+mn-cs"/>
                        </a:rPr>
                        <a:t> </a:t>
                      </a:r>
                      <a:r>
                        <a:rPr lang="en-US" sz="1800" u="none" strike="noStrike" kern="1200" dirty="0" err="1">
                          <a:solidFill>
                            <a:schemeClr val="dk1"/>
                          </a:solidFill>
                          <a:effectLst/>
                          <a:latin typeface="+mn-lt"/>
                          <a:ea typeface="+mn-ea"/>
                          <a:cs typeface="+mn-cs"/>
                        </a:rPr>
                        <a:t>mewujudkan</a:t>
                      </a:r>
                      <a:r>
                        <a:rPr lang="en-US" sz="1800" u="none" strike="noStrike" kern="1200" dirty="0">
                          <a:solidFill>
                            <a:schemeClr val="dk1"/>
                          </a:solidFill>
                          <a:effectLst/>
                          <a:latin typeface="+mn-lt"/>
                          <a:ea typeface="+mn-ea"/>
                          <a:cs typeface="+mn-cs"/>
                        </a:rPr>
                        <a:t> </a:t>
                      </a:r>
                      <a:r>
                        <a:rPr lang="en-US" sz="1800" u="none" strike="noStrike" kern="1200" dirty="0" err="1">
                          <a:solidFill>
                            <a:schemeClr val="dk1"/>
                          </a:solidFill>
                          <a:effectLst/>
                          <a:latin typeface="+mn-lt"/>
                          <a:ea typeface="+mn-ea"/>
                          <a:cs typeface="+mn-cs"/>
                        </a:rPr>
                        <a:t>standar</a:t>
                      </a:r>
                      <a:r>
                        <a:rPr lang="en-US" sz="1800" u="none" strike="noStrike" kern="1200" dirty="0">
                          <a:solidFill>
                            <a:schemeClr val="dk1"/>
                          </a:solidFill>
                          <a:effectLst/>
                          <a:latin typeface="+mn-lt"/>
                          <a:ea typeface="+mn-ea"/>
                          <a:cs typeface="+mn-cs"/>
                        </a:rPr>
                        <a:t> </a:t>
                      </a:r>
                      <a:r>
                        <a:rPr lang="en-US" sz="1800" u="none" strike="noStrike" kern="1200" dirty="0" err="1">
                          <a:solidFill>
                            <a:schemeClr val="dk1"/>
                          </a:solidFill>
                          <a:effectLst/>
                          <a:latin typeface="+mn-lt"/>
                          <a:ea typeface="+mn-ea"/>
                          <a:cs typeface="+mn-cs"/>
                        </a:rPr>
                        <a:t>pelayanan</a:t>
                      </a:r>
                      <a:r>
                        <a:rPr lang="en-US" sz="1800" u="none" strike="noStrike" kern="1200" dirty="0">
                          <a:solidFill>
                            <a:schemeClr val="dk1"/>
                          </a:solidFill>
                          <a:effectLst/>
                          <a:latin typeface="+mn-lt"/>
                          <a:ea typeface="+mn-ea"/>
                          <a:cs typeface="+mn-cs"/>
                        </a:rPr>
                        <a:t> dan </a:t>
                      </a:r>
                      <a:r>
                        <a:rPr lang="en-US" sz="1800" u="none" strike="noStrike" kern="1200" dirty="0" err="1">
                          <a:solidFill>
                            <a:schemeClr val="dk1"/>
                          </a:solidFill>
                          <a:effectLst/>
                          <a:latin typeface="+mn-lt"/>
                          <a:ea typeface="+mn-ea"/>
                          <a:cs typeface="+mn-cs"/>
                        </a:rPr>
                        <a:t>persaingan</a:t>
                      </a:r>
                      <a:r>
                        <a:rPr lang="en-US" sz="1800" u="none" strike="noStrike" kern="1200" dirty="0">
                          <a:solidFill>
                            <a:schemeClr val="dk1"/>
                          </a:solidFill>
                          <a:effectLst/>
                          <a:latin typeface="+mn-lt"/>
                          <a:ea typeface="+mn-ea"/>
                          <a:cs typeface="+mn-cs"/>
                        </a:rPr>
                        <a:t> yang </a:t>
                      </a:r>
                      <a:r>
                        <a:rPr lang="en-US" sz="1800" u="none" strike="noStrike" kern="1200" dirty="0" err="1">
                          <a:solidFill>
                            <a:schemeClr val="dk1"/>
                          </a:solidFill>
                          <a:effectLst/>
                          <a:latin typeface="+mn-lt"/>
                          <a:ea typeface="+mn-ea"/>
                          <a:cs typeface="+mn-cs"/>
                        </a:rPr>
                        <a:t>sehat</a:t>
                      </a:r>
                      <a:r>
                        <a:rPr lang="en-US" sz="1800" u="none" strike="noStrike" kern="1200" dirty="0">
                          <a:solidFill>
                            <a:schemeClr val="dk1"/>
                          </a:solidFill>
                          <a:effectLst/>
                          <a:latin typeface="+mn-lt"/>
                          <a:ea typeface="+mn-ea"/>
                          <a:cs typeface="+mn-cs"/>
                        </a:rPr>
                        <a:t> </a:t>
                      </a:r>
                      <a:r>
                        <a:rPr lang="en-US" sz="1800" u="none" strike="noStrike" kern="1200" dirty="0" err="1">
                          <a:solidFill>
                            <a:schemeClr val="dk1"/>
                          </a:solidFill>
                          <a:effectLst/>
                          <a:latin typeface="+mn-lt"/>
                          <a:ea typeface="+mn-ea"/>
                          <a:cs typeface="+mn-cs"/>
                        </a:rPr>
                        <a:t>sebagaimana</a:t>
                      </a:r>
                      <a:r>
                        <a:rPr lang="en-US" sz="1800" u="none" strike="noStrike" kern="1200" dirty="0">
                          <a:solidFill>
                            <a:schemeClr val="dk1"/>
                          </a:solidFill>
                          <a:effectLst/>
                          <a:latin typeface="+mn-lt"/>
                          <a:ea typeface="+mn-ea"/>
                          <a:cs typeface="+mn-cs"/>
                        </a:rPr>
                        <a:t> </a:t>
                      </a:r>
                      <a:r>
                        <a:rPr lang="en-US" sz="1800" u="none" strike="noStrike" kern="1200" dirty="0" err="1">
                          <a:solidFill>
                            <a:schemeClr val="dk1"/>
                          </a:solidFill>
                          <a:effectLst/>
                          <a:latin typeface="+mn-lt"/>
                          <a:ea typeface="+mn-ea"/>
                          <a:cs typeface="+mn-cs"/>
                        </a:rPr>
                        <a:t>dimaksud</a:t>
                      </a:r>
                      <a:r>
                        <a:rPr lang="en-US" sz="1800" u="none" strike="noStrike" kern="1200" dirty="0">
                          <a:solidFill>
                            <a:schemeClr val="dk1"/>
                          </a:solidFill>
                          <a:effectLst/>
                          <a:latin typeface="+mn-lt"/>
                          <a:ea typeface="+mn-ea"/>
                          <a:cs typeface="+mn-cs"/>
                        </a:rPr>
                        <a:t> pada </a:t>
                      </a:r>
                      <a:r>
                        <a:rPr lang="en-US" sz="1800" u="none" strike="noStrike" kern="1200" dirty="0" err="1">
                          <a:solidFill>
                            <a:schemeClr val="dk1"/>
                          </a:solidFill>
                          <a:effectLst/>
                          <a:latin typeface="+mn-lt"/>
                          <a:ea typeface="+mn-ea"/>
                          <a:cs typeface="+mn-cs"/>
                        </a:rPr>
                        <a:t>ayat</a:t>
                      </a:r>
                      <a:r>
                        <a:rPr lang="en-US" sz="1800" u="none" strike="noStrike" kern="1200" dirty="0">
                          <a:solidFill>
                            <a:schemeClr val="dk1"/>
                          </a:solidFill>
                          <a:effectLst/>
                          <a:latin typeface="+mn-lt"/>
                          <a:ea typeface="+mn-ea"/>
                          <a:cs typeface="+mn-cs"/>
                        </a:rPr>
                        <a:t> (1), </a:t>
                      </a:r>
                      <a:r>
                        <a:rPr lang="en-US" sz="1800" u="none" strike="noStrike" kern="1200" dirty="0" err="1">
                          <a:solidFill>
                            <a:schemeClr val="dk1"/>
                          </a:solidFill>
                          <a:effectLst/>
                          <a:latin typeface="+mn-lt"/>
                          <a:ea typeface="+mn-ea"/>
                          <a:cs typeface="+mn-cs"/>
                        </a:rPr>
                        <a:t>Pemerintah</a:t>
                      </a:r>
                      <a:r>
                        <a:rPr lang="en-US" sz="1800" u="none" strike="noStrike" kern="1200" dirty="0">
                          <a:solidFill>
                            <a:schemeClr val="dk1"/>
                          </a:solidFill>
                          <a:effectLst/>
                          <a:latin typeface="+mn-lt"/>
                          <a:ea typeface="+mn-ea"/>
                          <a:cs typeface="+mn-cs"/>
                        </a:rPr>
                        <a:t> dan/</a:t>
                      </a:r>
                      <a:r>
                        <a:rPr lang="en-US" sz="1800" u="none" strike="noStrike" kern="1200" dirty="0" err="1">
                          <a:solidFill>
                            <a:schemeClr val="dk1"/>
                          </a:solidFill>
                          <a:effectLst/>
                          <a:latin typeface="+mn-lt"/>
                          <a:ea typeface="+mn-ea"/>
                          <a:cs typeface="+mn-cs"/>
                        </a:rPr>
                        <a:t>atau</a:t>
                      </a:r>
                      <a:r>
                        <a:rPr lang="en-US" sz="1800" u="none" strike="noStrike" kern="1200" dirty="0">
                          <a:solidFill>
                            <a:schemeClr val="dk1"/>
                          </a:solidFill>
                          <a:effectLst/>
                          <a:latin typeface="+mn-lt"/>
                          <a:ea typeface="+mn-ea"/>
                          <a:cs typeface="+mn-cs"/>
                        </a:rPr>
                        <a:t> </a:t>
                      </a:r>
                      <a:r>
                        <a:rPr lang="en-US" sz="1800" u="none" strike="noStrike" kern="1200" dirty="0" err="1">
                          <a:solidFill>
                            <a:schemeClr val="dk1"/>
                          </a:solidFill>
                          <a:effectLst/>
                          <a:latin typeface="+mn-lt"/>
                          <a:ea typeface="+mn-ea"/>
                          <a:cs typeface="+mn-cs"/>
                        </a:rPr>
                        <a:t>Pemerintah</a:t>
                      </a:r>
                      <a:r>
                        <a:rPr lang="en-US" sz="1800" u="none" strike="noStrike" kern="1200" dirty="0">
                          <a:solidFill>
                            <a:schemeClr val="dk1"/>
                          </a:solidFill>
                          <a:effectLst/>
                          <a:latin typeface="+mn-lt"/>
                          <a:ea typeface="+mn-ea"/>
                          <a:cs typeface="+mn-cs"/>
                        </a:rPr>
                        <a:t> Daerah </a:t>
                      </a:r>
                      <a:r>
                        <a:rPr lang="en-US" sz="1800" u="none" strike="noStrike" kern="1200" dirty="0" err="1">
                          <a:solidFill>
                            <a:schemeClr val="dk1"/>
                          </a:solidFill>
                          <a:effectLst/>
                          <a:latin typeface="+mn-lt"/>
                          <a:ea typeface="+mn-ea"/>
                          <a:cs typeface="+mn-cs"/>
                        </a:rPr>
                        <a:t>harus</a:t>
                      </a:r>
                      <a:r>
                        <a:rPr lang="en-US" sz="1800" u="none" strike="noStrike" kern="1200" dirty="0">
                          <a:solidFill>
                            <a:schemeClr val="dk1"/>
                          </a:solidFill>
                          <a:effectLst/>
                          <a:latin typeface="+mn-lt"/>
                          <a:ea typeface="+mn-ea"/>
                          <a:cs typeface="+mn-cs"/>
                        </a:rPr>
                        <a:t>: </a:t>
                      </a:r>
                    </a:p>
                    <a:p>
                      <a:pPr marL="342900" lvl="0" indent="-342900">
                        <a:buFont typeface="+mj-lt"/>
                        <a:buAutoNum type="alphaLcPeriod"/>
                      </a:pPr>
                      <a:r>
                        <a:rPr lang="en-US" sz="1800" kern="1200" dirty="0" err="1">
                          <a:solidFill>
                            <a:schemeClr val="dk1"/>
                          </a:solidFill>
                          <a:effectLst/>
                          <a:latin typeface="+mn-lt"/>
                          <a:ea typeface="+mn-ea"/>
                          <a:cs typeface="+mn-cs"/>
                        </a:rPr>
                        <a:t>menetapkan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segmentasi</a:t>
                      </a:r>
                      <a:r>
                        <a:rPr lang="en-US" sz="1800" kern="1200" dirty="0">
                          <a:solidFill>
                            <a:schemeClr val="dk1"/>
                          </a:solidFill>
                          <a:effectLst/>
                          <a:latin typeface="+mn-lt"/>
                          <a:ea typeface="+mn-ea"/>
                          <a:cs typeface="+mn-cs"/>
                        </a:rPr>
                        <a:t> dan </a:t>
                      </a:r>
                      <a:r>
                        <a:rPr lang="en-US" sz="1800" kern="1200" dirty="0" err="1">
                          <a:solidFill>
                            <a:schemeClr val="dk1"/>
                          </a:solidFill>
                          <a:effectLst/>
                          <a:latin typeface="+mn-lt"/>
                          <a:ea typeface="+mn-ea"/>
                          <a:cs typeface="+mn-cs"/>
                        </a:rPr>
                        <a:t>klasifikasi</a:t>
                      </a:r>
                      <a:r>
                        <a:rPr lang="en-US" sz="1800" kern="1200" dirty="0">
                          <a:solidFill>
                            <a:schemeClr val="dk1"/>
                          </a:solidFill>
                          <a:effectLst/>
                          <a:latin typeface="+mn-lt"/>
                          <a:ea typeface="+mn-ea"/>
                          <a:cs typeface="+mn-cs"/>
                        </a:rPr>
                        <a:t> pasar; </a:t>
                      </a:r>
                      <a:endParaRPr lang="en-US" sz="1600" kern="1200" dirty="0">
                        <a:solidFill>
                          <a:schemeClr val="dk1"/>
                        </a:solidFill>
                        <a:effectLst/>
                        <a:latin typeface="+mn-lt"/>
                        <a:ea typeface="+mn-ea"/>
                        <a:cs typeface="+mn-cs"/>
                      </a:endParaRPr>
                    </a:p>
                    <a:p>
                      <a:pPr lvl="0"/>
                      <a:endParaRPr lang="en-US" dirty="0"/>
                    </a:p>
                  </a:txBody>
                  <a:tcPr/>
                </a:tc>
                <a:tc>
                  <a:txBody>
                    <a:bodyPr/>
                    <a:lstStyle/>
                    <a:p>
                      <a:pPr marL="342900" lvl="0" indent="-342900">
                        <a:buFont typeface="+mj-lt"/>
                        <a:buAutoNum type="arabicPeriod" startAt="5"/>
                      </a:pPr>
                      <a:endParaRPr lang="en-US" sz="1400" dirty="0"/>
                    </a:p>
                  </a:txBody>
                  <a:tcPr/>
                </a:tc>
                <a:extLst>
                  <a:ext uri="{0D108BD9-81ED-4DB2-BD59-A6C34878D82A}">
                    <a16:rowId xmlns:a16="http://schemas.microsoft.com/office/drawing/2014/main" val="1464351589"/>
                  </a:ext>
                </a:extLst>
              </a:tr>
            </a:tbl>
          </a:graphicData>
        </a:graphic>
      </p:graphicFrame>
    </p:spTree>
    <p:extLst>
      <p:ext uri="{BB962C8B-B14F-4D97-AF65-F5344CB8AC3E}">
        <p14:creationId xmlns:p14="http://schemas.microsoft.com/office/powerpoint/2010/main" val="4089987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B619A510-4628-41A0-BCAF-FD0D3429E874}"/>
              </a:ext>
            </a:extLst>
          </p:cNvPr>
          <p:cNvGraphicFramePr>
            <a:graphicFrameLocks noGrp="1"/>
          </p:cNvGraphicFramePr>
          <p:nvPr>
            <p:extLst>
              <p:ext uri="{D42A27DB-BD31-4B8C-83A1-F6EECF244321}">
                <p14:modId xmlns:p14="http://schemas.microsoft.com/office/powerpoint/2010/main" val="2482632291"/>
              </p:ext>
            </p:extLst>
          </p:nvPr>
        </p:nvGraphicFramePr>
        <p:xfrm>
          <a:off x="505542" y="955641"/>
          <a:ext cx="11219428" cy="3120898"/>
        </p:xfrm>
        <a:graphic>
          <a:graphicData uri="http://schemas.openxmlformats.org/drawingml/2006/table">
            <a:tbl>
              <a:tblPr firstRow="1" bandRow="1">
                <a:tableStyleId>{5C22544A-7EE6-4342-B048-85BDC9FD1C3A}</a:tableStyleId>
              </a:tblPr>
              <a:tblGrid>
                <a:gridCol w="866058">
                  <a:extLst>
                    <a:ext uri="{9D8B030D-6E8A-4147-A177-3AD203B41FA5}">
                      <a16:colId xmlns:a16="http://schemas.microsoft.com/office/drawing/2014/main" val="1540899503"/>
                    </a:ext>
                  </a:extLst>
                </a:gridCol>
                <a:gridCol w="3451123">
                  <a:extLst>
                    <a:ext uri="{9D8B030D-6E8A-4147-A177-3AD203B41FA5}">
                      <a16:colId xmlns:a16="http://schemas.microsoft.com/office/drawing/2014/main" val="2295045255"/>
                    </a:ext>
                  </a:extLst>
                </a:gridCol>
                <a:gridCol w="4097390">
                  <a:extLst>
                    <a:ext uri="{9D8B030D-6E8A-4147-A177-3AD203B41FA5}">
                      <a16:colId xmlns:a16="http://schemas.microsoft.com/office/drawing/2014/main" val="982578339"/>
                    </a:ext>
                  </a:extLst>
                </a:gridCol>
                <a:gridCol w="2804857">
                  <a:extLst>
                    <a:ext uri="{9D8B030D-6E8A-4147-A177-3AD203B41FA5}">
                      <a16:colId xmlns:a16="http://schemas.microsoft.com/office/drawing/2014/main" val="1173272522"/>
                    </a:ext>
                  </a:extLst>
                </a:gridCol>
              </a:tblGrid>
              <a:tr h="370840">
                <a:tc>
                  <a:txBody>
                    <a:bodyPr/>
                    <a:lstStyle/>
                    <a:p>
                      <a:pPr marL="0" marR="0" indent="0" algn="just">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NO</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400" b="1">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ISU DAN PERMASALAHAN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400" b="1">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DAMPAK YANG DITIMBULKAN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KEBUTUHAN PENELITIAN UNTUK SOLUSI</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7417101"/>
                  </a:ext>
                </a:extLst>
              </a:tr>
              <a:tr h="370840">
                <a:tc>
                  <a:txBody>
                    <a:bodyPr/>
                    <a:lstStyle/>
                    <a:p>
                      <a:pPr marL="0" marR="0" indent="0" algn="just">
                        <a:lnSpc>
                          <a:spcPct val="112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5080" marR="0" indent="0" algn="l">
                        <a:lnSpc>
                          <a:spcPct val="110000"/>
                        </a:lnSpc>
                        <a:spcBef>
                          <a:spcPts val="0"/>
                        </a:spcBef>
                        <a:spcAft>
                          <a:spcPts val="2535"/>
                        </a:spcAft>
                      </a:pPr>
                      <a:endParaRPr lang="en-US" sz="1600" b="1" kern="0" dirty="0">
                        <a:solidFill>
                          <a:srgbClr val="000000"/>
                        </a:solidFill>
                        <a:effectLst/>
                        <a:latin typeface="Calibri" panose="020F0502020204030204" pitchFamily="34" charset="0"/>
                        <a:ea typeface="Courier New" panose="02070309020205020404" pitchFamily="49" charset="0"/>
                        <a:cs typeface="Times New Roman" panose="02020603050405020304" pitchFamily="18" charset="0"/>
                      </a:endParaRPr>
                    </a:p>
                  </a:txBody>
                  <a:tcPr marL="68580" marR="68580" marT="0" marB="0"/>
                </a:tc>
                <a:tc>
                  <a:txBody>
                    <a:bodyPr/>
                    <a:lstStyle/>
                    <a:p>
                      <a:endParaRPr lang="en-US"/>
                    </a:p>
                  </a:txBody>
                  <a:tcPr/>
                </a:tc>
                <a:tc>
                  <a:txBody>
                    <a:bodyPr/>
                    <a:lstStyle/>
                    <a:p>
                      <a:endParaRPr lang="en-US"/>
                    </a:p>
                  </a:txBody>
                  <a:tcPr/>
                </a:tc>
                <a:extLst>
                  <a:ext uri="{0D108BD9-81ED-4DB2-BD59-A6C34878D82A}">
                    <a16:rowId xmlns:a16="http://schemas.microsoft.com/office/drawing/2014/main" val="2782582868"/>
                  </a:ext>
                </a:extLst>
              </a:tr>
              <a:tr h="370840">
                <a:tc>
                  <a:txBody>
                    <a:bodyPr/>
                    <a:lstStyle/>
                    <a:p>
                      <a:endParaRPr lang="en-US"/>
                    </a:p>
                  </a:txBody>
                  <a:tcPr/>
                </a:tc>
                <a:tc>
                  <a:txBody>
                    <a:bodyPr/>
                    <a:lstStyle/>
                    <a:p>
                      <a:endParaRPr lang="en-US" dirty="0"/>
                    </a:p>
                  </a:txBody>
                  <a:tcPr/>
                </a:tc>
                <a:tc>
                  <a:txBody>
                    <a:bodyPr/>
                    <a:lstStyle/>
                    <a:p>
                      <a:pPr marL="342900" lvl="0" indent="-342900" fontAlgn="base">
                        <a:buFont typeface="+mj-lt"/>
                        <a:buAutoNum type="alphaLcPeriod" startAt="2"/>
                      </a:pPr>
                      <a:r>
                        <a:rPr lang="en-US" sz="1800" u="none" strike="noStrike" kern="1200" dirty="0" err="1">
                          <a:solidFill>
                            <a:schemeClr val="dk1"/>
                          </a:solidFill>
                          <a:effectLst/>
                          <a:latin typeface="+mn-lt"/>
                          <a:ea typeface="+mn-ea"/>
                          <a:cs typeface="+mn-cs"/>
                        </a:rPr>
                        <a:t>menetapkan</a:t>
                      </a:r>
                      <a:r>
                        <a:rPr lang="en-US" sz="1800" u="none" strike="noStrike" kern="1200" dirty="0">
                          <a:solidFill>
                            <a:schemeClr val="dk1"/>
                          </a:solidFill>
                          <a:effectLst/>
                          <a:latin typeface="+mn-lt"/>
                          <a:ea typeface="+mn-ea"/>
                          <a:cs typeface="+mn-cs"/>
                        </a:rPr>
                        <a:t> </a:t>
                      </a:r>
                      <a:r>
                        <a:rPr lang="en-US" sz="1800" u="none" strike="noStrike" kern="1200" dirty="0" err="1">
                          <a:solidFill>
                            <a:schemeClr val="dk1"/>
                          </a:solidFill>
                          <a:effectLst/>
                          <a:latin typeface="+mn-lt"/>
                          <a:ea typeface="+mn-ea"/>
                          <a:cs typeface="+mn-cs"/>
                        </a:rPr>
                        <a:t>standar</a:t>
                      </a:r>
                      <a:r>
                        <a:rPr lang="en-US" sz="1800" u="none" strike="noStrike" kern="1200" dirty="0">
                          <a:solidFill>
                            <a:schemeClr val="dk1"/>
                          </a:solidFill>
                          <a:effectLst/>
                          <a:latin typeface="+mn-lt"/>
                          <a:ea typeface="+mn-ea"/>
                          <a:cs typeface="+mn-cs"/>
                        </a:rPr>
                        <a:t> </a:t>
                      </a:r>
                      <a:r>
                        <a:rPr lang="en-US" sz="1800" u="none" strike="noStrike" kern="1200" dirty="0" err="1">
                          <a:solidFill>
                            <a:schemeClr val="dk1"/>
                          </a:solidFill>
                          <a:effectLst/>
                          <a:latin typeface="+mn-lt"/>
                          <a:ea typeface="+mn-ea"/>
                          <a:cs typeface="+mn-cs"/>
                        </a:rPr>
                        <a:t>pelayanan</a:t>
                      </a:r>
                      <a:r>
                        <a:rPr lang="en-US" sz="1800" u="none" strike="noStrike" kern="1200" dirty="0">
                          <a:solidFill>
                            <a:schemeClr val="dk1"/>
                          </a:solidFill>
                          <a:effectLst/>
                          <a:latin typeface="+mn-lt"/>
                          <a:ea typeface="+mn-ea"/>
                          <a:cs typeface="+mn-cs"/>
                        </a:rPr>
                        <a:t> minimal; </a:t>
                      </a:r>
                    </a:p>
                    <a:p>
                      <a:pPr marL="342900" lvl="0" indent="-342900" fontAlgn="base">
                        <a:buFont typeface="+mj-lt"/>
                        <a:buAutoNum type="alphaLcPeriod" startAt="2"/>
                      </a:pPr>
                      <a:r>
                        <a:rPr lang="en-US" sz="1800" u="none" strike="noStrike" kern="1200" dirty="0" err="1">
                          <a:solidFill>
                            <a:schemeClr val="dk1"/>
                          </a:solidFill>
                          <a:effectLst/>
                          <a:latin typeface="+mn-lt"/>
                          <a:ea typeface="+mn-ea"/>
                          <a:cs typeface="+mn-cs"/>
                        </a:rPr>
                        <a:t>menetapkan</a:t>
                      </a:r>
                      <a:r>
                        <a:rPr lang="en-US" sz="1800" u="none" strike="noStrike" kern="1200" dirty="0">
                          <a:solidFill>
                            <a:schemeClr val="dk1"/>
                          </a:solidFill>
                          <a:effectLst/>
                          <a:latin typeface="+mn-lt"/>
                          <a:ea typeface="+mn-ea"/>
                          <a:cs typeface="+mn-cs"/>
                        </a:rPr>
                        <a:t> </a:t>
                      </a:r>
                      <a:r>
                        <a:rPr lang="en-US" sz="1800" u="none" strike="noStrike" kern="1200" dirty="0" err="1">
                          <a:solidFill>
                            <a:schemeClr val="dk1"/>
                          </a:solidFill>
                          <a:effectLst/>
                          <a:latin typeface="+mn-lt"/>
                          <a:ea typeface="+mn-ea"/>
                          <a:cs typeface="+mn-cs"/>
                        </a:rPr>
                        <a:t>kriteria</a:t>
                      </a:r>
                      <a:r>
                        <a:rPr lang="en-US" sz="1800" u="none" strike="noStrike" kern="1200" dirty="0">
                          <a:solidFill>
                            <a:schemeClr val="dk1"/>
                          </a:solidFill>
                          <a:effectLst/>
                          <a:latin typeface="+mn-lt"/>
                          <a:ea typeface="+mn-ea"/>
                          <a:cs typeface="+mn-cs"/>
                        </a:rPr>
                        <a:t> </a:t>
                      </a:r>
                      <a:r>
                        <a:rPr lang="en-US" sz="1800" u="none" strike="noStrike" kern="1200" dirty="0" err="1">
                          <a:solidFill>
                            <a:schemeClr val="dk1"/>
                          </a:solidFill>
                          <a:effectLst/>
                          <a:latin typeface="+mn-lt"/>
                          <a:ea typeface="+mn-ea"/>
                          <a:cs typeface="+mn-cs"/>
                        </a:rPr>
                        <a:t>persaingan</a:t>
                      </a:r>
                      <a:r>
                        <a:rPr lang="en-US" sz="1800" u="none" strike="noStrike" kern="1200" dirty="0">
                          <a:solidFill>
                            <a:schemeClr val="dk1"/>
                          </a:solidFill>
                          <a:effectLst/>
                          <a:latin typeface="+mn-lt"/>
                          <a:ea typeface="+mn-ea"/>
                          <a:cs typeface="+mn-cs"/>
                        </a:rPr>
                        <a:t> yang </a:t>
                      </a:r>
                      <a:r>
                        <a:rPr lang="en-US" sz="1800" u="none" strike="noStrike" kern="1200" dirty="0" err="1">
                          <a:solidFill>
                            <a:schemeClr val="dk1"/>
                          </a:solidFill>
                          <a:effectLst/>
                          <a:latin typeface="+mn-lt"/>
                          <a:ea typeface="+mn-ea"/>
                          <a:cs typeface="+mn-cs"/>
                        </a:rPr>
                        <a:t>sehat</a:t>
                      </a:r>
                      <a:r>
                        <a:rPr lang="en-US" sz="1800" u="none" strike="noStrike" kern="1200" dirty="0">
                          <a:solidFill>
                            <a:schemeClr val="dk1"/>
                          </a:solidFill>
                          <a:effectLst/>
                          <a:latin typeface="+mn-lt"/>
                          <a:ea typeface="+mn-ea"/>
                          <a:cs typeface="+mn-cs"/>
                        </a:rPr>
                        <a:t>; </a:t>
                      </a:r>
                    </a:p>
                    <a:p>
                      <a:pPr marL="342900" lvl="0" indent="-342900" fontAlgn="base">
                        <a:buFont typeface="+mj-lt"/>
                        <a:buAutoNum type="alphaLcPeriod" startAt="2"/>
                      </a:pPr>
                      <a:r>
                        <a:rPr lang="en-US" sz="1800" u="none" strike="noStrike" kern="1200" dirty="0" err="1">
                          <a:solidFill>
                            <a:schemeClr val="dk1"/>
                          </a:solidFill>
                          <a:effectLst/>
                          <a:latin typeface="+mn-lt"/>
                          <a:ea typeface="+mn-ea"/>
                          <a:cs typeface="+mn-cs"/>
                        </a:rPr>
                        <a:t>mendorong</a:t>
                      </a:r>
                      <a:r>
                        <a:rPr lang="en-US" sz="1800" u="none" strike="noStrike" kern="1200" dirty="0">
                          <a:solidFill>
                            <a:schemeClr val="dk1"/>
                          </a:solidFill>
                          <a:effectLst/>
                          <a:latin typeface="+mn-lt"/>
                          <a:ea typeface="+mn-ea"/>
                          <a:cs typeface="+mn-cs"/>
                        </a:rPr>
                        <a:t> </a:t>
                      </a:r>
                      <a:r>
                        <a:rPr lang="en-US" sz="1800" u="none" strike="noStrike" kern="1200" dirty="0" err="1">
                          <a:solidFill>
                            <a:schemeClr val="dk1"/>
                          </a:solidFill>
                          <a:effectLst/>
                          <a:latin typeface="+mn-lt"/>
                          <a:ea typeface="+mn-ea"/>
                          <a:cs typeface="+mn-cs"/>
                        </a:rPr>
                        <a:t>terciptanya</a:t>
                      </a:r>
                      <a:r>
                        <a:rPr lang="en-US" sz="1800" u="none" strike="noStrike" kern="1200" dirty="0">
                          <a:solidFill>
                            <a:schemeClr val="dk1"/>
                          </a:solidFill>
                          <a:effectLst/>
                          <a:latin typeface="+mn-lt"/>
                          <a:ea typeface="+mn-ea"/>
                          <a:cs typeface="+mn-cs"/>
                        </a:rPr>
                        <a:t> pasar; dan </a:t>
                      </a:r>
                    </a:p>
                    <a:p>
                      <a:pPr marL="342900" indent="-342900">
                        <a:buFont typeface="+mj-lt"/>
                        <a:buAutoNum type="alphaLcPeriod" startAt="2"/>
                      </a:pPr>
                      <a:r>
                        <a:rPr lang="en-US" sz="1800" kern="1200" dirty="0" err="1">
                          <a:solidFill>
                            <a:schemeClr val="dk1"/>
                          </a:solidFill>
                          <a:effectLst/>
                          <a:latin typeface="+mn-lt"/>
                          <a:ea typeface="+mn-ea"/>
                          <a:cs typeface="+mn-cs"/>
                        </a:rPr>
                        <a:t>mengendalikan</a:t>
                      </a:r>
                      <a:r>
                        <a:rPr lang="en-US" sz="1800" kern="1200" dirty="0">
                          <a:solidFill>
                            <a:schemeClr val="dk1"/>
                          </a:solidFill>
                          <a:effectLst/>
                          <a:latin typeface="+mn-lt"/>
                          <a:ea typeface="+mn-ea"/>
                          <a:cs typeface="+mn-cs"/>
                        </a:rPr>
                        <a:t> dan </a:t>
                      </a:r>
                      <a:r>
                        <a:rPr lang="en-US" sz="1800" kern="1200" dirty="0" err="1">
                          <a:solidFill>
                            <a:schemeClr val="dk1"/>
                          </a:solidFill>
                          <a:effectLst/>
                          <a:latin typeface="+mn-lt"/>
                          <a:ea typeface="+mn-ea"/>
                          <a:cs typeface="+mn-cs"/>
                        </a:rPr>
                        <a:t>mengawasi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pengembangan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industri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jasa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angkutan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umum</a:t>
                      </a:r>
                      <a:endParaRPr lang="en-US" dirty="0"/>
                    </a:p>
                  </a:txBody>
                  <a:tcPr/>
                </a:tc>
                <a:tc>
                  <a:txBody>
                    <a:bodyPr/>
                    <a:lstStyle/>
                    <a:p>
                      <a:pPr marL="342900" lvl="0" indent="-342900">
                        <a:buFont typeface="+mj-lt"/>
                        <a:buAutoNum type="arabicPeriod" startAt="5"/>
                      </a:pPr>
                      <a:endParaRPr lang="en-US" sz="1400" dirty="0"/>
                    </a:p>
                  </a:txBody>
                  <a:tcPr/>
                </a:tc>
                <a:extLst>
                  <a:ext uri="{0D108BD9-81ED-4DB2-BD59-A6C34878D82A}">
                    <a16:rowId xmlns:a16="http://schemas.microsoft.com/office/drawing/2014/main" val="1464351589"/>
                  </a:ext>
                </a:extLst>
              </a:tr>
            </a:tbl>
          </a:graphicData>
        </a:graphic>
      </p:graphicFrame>
    </p:spTree>
    <p:extLst>
      <p:ext uri="{BB962C8B-B14F-4D97-AF65-F5344CB8AC3E}">
        <p14:creationId xmlns:p14="http://schemas.microsoft.com/office/powerpoint/2010/main" val="2628921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B619A510-4628-41A0-BCAF-FD0D3429E874}"/>
              </a:ext>
            </a:extLst>
          </p:cNvPr>
          <p:cNvGraphicFramePr>
            <a:graphicFrameLocks noGrp="1"/>
          </p:cNvGraphicFramePr>
          <p:nvPr>
            <p:extLst>
              <p:ext uri="{D42A27DB-BD31-4B8C-83A1-F6EECF244321}">
                <p14:modId xmlns:p14="http://schemas.microsoft.com/office/powerpoint/2010/main" val="1733495324"/>
              </p:ext>
            </p:extLst>
          </p:nvPr>
        </p:nvGraphicFramePr>
        <p:xfrm>
          <a:off x="486286" y="572183"/>
          <a:ext cx="11219428" cy="6168835"/>
        </p:xfrm>
        <a:graphic>
          <a:graphicData uri="http://schemas.openxmlformats.org/drawingml/2006/table">
            <a:tbl>
              <a:tblPr firstRow="1" bandRow="1">
                <a:tableStyleId>{5C22544A-7EE6-4342-B048-85BDC9FD1C3A}</a:tableStyleId>
              </a:tblPr>
              <a:tblGrid>
                <a:gridCol w="866058">
                  <a:extLst>
                    <a:ext uri="{9D8B030D-6E8A-4147-A177-3AD203B41FA5}">
                      <a16:colId xmlns:a16="http://schemas.microsoft.com/office/drawing/2014/main" val="1540899503"/>
                    </a:ext>
                  </a:extLst>
                </a:gridCol>
                <a:gridCol w="3451123">
                  <a:extLst>
                    <a:ext uri="{9D8B030D-6E8A-4147-A177-3AD203B41FA5}">
                      <a16:colId xmlns:a16="http://schemas.microsoft.com/office/drawing/2014/main" val="2295045255"/>
                    </a:ext>
                  </a:extLst>
                </a:gridCol>
                <a:gridCol w="4097390">
                  <a:extLst>
                    <a:ext uri="{9D8B030D-6E8A-4147-A177-3AD203B41FA5}">
                      <a16:colId xmlns:a16="http://schemas.microsoft.com/office/drawing/2014/main" val="982578339"/>
                    </a:ext>
                  </a:extLst>
                </a:gridCol>
                <a:gridCol w="2804857">
                  <a:extLst>
                    <a:ext uri="{9D8B030D-6E8A-4147-A177-3AD203B41FA5}">
                      <a16:colId xmlns:a16="http://schemas.microsoft.com/office/drawing/2014/main" val="1173272522"/>
                    </a:ext>
                  </a:extLst>
                </a:gridCol>
              </a:tblGrid>
              <a:tr h="370840">
                <a:tc>
                  <a:txBody>
                    <a:bodyPr/>
                    <a:lstStyle/>
                    <a:p>
                      <a:pPr marL="0" marR="0" indent="0" algn="just">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NO</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400" b="1">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ISU DAN PERMASALAHAN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400" b="1">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DAMPAK YANG DITIMBULKAN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KEBUTUHAN PENELITIAN UNTUK SOLUSI</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7417101"/>
                  </a:ext>
                </a:extLst>
              </a:tr>
              <a:tr h="370840">
                <a:tc>
                  <a:txBody>
                    <a:bodyPr/>
                    <a:lstStyle/>
                    <a:p>
                      <a:pPr marL="0" marR="0" indent="0" algn="just">
                        <a:lnSpc>
                          <a:spcPct val="112000"/>
                        </a:lnSpc>
                        <a:spcBef>
                          <a:spcPts val="0"/>
                        </a:spcBef>
                        <a:spcAft>
                          <a:spcPts val="0"/>
                        </a:spcAft>
                      </a:pPr>
                      <a:r>
                        <a:rPr lang="en-US" sz="1400" b="1" dirty="0">
                          <a:effectLst/>
                          <a:latin typeface="Bookman Old Style" panose="02050604050505020204" pitchFamily="18" charset="0"/>
                          <a:ea typeface="Calibri" panose="020F0502020204030204" pitchFamily="34" charset="0"/>
                          <a:cs typeface="Calibri" panose="020F0502020204030204" pitchFamily="34" charset="0"/>
                        </a:rPr>
                        <a:t>4.</a:t>
                      </a:r>
                      <a:endParaRPr lang="en-US"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defTabSz="457200" rtl="0" eaLnBrk="1" fontAlgn="auto" latinLnBrk="0" hangingPunct="1">
                        <a:lnSpc>
                          <a:spcPct val="112000"/>
                        </a:lnSpc>
                        <a:spcBef>
                          <a:spcPts val="0"/>
                        </a:spcBef>
                        <a:spcAft>
                          <a:spcPts val="0"/>
                        </a:spcAft>
                        <a:buClrTx/>
                        <a:buSzTx/>
                        <a:buFontTx/>
                        <a:buNone/>
                        <a:tabLst/>
                        <a:defRPr/>
                      </a:pPr>
                      <a:r>
                        <a:rPr lang="en-US" sz="1800" b="1" kern="1200" dirty="0" err="1">
                          <a:solidFill>
                            <a:schemeClr val="dk1"/>
                          </a:solidFill>
                          <a:effectLst/>
                          <a:latin typeface="+mn-lt"/>
                          <a:ea typeface="+mn-ea"/>
                          <a:cs typeface="+mn-cs"/>
                        </a:rPr>
                        <a:t>Pandemi</a:t>
                      </a:r>
                      <a:r>
                        <a:rPr lang="en-US" sz="1800" b="1" kern="1200" dirty="0">
                          <a:solidFill>
                            <a:schemeClr val="dk1"/>
                          </a:solidFill>
                          <a:effectLst/>
                          <a:latin typeface="+mn-lt"/>
                          <a:ea typeface="+mn-ea"/>
                          <a:cs typeface="+mn-cs"/>
                        </a:rPr>
                        <a:t> covid-19</a:t>
                      </a:r>
                      <a:endParaRPr lang="en-US" sz="1800" kern="1200" dirty="0">
                        <a:solidFill>
                          <a:schemeClr val="dk1"/>
                        </a:solidFill>
                        <a:effectLst/>
                        <a:latin typeface="+mn-lt"/>
                        <a:ea typeface="+mn-ea"/>
                        <a:cs typeface="+mn-cs"/>
                      </a:endParaRPr>
                    </a:p>
                    <a:p>
                      <a:pPr marL="0" marR="0" indent="0" algn="just">
                        <a:lnSpc>
                          <a:spcPct val="112000"/>
                        </a:lnSpc>
                        <a:spcBef>
                          <a:spcPts val="0"/>
                        </a:spcBef>
                        <a:spcAft>
                          <a:spcPts val="0"/>
                        </a:spcAft>
                      </a:pPr>
                      <a:endParaRPr lang="en-US"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a:tc>
                <a:tc>
                  <a:txBody>
                    <a:bodyPr/>
                    <a:lstStyle/>
                    <a:p>
                      <a:endParaRPr lang="en-US"/>
                    </a:p>
                  </a:txBody>
                  <a:tcPr/>
                </a:tc>
                <a:extLst>
                  <a:ext uri="{0D108BD9-81ED-4DB2-BD59-A6C34878D82A}">
                    <a16:rowId xmlns:a16="http://schemas.microsoft.com/office/drawing/2014/main" val="2782582868"/>
                  </a:ext>
                </a:extLst>
              </a:tr>
              <a:tr h="370840">
                <a:tc>
                  <a:txBody>
                    <a:bodyPr/>
                    <a:lstStyle/>
                    <a:p>
                      <a:endParaRPr lang="en-US" dirty="0"/>
                    </a:p>
                  </a:txBody>
                  <a:tcPr/>
                </a:tc>
                <a:tc>
                  <a:txBody>
                    <a:bodyPr/>
                    <a:lstStyle/>
                    <a:p>
                      <a:pPr marL="0" marR="0" indent="0" algn="just">
                        <a:lnSpc>
                          <a:spcPct val="112000"/>
                        </a:lnSpc>
                        <a:spcBef>
                          <a:spcPts val="0"/>
                        </a:spcBef>
                        <a:spcAft>
                          <a:spcPts val="0"/>
                        </a:spcAft>
                      </a:pPr>
                      <a:r>
                        <a:rPr lang="en-US" sz="1600" b="1" dirty="0" err="1">
                          <a:effectLst/>
                          <a:latin typeface="Calibri" panose="020F0502020204030204" pitchFamily="34" charset="0"/>
                          <a:ea typeface="Calibri" panose="020F0502020204030204" pitchFamily="34" charset="0"/>
                          <a:cs typeface="Calibri" panose="020F0502020204030204" pitchFamily="34" charset="0"/>
                        </a:rPr>
                        <a:t>Pandemi</a:t>
                      </a:r>
                      <a:r>
                        <a:rPr lang="en-US" sz="1600" b="1" dirty="0">
                          <a:effectLst/>
                          <a:latin typeface="Calibri" panose="020F0502020204030204" pitchFamily="34" charset="0"/>
                          <a:ea typeface="Calibri" panose="020F0502020204030204" pitchFamily="34" charset="0"/>
                          <a:cs typeface="Calibri" panose="020F0502020204030204" pitchFamily="34" charset="0"/>
                        </a:rPr>
                        <a:t> covid-19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12000"/>
                        </a:lnSpc>
                        <a:spcBef>
                          <a:spcPts val="0"/>
                        </a:spcBef>
                        <a:spcAft>
                          <a:spcPts val="0"/>
                        </a:spcAft>
                      </a:pPr>
                      <a:r>
                        <a:rPr lang="en-US" sz="1600" dirty="0" err="1">
                          <a:effectLst/>
                          <a:latin typeface="Calibri" panose="020F0502020204030204" pitchFamily="34" charset="0"/>
                          <a:ea typeface="Calibri" panose="020F0502020204030204" pitchFamily="34" charset="0"/>
                          <a:cs typeface="Calibri" panose="020F0502020204030204" pitchFamily="34" charset="0"/>
                        </a:rPr>
                        <a:t>Dengan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adanya</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pandemi</a:t>
                      </a:r>
                      <a:r>
                        <a:rPr lang="en-US" sz="1600" dirty="0">
                          <a:effectLst/>
                          <a:latin typeface="Calibri" panose="020F0502020204030204" pitchFamily="34" charset="0"/>
                          <a:ea typeface="Calibri" panose="020F0502020204030204" pitchFamily="34" charset="0"/>
                          <a:cs typeface="Calibri" panose="020F0502020204030204" pitchFamily="34" charset="0"/>
                        </a:rPr>
                        <a:t> covid-19 </a:t>
                      </a:r>
                      <a:r>
                        <a:rPr lang="en-US" sz="1600" dirty="0" err="1">
                          <a:effectLst/>
                          <a:latin typeface="Calibri" panose="020F0502020204030204" pitchFamily="34" charset="0"/>
                          <a:ea typeface="Calibri" panose="020F0502020204030204" pitchFamily="34" charset="0"/>
                          <a:cs typeface="Calibri" panose="020F0502020204030204" pitchFamily="34" charset="0"/>
                        </a:rPr>
                        <a:t>telah</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menghantam</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perekonomian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nasional</a:t>
                      </a:r>
                      <a:r>
                        <a:rPr lang="en-US" sz="1600" dirty="0">
                          <a:effectLst/>
                          <a:latin typeface="Calibri" panose="020F0502020204030204" pitchFamily="34" charset="0"/>
                          <a:ea typeface="Calibri" panose="020F0502020204030204" pitchFamily="34" charset="0"/>
                          <a:cs typeface="Calibri" panose="020F0502020204030204" pitchFamily="34" charset="0"/>
                        </a:rPr>
                        <a:t> , </a:t>
                      </a:r>
                      <a:r>
                        <a:rPr lang="en-US" sz="1600" dirty="0" err="1">
                          <a:effectLst/>
                          <a:latin typeface="Calibri" panose="020F0502020204030204" pitchFamily="34" charset="0"/>
                          <a:ea typeface="Calibri" panose="020F0502020204030204" pitchFamily="34" charset="0"/>
                          <a:cs typeface="Calibri" panose="020F0502020204030204" pitchFamily="34" charset="0"/>
                        </a:rPr>
                        <a:t>termasuk</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industri</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transportasi</a:t>
                      </a:r>
                      <a:r>
                        <a:rPr lang="en-US" sz="1600"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Dampak dari pandemi covid-19 telah memporak porandakan indutri transportasi setiap segmen usaha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890" marR="0" indent="-8890" algn="just">
                        <a:lnSpc>
                          <a:spcPct val="112000"/>
                        </a:lnSpc>
                        <a:spcBef>
                          <a:spcPts val="0"/>
                        </a:spcBef>
                        <a:spcAft>
                          <a:spcPts val="0"/>
                        </a:spcAft>
                      </a:pPr>
                      <a:r>
                        <a:rPr lang="en-US" sz="1600" dirty="0" err="1">
                          <a:effectLst/>
                          <a:latin typeface="Calibri" panose="020F0502020204030204" pitchFamily="34" charset="0"/>
                          <a:ea typeface="Calibri" panose="020F0502020204030204" pitchFamily="34" charset="0"/>
                          <a:cs typeface="Calibri" panose="020F0502020204030204" pitchFamily="34" charset="0"/>
                        </a:rPr>
                        <a:t>Perlu</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dilakukan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penelitian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dampak</a:t>
                      </a:r>
                      <a:r>
                        <a:rPr lang="en-US" sz="1600" dirty="0">
                          <a:effectLst/>
                          <a:latin typeface="Calibri" panose="020F0502020204030204" pitchFamily="34" charset="0"/>
                          <a:ea typeface="Calibri" panose="020F0502020204030204" pitchFamily="34" charset="0"/>
                          <a:cs typeface="Calibri" panose="020F0502020204030204" pitchFamily="34" charset="0"/>
                        </a:rPr>
                        <a:t> covid-19 pada </a:t>
                      </a:r>
                      <a:r>
                        <a:rPr lang="en-US" sz="1600" dirty="0" err="1">
                          <a:effectLst/>
                          <a:latin typeface="Calibri" panose="020F0502020204030204" pitchFamily="34" charset="0"/>
                          <a:ea typeface="Calibri" panose="020F0502020204030204" pitchFamily="34" charset="0"/>
                          <a:cs typeface="Calibri" panose="020F0502020204030204" pitchFamily="34" charset="0"/>
                        </a:rPr>
                        <a:t>setiap</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moda</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transportasi</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terkait</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industri</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jasa</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prasarana</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transportasi</a:t>
                      </a:r>
                      <a:r>
                        <a:rPr lang="en-US" sz="1600" dirty="0">
                          <a:effectLst/>
                          <a:latin typeface="Calibri" panose="020F0502020204030204" pitchFamily="34" charset="0"/>
                          <a:ea typeface="Calibri" panose="020F0502020204030204" pitchFamily="34" charset="0"/>
                          <a:cs typeface="Calibri" panose="020F0502020204030204" pitchFamily="34" charset="0"/>
                        </a:rPr>
                        <a:t> dan </a:t>
                      </a:r>
                      <a:r>
                        <a:rPr lang="en-US" sz="1600" dirty="0" err="1">
                          <a:effectLst/>
                          <a:latin typeface="Calibri" panose="020F0502020204030204" pitchFamily="34" charset="0"/>
                          <a:ea typeface="Calibri" panose="020F0502020204030204" pitchFamily="34" charset="0"/>
                          <a:cs typeface="Calibri" panose="020F0502020204030204" pitchFamily="34" charset="0"/>
                        </a:rPr>
                        <a:t>jasa</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angkutan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natara</a:t>
                      </a:r>
                      <a:r>
                        <a:rPr lang="en-US" sz="1600" dirty="0">
                          <a:effectLst/>
                          <a:latin typeface="Calibri" panose="020F0502020204030204" pitchFamily="34" charset="0"/>
                          <a:ea typeface="Calibri" panose="020F0502020204030204" pitchFamily="34" charset="0"/>
                          <a:cs typeface="Calibri" panose="020F0502020204030204" pitchFamily="34" charset="0"/>
                        </a:rPr>
                        <a:t> lain </a:t>
                      </a:r>
                      <a:r>
                        <a:rPr lang="en-US" sz="1600" dirty="0" err="1">
                          <a:effectLst/>
                          <a:latin typeface="Calibri" panose="020F0502020204030204" pitchFamily="34" charset="0"/>
                          <a:ea typeface="Calibri" panose="020F0502020204030204" pitchFamily="34" charset="0"/>
                          <a:cs typeface="Calibri" panose="020F0502020204030204" pitchFamily="34" charset="0"/>
                        </a:rPr>
                        <a:t>meliputi</a:t>
                      </a: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2000"/>
                        </a:lnSpc>
                        <a:spcBef>
                          <a:spcPts val="0"/>
                        </a:spcBef>
                        <a:spcAft>
                          <a:spcPts val="0"/>
                        </a:spcAft>
                        <a:buSzPts val="1200"/>
                        <a:buFont typeface="+mj-lt"/>
                        <a:buAutoNum type="alphaLcPeriod"/>
                      </a:pPr>
                      <a:r>
                        <a:rPr lang="en-US" sz="1600" dirty="0" err="1">
                          <a:effectLst/>
                          <a:latin typeface="Calibri" panose="020F0502020204030204" pitchFamily="34" charset="0"/>
                          <a:ea typeface="Calibri" panose="020F0502020204030204" pitchFamily="34" charset="0"/>
                          <a:cs typeface="Calibri" panose="020F0502020204030204" pitchFamily="34" charset="0"/>
                        </a:rPr>
                        <a:t>Sisa</a:t>
                      </a:r>
                      <a:r>
                        <a:rPr lang="en-US" sz="1600" dirty="0">
                          <a:effectLst/>
                          <a:latin typeface="Calibri" panose="020F0502020204030204" pitchFamily="34" charset="0"/>
                          <a:ea typeface="Calibri" panose="020F0502020204030204" pitchFamily="34" charset="0"/>
                          <a:cs typeface="Calibri" panose="020F0502020204030204" pitchFamily="34" charset="0"/>
                        </a:rPr>
                        <a:t> armada yang </a:t>
                      </a:r>
                      <a:r>
                        <a:rPr lang="en-US" sz="1600" dirty="0" err="1">
                          <a:effectLst/>
                          <a:latin typeface="Calibri" panose="020F0502020204030204" pitchFamily="34" charset="0"/>
                          <a:ea typeface="Calibri" panose="020F0502020204030204" pitchFamily="34" charset="0"/>
                          <a:cs typeface="Calibri" panose="020F0502020204030204" pitchFamily="34" charset="0"/>
                        </a:rPr>
                        <a:t>tersedia</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bagi</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industri</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jasa</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angkutan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setiap</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moda</a:t>
                      </a:r>
                      <a:r>
                        <a:rPr lang="en-US" sz="1600" dirty="0">
                          <a:effectLst/>
                          <a:latin typeface="Calibri" panose="020F0502020204030204" pitchFamily="34" charset="0"/>
                          <a:ea typeface="Calibri" panose="020F0502020204030204" pitchFamily="34" charset="0"/>
                          <a:cs typeface="Calibri" panose="020F0502020204030204" pitchFamily="34" charset="0"/>
                        </a:rPr>
                        <a:t> dan </a:t>
                      </a:r>
                      <a:r>
                        <a:rPr lang="en-US" sz="1600" dirty="0" err="1">
                          <a:effectLst/>
                          <a:latin typeface="Calibri" panose="020F0502020204030204" pitchFamily="34" charset="0"/>
                          <a:ea typeface="Calibri" panose="020F0502020204030204" pitchFamily="34" charset="0"/>
                          <a:cs typeface="Calibri" panose="020F0502020204030204" pitchFamily="34" charset="0"/>
                        </a:rPr>
                        <a:t>potensi</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permintaan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selam</a:t>
                      </a:r>
                      <a:r>
                        <a:rPr lang="en-US" sz="1600" dirty="0">
                          <a:effectLst/>
                          <a:latin typeface="Calibri" panose="020F0502020204030204" pitchFamily="34" charset="0"/>
                          <a:ea typeface="Calibri" panose="020F0502020204030204" pitchFamily="34" charset="0"/>
                          <a:cs typeface="Calibri" panose="020F0502020204030204" pitchFamily="34" charset="0"/>
                        </a:rPr>
                        <a:t> covid-19 pada </a:t>
                      </a:r>
                      <a:r>
                        <a:rPr lang="en-US" sz="1600" dirty="0" err="1">
                          <a:effectLst/>
                          <a:latin typeface="Calibri" panose="020F0502020204030204" pitchFamily="34" charset="0"/>
                          <a:ea typeface="Calibri" panose="020F0502020204030204" pitchFamily="34" charset="0"/>
                          <a:cs typeface="Calibri" panose="020F0502020204030204" pitchFamily="34" charset="0"/>
                        </a:rPr>
                        <a:t>nerbagai</a:t>
                      </a:r>
                      <a:r>
                        <a:rPr lang="en-US" sz="1600" dirty="0">
                          <a:effectLst/>
                          <a:latin typeface="Calibri" panose="020F0502020204030204" pitchFamily="34" charset="0"/>
                          <a:ea typeface="Calibri" panose="020F0502020204030204" pitchFamily="34" charset="0"/>
                          <a:cs typeface="Calibri" panose="020F0502020204030204" pitchFamily="34" charset="0"/>
                        </a:rPr>
                        <a:t> level;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2000"/>
                        </a:lnSpc>
                        <a:spcBef>
                          <a:spcPts val="0"/>
                        </a:spcBef>
                        <a:spcAft>
                          <a:spcPts val="0"/>
                        </a:spcAft>
                        <a:buSzPts val="1200"/>
                        <a:buFont typeface="+mj-lt"/>
                        <a:buAutoNum type="alphaLcPeriod"/>
                      </a:pPr>
                      <a:r>
                        <a:rPr lang="en-US" sz="1600" dirty="0" err="1">
                          <a:effectLst/>
                          <a:latin typeface="Calibri" panose="020F0502020204030204" pitchFamily="34" charset="0"/>
                          <a:ea typeface="Calibri" panose="020F0502020204030204" pitchFamily="34" charset="0"/>
                          <a:cs typeface="Calibri" panose="020F0502020204030204" pitchFamily="34" charset="0"/>
                        </a:rPr>
                        <a:t>Kelebihan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kapasitas</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bandara</a:t>
                      </a:r>
                      <a:r>
                        <a:rPr lang="en-US" sz="1600" dirty="0">
                          <a:effectLst/>
                          <a:latin typeface="Calibri" panose="020F0502020204030204" pitchFamily="34" charset="0"/>
                          <a:ea typeface="Calibri" panose="020F0502020204030204" pitchFamily="34" charset="0"/>
                          <a:cs typeface="Calibri" panose="020F0502020204030204" pitchFamily="34" charset="0"/>
                        </a:rPr>
                        <a:t>, Pelabuhan </a:t>
                      </a:r>
                      <a:r>
                        <a:rPr lang="en-US" sz="1600" dirty="0" err="1">
                          <a:effectLst/>
                          <a:latin typeface="Calibri" panose="020F0502020204030204" pitchFamily="34" charset="0"/>
                          <a:ea typeface="Calibri" panose="020F0502020204030204" pitchFamily="34" charset="0"/>
                          <a:cs typeface="Calibri" panose="020F0502020204030204" pitchFamily="34" charset="0"/>
                        </a:rPr>
                        <a:t>laut</a:t>
                      </a:r>
                      <a:r>
                        <a:rPr lang="en-US" sz="1600" dirty="0">
                          <a:effectLst/>
                          <a:latin typeface="Calibri" panose="020F0502020204030204" pitchFamily="34" charset="0"/>
                          <a:ea typeface="Calibri" panose="020F0502020204030204" pitchFamily="34" charset="0"/>
                          <a:cs typeface="Calibri" panose="020F0502020204030204" pitchFamily="34" charset="0"/>
                        </a:rPr>
                        <a:t> dan </a:t>
                      </a:r>
                      <a:r>
                        <a:rPr lang="en-US" sz="1600" dirty="0" err="1">
                          <a:effectLst/>
                          <a:latin typeface="Calibri" panose="020F0502020204030204" pitchFamily="34" charset="0"/>
                          <a:ea typeface="Calibri" panose="020F0502020204030204" pitchFamily="34" charset="0"/>
                          <a:cs typeface="Calibri" panose="020F0502020204030204" pitchFamily="34" charset="0"/>
                        </a:rPr>
                        <a:t>penyeberangan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setasiun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kereta</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api</a:t>
                      </a:r>
                      <a:r>
                        <a:rPr lang="en-US" sz="1600" dirty="0">
                          <a:effectLst/>
                          <a:latin typeface="Calibri" panose="020F0502020204030204" pitchFamily="34" charset="0"/>
                          <a:ea typeface="Calibri" panose="020F0502020204030204" pitchFamily="34" charset="0"/>
                          <a:cs typeface="Calibri" panose="020F0502020204030204" pitchFamily="34" charset="0"/>
                        </a:rPr>
                        <a:t>, dan terminal;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2000"/>
                        </a:lnSpc>
                        <a:spcBef>
                          <a:spcPts val="0"/>
                        </a:spcBef>
                        <a:spcAft>
                          <a:spcPts val="0"/>
                        </a:spcAft>
                        <a:buSzPts val="1200"/>
                        <a:buFont typeface="+mj-lt"/>
                        <a:buAutoNum type="alphaLcPeriod"/>
                      </a:pPr>
                      <a:r>
                        <a:rPr lang="en-US" sz="1600" dirty="0" err="1">
                          <a:effectLst/>
                          <a:latin typeface="Calibri" panose="020F0502020204030204" pitchFamily="34" charset="0"/>
                          <a:ea typeface="Calibri" panose="020F0502020204030204" pitchFamily="34" charset="0"/>
                          <a:cs typeface="Calibri" panose="020F0502020204030204" pitchFamily="34" charset="0"/>
                        </a:rPr>
                        <a:t>Tinjau</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ulang</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peraturan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perundang-undangan</a:t>
                      </a:r>
                      <a:r>
                        <a:rPr lang="en-US" sz="1600" dirty="0">
                          <a:effectLst/>
                          <a:latin typeface="Calibri" panose="020F0502020204030204" pitchFamily="34" charset="0"/>
                          <a:ea typeface="Calibri" panose="020F0502020204030204" pitchFamily="34" charset="0"/>
                          <a:cs typeface="Calibri" panose="020F0502020204030204" pitchFamily="34" charset="0"/>
                        </a:rPr>
                        <a:t> yang </a:t>
                      </a:r>
                      <a:r>
                        <a:rPr lang="en-US" sz="1600" dirty="0" err="1">
                          <a:effectLst/>
                          <a:latin typeface="Calibri" panose="020F0502020204030204" pitchFamily="34" charset="0"/>
                          <a:ea typeface="Calibri" panose="020F0502020204030204" pitchFamily="34" charset="0"/>
                          <a:cs typeface="Calibri" panose="020F0502020204030204" pitchFamily="34" charset="0"/>
                        </a:rPr>
                        <a:t>perlu</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untuk</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disesuaikan</a:t>
                      </a:r>
                      <a:r>
                        <a:rPr lang="en-US" sz="1600"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4351589"/>
                  </a:ext>
                </a:extLst>
              </a:tr>
            </a:tbl>
          </a:graphicData>
        </a:graphic>
      </p:graphicFrame>
    </p:spTree>
    <p:extLst>
      <p:ext uri="{BB962C8B-B14F-4D97-AF65-F5344CB8AC3E}">
        <p14:creationId xmlns:p14="http://schemas.microsoft.com/office/powerpoint/2010/main" val="848769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B619A510-4628-41A0-BCAF-FD0D3429E874}"/>
              </a:ext>
            </a:extLst>
          </p:cNvPr>
          <p:cNvGraphicFramePr>
            <a:graphicFrameLocks noGrp="1"/>
          </p:cNvGraphicFramePr>
          <p:nvPr>
            <p:extLst>
              <p:ext uri="{D42A27DB-BD31-4B8C-83A1-F6EECF244321}">
                <p14:modId xmlns:p14="http://schemas.microsoft.com/office/powerpoint/2010/main" val="3787733642"/>
              </p:ext>
            </p:extLst>
          </p:nvPr>
        </p:nvGraphicFramePr>
        <p:xfrm>
          <a:off x="505542" y="955641"/>
          <a:ext cx="11219428" cy="5350764"/>
        </p:xfrm>
        <a:graphic>
          <a:graphicData uri="http://schemas.openxmlformats.org/drawingml/2006/table">
            <a:tbl>
              <a:tblPr firstRow="1" bandRow="1">
                <a:tableStyleId>{5C22544A-7EE6-4342-B048-85BDC9FD1C3A}</a:tableStyleId>
              </a:tblPr>
              <a:tblGrid>
                <a:gridCol w="866058">
                  <a:extLst>
                    <a:ext uri="{9D8B030D-6E8A-4147-A177-3AD203B41FA5}">
                      <a16:colId xmlns:a16="http://schemas.microsoft.com/office/drawing/2014/main" val="1540899503"/>
                    </a:ext>
                  </a:extLst>
                </a:gridCol>
                <a:gridCol w="3451123">
                  <a:extLst>
                    <a:ext uri="{9D8B030D-6E8A-4147-A177-3AD203B41FA5}">
                      <a16:colId xmlns:a16="http://schemas.microsoft.com/office/drawing/2014/main" val="2295045255"/>
                    </a:ext>
                  </a:extLst>
                </a:gridCol>
                <a:gridCol w="4097390">
                  <a:extLst>
                    <a:ext uri="{9D8B030D-6E8A-4147-A177-3AD203B41FA5}">
                      <a16:colId xmlns:a16="http://schemas.microsoft.com/office/drawing/2014/main" val="982578339"/>
                    </a:ext>
                  </a:extLst>
                </a:gridCol>
                <a:gridCol w="2804857">
                  <a:extLst>
                    <a:ext uri="{9D8B030D-6E8A-4147-A177-3AD203B41FA5}">
                      <a16:colId xmlns:a16="http://schemas.microsoft.com/office/drawing/2014/main" val="1173272522"/>
                    </a:ext>
                  </a:extLst>
                </a:gridCol>
              </a:tblGrid>
              <a:tr h="370840">
                <a:tc>
                  <a:txBody>
                    <a:bodyPr/>
                    <a:lstStyle/>
                    <a:p>
                      <a:pPr marL="0" marR="0" indent="0" algn="just">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NO</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400" b="1">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ISU DAN PERMASALAHAN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400" b="1">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DAMPAK YANG DITIMBULKAN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KEBUTUHAN PENELITIAN UNTUK SOLUSI</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7417101"/>
                  </a:ext>
                </a:extLst>
              </a:tr>
              <a:tr h="370840">
                <a:tc>
                  <a:txBody>
                    <a:bodyPr/>
                    <a:lstStyle/>
                    <a:p>
                      <a:pPr marL="0" marR="0" indent="0" algn="just">
                        <a:lnSpc>
                          <a:spcPct val="112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Pelanggaran Dimensi, Muatan, dan Kelas Jalan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12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890" marR="0" indent="-8890" algn="just">
                        <a:lnSpc>
                          <a:spcPct val="112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2582868"/>
                  </a:ext>
                </a:extLst>
              </a:tr>
              <a:tr h="370840">
                <a:tc>
                  <a:txBody>
                    <a:bodyPr/>
                    <a:lstStyle/>
                    <a:p>
                      <a:pPr marL="0" marR="0" indent="0" algn="just">
                        <a:lnSpc>
                          <a:spcPct val="112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600" dirty="0" err="1">
                          <a:effectLst/>
                          <a:latin typeface="Calibri" panose="020F0502020204030204" pitchFamily="34" charset="0"/>
                          <a:ea typeface="Calibri" panose="020F0502020204030204" pitchFamily="34" charset="0"/>
                          <a:cs typeface="Calibri" panose="020F0502020204030204" pitchFamily="34" charset="0"/>
                        </a:rPr>
                        <a:t>Saat</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ini</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marak</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pelanggaran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Dimensi</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muatan</a:t>
                      </a:r>
                      <a:r>
                        <a:rPr lang="en-US" sz="1600" dirty="0">
                          <a:effectLst/>
                          <a:latin typeface="Calibri" panose="020F0502020204030204" pitchFamily="34" charset="0"/>
                          <a:ea typeface="Calibri" panose="020F0502020204030204" pitchFamily="34" charset="0"/>
                          <a:cs typeface="Calibri" panose="020F0502020204030204" pitchFamily="34" charset="0"/>
                        </a:rPr>
                        <a:t>, dan Kelas </a:t>
                      </a:r>
                      <a:r>
                        <a:rPr lang="en-US" sz="1600" dirty="0" err="1">
                          <a:effectLst/>
                          <a:latin typeface="Calibri" panose="020F0502020204030204" pitchFamily="34" charset="0"/>
                          <a:ea typeface="Calibri" panose="020F0502020204030204" pitchFamily="34" charset="0"/>
                          <a:cs typeface="Calibri" panose="020F0502020204030204" pitchFamily="34" charset="0"/>
                        </a:rPr>
                        <a:t>jalan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baik</a:t>
                      </a:r>
                      <a:r>
                        <a:rPr lang="en-US" sz="1600" dirty="0">
                          <a:effectLst/>
                          <a:latin typeface="Calibri" panose="020F0502020204030204" pitchFamily="34" charset="0"/>
                          <a:ea typeface="Calibri" panose="020F0502020204030204" pitchFamily="34" charset="0"/>
                          <a:cs typeface="Calibri" panose="020F0502020204030204" pitchFamily="34" charset="0"/>
                        </a:rPr>
                        <a:t> pada </a:t>
                      </a:r>
                      <a:r>
                        <a:rPr lang="en-US" sz="1600" dirty="0" err="1">
                          <a:effectLst/>
                          <a:latin typeface="Calibri" panose="020F0502020204030204" pitchFamily="34" charset="0"/>
                          <a:ea typeface="Calibri" panose="020F0502020204030204" pitchFamily="34" charset="0"/>
                          <a:cs typeface="Calibri" panose="020F0502020204030204" pitchFamily="34" charset="0"/>
                        </a:rPr>
                        <a:t>jalan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nasional</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mauoun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jalan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daerah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Sebagai akibat dari pelanggaran ini maka sering terjadi kecelakaan lalu lintas dan kerusakan jalan sehingga umur rencana jalan tidak dapat dicapai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600" dirty="0" err="1">
                          <a:effectLst/>
                          <a:latin typeface="Calibri" panose="020F0502020204030204" pitchFamily="34" charset="0"/>
                          <a:ea typeface="Calibri" panose="020F0502020204030204" pitchFamily="34" charset="0"/>
                          <a:cs typeface="Calibri" panose="020F0502020204030204" pitchFamily="34" charset="0"/>
                        </a:rPr>
                        <a:t>Perlu</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dilakukan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penelitian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mengenai</a:t>
                      </a: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2000"/>
                        </a:lnSpc>
                        <a:spcBef>
                          <a:spcPts val="0"/>
                        </a:spcBef>
                        <a:spcAft>
                          <a:spcPts val="0"/>
                        </a:spcAft>
                        <a:buSzPts val="1200"/>
                        <a:buFont typeface="+mj-lt"/>
                        <a:buAutoNum type="alphaLcPeriod"/>
                      </a:pPr>
                      <a:r>
                        <a:rPr lang="en-US" sz="1600" dirty="0" err="1">
                          <a:effectLst/>
                          <a:latin typeface="Calibri" panose="020F0502020204030204" pitchFamily="34" charset="0"/>
                          <a:ea typeface="Calibri" panose="020F0502020204030204" pitchFamily="34" charset="0"/>
                          <a:cs typeface="Calibri" panose="020F0502020204030204" pitchFamily="34" charset="0"/>
                        </a:rPr>
                        <a:t>Profil</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kecelakaan</a:t>
                      </a:r>
                      <a:r>
                        <a:rPr lang="en-US" sz="1600" dirty="0">
                          <a:effectLst/>
                          <a:latin typeface="Calibri" panose="020F0502020204030204" pitchFamily="34" charset="0"/>
                          <a:ea typeface="Calibri" panose="020F0502020204030204" pitchFamily="34" charset="0"/>
                          <a:cs typeface="Calibri" panose="020F0502020204030204" pitchFamily="34" charset="0"/>
                        </a:rPr>
                        <a:t> yang </a:t>
                      </a:r>
                      <a:r>
                        <a:rPr lang="en-US" sz="1600" dirty="0" err="1">
                          <a:effectLst/>
                          <a:latin typeface="Calibri" panose="020F0502020204030204" pitchFamily="34" charset="0"/>
                          <a:ea typeface="Calibri" panose="020F0502020204030204" pitchFamily="34" charset="0"/>
                          <a:cs typeface="Calibri" panose="020F0502020204030204" pitchFamily="34" charset="0"/>
                        </a:rPr>
                        <a:t>disebabkan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pelanggaran</a:t>
                      </a:r>
                      <a:r>
                        <a:rPr lang="en-US" sz="1600" dirty="0">
                          <a:effectLst/>
                          <a:latin typeface="Calibri" panose="020F0502020204030204" pitchFamily="34" charset="0"/>
                          <a:ea typeface="Calibri" panose="020F0502020204030204" pitchFamily="34" charset="0"/>
                          <a:cs typeface="Calibri" panose="020F0502020204030204" pitchFamily="34" charset="0"/>
                        </a:rPr>
                        <a:t> DIMENSI, </a:t>
                      </a:r>
                      <a:r>
                        <a:rPr lang="en-US" sz="1600" dirty="0" err="1">
                          <a:effectLst/>
                          <a:latin typeface="Calibri" panose="020F0502020204030204" pitchFamily="34" charset="0"/>
                          <a:ea typeface="Calibri" panose="020F0502020204030204" pitchFamily="34" charset="0"/>
                          <a:cs typeface="Calibri" panose="020F0502020204030204" pitchFamily="34" charset="0"/>
                        </a:rPr>
                        <a:t>Muatan</a:t>
                      </a:r>
                      <a:r>
                        <a:rPr lang="en-US" sz="1600" dirty="0">
                          <a:effectLst/>
                          <a:latin typeface="Calibri" panose="020F0502020204030204" pitchFamily="34" charset="0"/>
                          <a:ea typeface="Calibri" panose="020F0502020204030204" pitchFamily="34" charset="0"/>
                          <a:cs typeface="Calibri" panose="020F0502020204030204" pitchFamily="34" charset="0"/>
                        </a:rPr>
                        <a:t>, dan </a:t>
                      </a:r>
                      <a:r>
                        <a:rPr lang="en-US" sz="1600" dirty="0" err="1">
                          <a:effectLst/>
                          <a:latin typeface="Calibri" panose="020F0502020204030204" pitchFamily="34" charset="0"/>
                          <a:ea typeface="Calibri" panose="020F0502020204030204" pitchFamily="34" charset="0"/>
                          <a:cs typeface="Calibri" panose="020F0502020204030204" pitchFamily="34" charset="0"/>
                        </a:rPr>
                        <a:t>kelas</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jalan</a:t>
                      </a:r>
                      <a:r>
                        <a:rPr lang="en-US" sz="1600"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2000"/>
                        </a:lnSpc>
                        <a:spcBef>
                          <a:spcPts val="0"/>
                        </a:spcBef>
                        <a:spcAft>
                          <a:spcPts val="0"/>
                        </a:spcAft>
                        <a:buSzPts val="1200"/>
                        <a:buFont typeface="+mj-lt"/>
                        <a:buAutoNum type="alphaLcPeriod"/>
                      </a:pPr>
                      <a:r>
                        <a:rPr lang="en-US" sz="1600" dirty="0" err="1">
                          <a:effectLst/>
                          <a:latin typeface="Calibri" panose="020F0502020204030204" pitchFamily="34" charset="0"/>
                          <a:ea typeface="Calibri" panose="020F0502020204030204" pitchFamily="34" charset="0"/>
                          <a:cs typeface="Calibri" panose="020F0502020204030204" pitchFamily="34" charset="0"/>
                        </a:rPr>
                        <a:t>Profil</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pelanggaran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dimensi</a:t>
                      </a:r>
                      <a:r>
                        <a:rPr lang="en-US" sz="1600" dirty="0">
                          <a:effectLst/>
                          <a:latin typeface="Calibri" panose="020F0502020204030204" pitchFamily="34" charset="0"/>
                          <a:ea typeface="Calibri" panose="020F0502020204030204" pitchFamily="34" charset="0"/>
                          <a:cs typeface="Calibri" panose="020F0502020204030204" pitchFamily="34" charset="0"/>
                        </a:rPr>
                        <a:t> dan </a:t>
                      </a:r>
                      <a:r>
                        <a:rPr lang="en-US" sz="1600" dirty="0" err="1">
                          <a:effectLst/>
                          <a:latin typeface="Calibri" panose="020F0502020204030204" pitchFamily="34" charset="0"/>
                          <a:ea typeface="Calibri" panose="020F0502020204030204" pitchFamily="34" charset="0"/>
                          <a:cs typeface="Calibri" panose="020F0502020204030204" pitchFamily="34" charset="0"/>
                        </a:rPr>
                        <a:t>muatan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dari</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sisi</a:t>
                      </a:r>
                      <a:r>
                        <a:rPr lang="en-US" sz="1600" dirty="0">
                          <a:effectLst/>
                          <a:latin typeface="Calibri" panose="020F0502020204030204" pitchFamily="34" charset="0"/>
                          <a:ea typeface="Calibri" panose="020F0502020204030204" pitchFamily="34" charset="0"/>
                          <a:cs typeface="Calibri" panose="020F0502020204030204" pitchFamily="34" charset="0"/>
                        </a:rPr>
                        <a:t> operator.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2000"/>
                        </a:lnSpc>
                        <a:spcBef>
                          <a:spcPts val="0"/>
                        </a:spcBef>
                        <a:spcAft>
                          <a:spcPts val="0"/>
                        </a:spcAft>
                        <a:buSzPts val="1200"/>
                        <a:buFont typeface="+mj-lt"/>
                        <a:buAutoNum type="alphaLcPeriod"/>
                      </a:pPr>
                      <a:r>
                        <a:rPr lang="en-US" sz="1600" dirty="0" err="1">
                          <a:effectLst/>
                          <a:latin typeface="Calibri" panose="020F0502020204030204" pitchFamily="34" charset="0"/>
                          <a:ea typeface="Calibri" panose="020F0502020204030204" pitchFamily="34" charset="0"/>
                          <a:cs typeface="Calibri" panose="020F0502020204030204" pitchFamily="34" charset="0"/>
                        </a:rPr>
                        <a:t>Kerusakan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jalan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akibat</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muatan</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lebih</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dari</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kapasitas</a:t>
                      </a:r>
                      <a:r>
                        <a:rPr lang="en-US" sz="1600" dirty="0">
                          <a:effectLst/>
                          <a:latin typeface="Calibri" panose="020F0502020204030204" pitchFamily="34" charset="0"/>
                          <a:ea typeface="Calibri" panose="020F0502020204030204" pitchFamily="34" charset="0"/>
                          <a:cs typeface="Calibri" panose="020F0502020204030204" pitchFamily="34" charset="0"/>
                        </a:rPr>
                        <a:t>/</a:t>
                      </a:r>
                      <a:r>
                        <a:rPr lang="en-US" sz="1600" dirty="0" err="1">
                          <a:effectLst/>
                          <a:latin typeface="Calibri" panose="020F0502020204030204" pitchFamily="34" charset="0"/>
                          <a:ea typeface="Calibri" panose="020F0502020204030204" pitchFamily="34" charset="0"/>
                          <a:cs typeface="Calibri" panose="020F0502020204030204" pitchFamily="34" charset="0"/>
                        </a:rPr>
                        <a:t>kelas</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jalan</a:t>
                      </a:r>
                      <a:r>
                        <a:rPr lang="en-US" sz="1600"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8890" marR="0" indent="-8890" algn="just">
                        <a:lnSpc>
                          <a:spcPct val="112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Kajian </a:t>
                      </a:r>
                      <a:r>
                        <a:rPr lang="en-US" sz="1600" dirty="0" err="1">
                          <a:effectLst/>
                          <a:latin typeface="Calibri" panose="020F0502020204030204" pitchFamily="34" charset="0"/>
                          <a:ea typeface="Calibri" panose="020F0502020204030204" pitchFamily="34" charset="0"/>
                          <a:cs typeface="Calibri" panose="020F0502020204030204" pitchFamily="34" charset="0"/>
                        </a:rPr>
                        <a:t>hukum</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mengenai</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sanksi</a:t>
                      </a:r>
                      <a:r>
                        <a:rPr lang="en-US" sz="1600" dirty="0">
                          <a:effectLst/>
                          <a:latin typeface="Calibri" panose="020F0502020204030204" pitchFamily="34" charset="0"/>
                          <a:ea typeface="Calibri" panose="020F0502020204030204" pitchFamily="34" charset="0"/>
                          <a:cs typeface="Calibri" panose="020F0502020204030204" pitchFamily="34" charset="0"/>
                        </a:rPr>
                        <a:t> yang </a:t>
                      </a:r>
                      <a:r>
                        <a:rPr lang="en-US" sz="1600" dirty="0" err="1">
                          <a:effectLst/>
                          <a:latin typeface="Calibri" panose="020F0502020204030204" pitchFamily="34" charset="0"/>
                          <a:ea typeface="Calibri" panose="020F0502020204030204" pitchFamily="34" charset="0"/>
                          <a:cs typeface="Calibri" panose="020F0502020204030204" pitchFamily="34" charset="0"/>
                        </a:rPr>
                        <a:t>dapat</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membuat</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jera</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kepada</a:t>
                      </a:r>
                      <a:r>
                        <a:rPr lang="en-US" sz="1600" dirty="0">
                          <a:effectLst/>
                          <a:latin typeface="Calibri" panose="020F0502020204030204" pitchFamily="34" charset="0"/>
                          <a:ea typeface="Calibri" panose="020F0502020204030204" pitchFamily="34" charset="0"/>
                          <a:cs typeface="Calibri" panose="020F0502020204030204" pitchFamily="34" charset="0"/>
                        </a:rPr>
                        <a:t> </a:t>
                      </a:r>
                      <a:r>
                        <a:rPr lang="en-US" sz="1600" dirty="0" err="1">
                          <a:effectLst/>
                          <a:latin typeface="Calibri" panose="020F0502020204030204" pitchFamily="34" charset="0"/>
                          <a:ea typeface="Calibri" panose="020F0502020204030204" pitchFamily="34" charset="0"/>
                          <a:cs typeface="Calibri" panose="020F0502020204030204" pitchFamily="34" charset="0"/>
                        </a:rPr>
                        <a:t>pelanggaran</a:t>
                      </a:r>
                      <a:r>
                        <a:rPr lang="en-US" sz="1600"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4351589"/>
                  </a:ext>
                </a:extLst>
              </a:tr>
            </a:tbl>
          </a:graphicData>
        </a:graphic>
      </p:graphicFrame>
    </p:spTree>
    <p:extLst>
      <p:ext uri="{BB962C8B-B14F-4D97-AF65-F5344CB8AC3E}">
        <p14:creationId xmlns:p14="http://schemas.microsoft.com/office/powerpoint/2010/main" val="236987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B619A510-4628-41A0-BCAF-FD0D3429E874}"/>
              </a:ext>
            </a:extLst>
          </p:cNvPr>
          <p:cNvGraphicFramePr>
            <a:graphicFrameLocks noGrp="1"/>
          </p:cNvGraphicFramePr>
          <p:nvPr>
            <p:extLst>
              <p:ext uri="{D42A27DB-BD31-4B8C-83A1-F6EECF244321}">
                <p14:modId xmlns:p14="http://schemas.microsoft.com/office/powerpoint/2010/main" val="376316423"/>
              </p:ext>
            </p:extLst>
          </p:nvPr>
        </p:nvGraphicFramePr>
        <p:xfrm>
          <a:off x="505542" y="955641"/>
          <a:ext cx="11219428" cy="5473764"/>
        </p:xfrm>
        <a:graphic>
          <a:graphicData uri="http://schemas.openxmlformats.org/drawingml/2006/table">
            <a:tbl>
              <a:tblPr firstRow="1" bandRow="1">
                <a:tableStyleId>{5C22544A-7EE6-4342-B048-85BDC9FD1C3A}</a:tableStyleId>
              </a:tblPr>
              <a:tblGrid>
                <a:gridCol w="866058">
                  <a:extLst>
                    <a:ext uri="{9D8B030D-6E8A-4147-A177-3AD203B41FA5}">
                      <a16:colId xmlns:a16="http://schemas.microsoft.com/office/drawing/2014/main" val="1540899503"/>
                    </a:ext>
                  </a:extLst>
                </a:gridCol>
                <a:gridCol w="3451123">
                  <a:extLst>
                    <a:ext uri="{9D8B030D-6E8A-4147-A177-3AD203B41FA5}">
                      <a16:colId xmlns:a16="http://schemas.microsoft.com/office/drawing/2014/main" val="2295045255"/>
                    </a:ext>
                  </a:extLst>
                </a:gridCol>
                <a:gridCol w="4097390">
                  <a:extLst>
                    <a:ext uri="{9D8B030D-6E8A-4147-A177-3AD203B41FA5}">
                      <a16:colId xmlns:a16="http://schemas.microsoft.com/office/drawing/2014/main" val="982578339"/>
                    </a:ext>
                  </a:extLst>
                </a:gridCol>
                <a:gridCol w="2804857">
                  <a:extLst>
                    <a:ext uri="{9D8B030D-6E8A-4147-A177-3AD203B41FA5}">
                      <a16:colId xmlns:a16="http://schemas.microsoft.com/office/drawing/2014/main" val="1173272522"/>
                    </a:ext>
                  </a:extLst>
                </a:gridCol>
              </a:tblGrid>
              <a:tr h="370840">
                <a:tc>
                  <a:txBody>
                    <a:bodyPr/>
                    <a:lstStyle/>
                    <a:p>
                      <a:pPr marL="0" marR="0" indent="0" algn="just">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NO</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400" b="1">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ISU DAN PERMASALAHAN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400" b="1">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DAMPAK YANG DITIMBULKAN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KEBUTUHAN PENELITIAN UNTUK SOLUSI</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7417101"/>
                  </a:ext>
                </a:extLst>
              </a:tr>
              <a:tr h="370840">
                <a:tc>
                  <a:txBody>
                    <a:bodyPr/>
                    <a:lstStyle/>
                    <a:p>
                      <a:pPr marL="0" marR="0" indent="0" algn="just">
                        <a:lnSpc>
                          <a:spcPct val="112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600" b="1" dirty="0" err="1">
                          <a:effectLst/>
                          <a:latin typeface="Calibri" panose="020F0502020204030204" pitchFamily="34" charset="0"/>
                          <a:ea typeface="Calibri" panose="020F0502020204030204" pitchFamily="34" charset="0"/>
                          <a:cs typeface="Calibri" panose="020F0502020204030204" pitchFamily="34" charset="0"/>
                        </a:rPr>
                        <a:t>Harmonisasi</a:t>
                      </a:r>
                      <a:r>
                        <a:rPr lang="en-US" sz="1600" b="1" dirty="0">
                          <a:effectLst/>
                          <a:latin typeface="Calibri" panose="020F0502020204030204" pitchFamily="34" charset="0"/>
                          <a:ea typeface="Calibri" panose="020F0502020204030204" pitchFamily="34" charset="0"/>
                          <a:cs typeface="Calibri" panose="020F0502020204030204" pitchFamily="34" charset="0"/>
                        </a:rPr>
                        <a:t> </a:t>
                      </a:r>
                      <a:r>
                        <a:rPr lang="en-US" sz="1600" b="1" dirty="0" err="1">
                          <a:effectLst/>
                          <a:latin typeface="Calibri" panose="020F0502020204030204" pitchFamily="34" charset="0"/>
                          <a:ea typeface="Calibri" panose="020F0502020204030204" pitchFamily="34" charset="0"/>
                          <a:cs typeface="Calibri" panose="020F0502020204030204" pitchFamily="34" charset="0"/>
                        </a:rPr>
                        <a:t>Pelaksnaan</a:t>
                      </a:r>
                      <a:r>
                        <a:rPr lang="en-US" sz="1600" b="1" dirty="0">
                          <a:effectLst/>
                          <a:latin typeface="Calibri" panose="020F0502020204030204" pitchFamily="34" charset="0"/>
                          <a:ea typeface="Calibri" panose="020F0502020204030204" pitchFamily="34" charset="0"/>
                          <a:cs typeface="Calibri" panose="020F0502020204030204" pitchFamily="34" charset="0"/>
                        </a:rPr>
                        <a:t> </a:t>
                      </a:r>
                      <a:r>
                        <a:rPr lang="en-US" sz="1600" b="1" dirty="0" err="1">
                          <a:effectLst/>
                          <a:latin typeface="Calibri" panose="020F0502020204030204" pitchFamily="34" charset="0"/>
                          <a:ea typeface="Calibri" panose="020F0502020204030204" pitchFamily="34" charset="0"/>
                          <a:cs typeface="Calibri" panose="020F0502020204030204" pitchFamily="34" charset="0"/>
                        </a:rPr>
                        <a:t>Undang-undang</a:t>
                      </a:r>
                      <a:r>
                        <a:rPr lang="en-US" sz="1600" b="1" dirty="0">
                          <a:effectLst/>
                          <a:latin typeface="Calibri" panose="020F0502020204030204" pitchFamily="34" charset="0"/>
                          <a:ea typeface="Calibri" panose="020F0502020204030204" pitchFamily="34" charset="0"/>
                          <a:cs typeface="Calibri" panose="020F0502020204030204" pitchFamily="34" charset="0"/>
                        </a:rPr>
                        <a:t> 22 Th 2009 dan UU No.11 </a:t>
                      </a:r>
                      <a:r>
                        <a:rPr lang="en-US" sz="1600" b="1" dirty="0" err="1">
                          <a:effectLst/>
                          <a:latin typeface="Calibri" panose="020F0502020204030204" pitchFamily="34" charset="0"/>
                          <a:ea typeface="Calibri" panose="020F0502020204030204" pitchFamily="34" charset="0"/>
                          <a:cs typeface="Calibri" panose="020F0502020204030204" pitchFamily="34" charset="0"/>
                        </a:rPr>
                        <a:t>Tahun</a:t>
                      </a:r>
                      <a:r>
                        <a:rPr lang="en-US" sz="1600" b="1" dirty="0">
                          <a:effectLst/>
                          <a:latin typeface="Calibri" panose="020F0502020204030204" pitchFamily="34" charset="0"/>
                          <a:ea typeface="Calibri" panose="020F0502020204030204" pitchFamily="34" charset="0"/>
                          <a:cs typeface="Calibri" panose="020F0502020204030204" pitchFamily="34" charset="0"/>
                        </a:rPr>
                        <a:t> 2020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12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a:tc>
                <a:tc>
                  <a:txBody>
                    <a:bodyPr/>
                    <a:lstStyle/>
                    <a:p>
                      <a:endParaRPr lang="en-US"/>
                    </a:p>
                  </a:txBody>
                  <a:tcPr/>
                </a:tc>
                <a:extLst>
                  <a:ext uri="{0D108BD9-81ED-4DB2-BD59-A6C34878D82A}">
                    <a16:rowId xmlns:a16="http://schemas.microsoft.com/office/drawing/2014/main" val="2782582868"/>
                  </a:ext>
                </a:extLst>
              </a:tr>
              <a:tr h="370840">
                <a:tc>
                  <a:txBody>
                    <a:bodyPr/>
                    <a:lstStyle/>
                    <a:p>
                      <a:endParaRPr lang="en-US"/>
                    </a:p>
                  </a:txBody>
                  <a:tcPr/>
                </a:tc>
                <a:tc>
                  <a:txBody>
                    <a:bodyPr/>
                    <a:lstStyle/>
                    <a:p>
                      <a:r>
                        <a:rPr lang="en-US" sz="1800" kern="1200" dirty="0" err="1">
                          <a:solidFill>
                            <a:schemeClr val="dk1"/>
                          </a:solidFill>
                          <a:effectLst/>
                          <a:latin typeface="+mn-lt"/>
                          <a:ea typeface="+mn-ea"/>
                          <a:cs typeface="+mn-cs"/>
                        </a:rPr>
                        <a:t>Dengan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ditetapkannya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undang-undang</a:t>
                      </a:r>
                      <a:r>
                        <a:rPr lang="en-US" sz="1800" kern="1200" dirty="0">
                          <a:solidFill>
                            <a:schemeClr val="dk1"/>
                          </a:solidFill>
                          <a:effectLst/>
                          <a:latin typeface="+mn-lt"/>
                          <a:ea typeface="+mn-ea"/>
                          <a:cs typeface="+mn-cs"/>
                        </a:rPr>
                        <a:t> no 11 </a:t>
                      </a:r>
                      <a:r>
                        <a:rPr lang="en-US" sz="1800" kern="1200" dirty="0" err="1">
                          <a:solidFill>
                            <a:schemeClr val="dk1"/>
                          </a:solidFill>
                          <a:effectLst/>
                          <a:latin typeface="+mn-lt"/>
                          <a:ea typeface="+mn-ea"/>
                          <a:cs typeface="+mn-cs"/>
                        </a:rPr>
                        <a:t>tahun</a:t>
                      </a:r>
                      <a:r>
                        <a:rPr lang="en-US" sz="1800" kern="1200" dirty="0">
                          <a:solidFill>
                            <a:schemeClr val="dk1"/>
                          </a:solidFill>
                          <a:effectLst/>
                          <a:latin typeface="+mn-lt"/>
                          <a:ea typeface="+mn-ea"/>
                          <a:cs typeface="+mn-cs"/>
                        </a:rPr>
                        <a:t> 2020 </a:t>
                      </a:r>
                      <a:r>
                        <a:rPr lang="en-US" sz="1800" kern="1200" dirty="0" err="1">
                          <a:solidFill>
                            <a:schemeClr val="dk1"/>
                          </a:solidFill>
                          <a:effectLst/>
                          <a:latin typeface="+mn-lt"/>
                          <a:ea typeface="+mn-ea"/>
                          <a:cs typeface="+mn-cs"/>
                        </a:rPr>
                        <a:t>sebagian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ketentuan</a:t>
                      </a:r>
                      <a:r>
                        <a:rPr lang="en-US" sz="1800" kern="1200" dirty="0">
                          <a:solidFill>
                            <a:schemeClr val="dk1"/>
                          </a:solidFill>
                          <a:effectLst/>
                          <a:latin typeface="+mn-lt"/>
                          <a:ea typeface="+mn-ea"/>
                          <a:cs typeface="+mn-cs"/>
                        </a:rPr>
                        <a:t> Dallam </a:t>
                      </a:r>
                      <a:r>
                        <a:rPr lang="en-US" sz="1800" kern="1200" dirty="0" err="1">
                          <a:solidFill>
                            <a:schemeClr val="dk1"/>
                          </a:solidFill>
                          <a:effectLst/>
                          <a:latin typeface="+mn-lt"/>
                          <a:ea typeface="+mn-ea"/>
                          <a:cs typeface="+mn-cs"/>
                        </a:rPr>
                        <a:t>Undang-undang</a:t>
                      </a:r>
                      <a:r>
                        <a:rPr lang="en-US" sz="1800" kern="1200" dirty="0">
                          <a:solidFill>
                            <a:schemeClr val="dk1"/>
                          </a:solidFill>
                          <a:effectLst/>
                          <a:latin typeface="+mn-lt"/>
                          <a:ea typeface="+mn-ea"/>
                          <a:cs typeface="+mn-cs"/>
                        </a:rPr>
                        <a:t> No 22 </a:t>
                      </a:r>
                      <a:r>
                        <a:rPr lang="en-US" sz="1800" kern="1200" dirty="0" err="1">
                          <a:solidFill>
                            <a:schemeClr val="dk1"/>
                          </a:solidFill>
                          <a:effectLst/>
                          <a:latin typeface="+mn-lt"/>
                          <a:ea typeface="+mn-ea"/>
                          <a:cs typeface="+mn-cs"/>
                        </a:rPr>
                        <a:t>tahun</a:t>
                      </a:r>
                      <a:r>
                        <a:rPr lang="en-US" sz="1800" kern="1200" dirty="0">
                          <a:solidFill>
                            <a:schemeClr val="dk1"/>
                          </a:solidFill>
                          <a:effectLst/>
                          <a:latin typeface="+mn-lt"/>
                          <a:ea typeface="+mn-ea"/>
                          <a:cs typeface="+mn-cs"/>
                        </a:rPr>
                        <a:t> 2009 </a:t>
                      </a:r>
                      <a:r>
                        <a:rPr lang="en-US" sz="1800" kern="1200" dirty="0" err="1">
                          <a:solidFill>
                            <a:schemeClr val="dk1"/>
                          </a:solidFill>
                          <a:effectLst/>
                          <a:latin typeface="+mn-lt"/>
                          <a:ea typeface="+mn-ea"/>
                          <a:cs typeface="+mn-cs"/>
                        </a:rPr>
                        <a:t>dicabut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antara</a:t>
                      </a:r>
                      <a:r>
                        <a:rPr lang="en-US" sz="1800" kern="1200" dirty="0">
                          <a:solidFill>
                            <a:schemeClr val="dk1"/>
                          </a:solidFill>
                          <a:effectLst/>
                          <a:latin typeface="+mn-lt"/>
                          <a:ea typeface="+mn-ea"/>
                          <a:cs typeface="+mn-cs"/>
                        </a:rPr>
                        <a:t> lain </a:t>
                      </a:r>
                      <a:r>
                        <a:rPr lang="en-US" sz="1800" kern="1200" dirty="0" err="1">
                          <a:solidFill>
                            <a:schemeClr val="dk1"/>
                          </a:solidFill>
                          <a:effectLst/>
                          <a:latin typeface="+mn-lt"/>
                          <a:ea typeface="+mn-ea"/>
                          <a:cs typeface="+mn-cs"/>
                        </a:rPr>
                        <a:t>sanksi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pidana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pasal</a:t>
                      </a:r>
                      <a:r>
                        <a:rPr lang="en-US" sz="1800" kern="1200" dirty="0">
                          <a:solidFill>
                            <a:schemeClr val="dk1"/>
                          </a:solidFill>
                          <a:effectLst/>
                          <a:latin typeface="+mn-lt"/>
                          <a:ea typeface="+mn-ea"/>
                          <a:cs typeface="+mn-cs"/>
                        </a:rPr>
                        <a:t> 308 </a:t>
                      </a:r>
                      <a:r>
                        <a:rPr lang="en-US" sz="1800" kern="1200" dirty="0" err="1">
                          <a:solidFill>
                            <a:schemeClr val="dk1"/>
                          </a:solidFill>
                          <a:effectLst/>
                          <a:latin typeface="+mn-lt"/>
                          <a:ea typeface="+mn-ea"/>
                          <a:cs typeface="+mn-cs"/>
                        </a:rPr>
                        <a:t>terkait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dengan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perizinan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angkutan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Kedmudian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dengan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ditetapkannya</a:t>
                      </a:r>
                      <a:r>
                        <a:rPr lang="en-US" sz="1800" kern="1200" dirty="0">
                          <a:solidFill>
                            <a:schemeClr val="dk1"/>
                          </a:solidFill>
                          <a:effectLst/>
                          <a:latin typeface="+mn-lt"/>
                          <a:ea typeface="+mn-ea"/>
                          <a:cs typeface="+mn-cs"/>
                        </a:rPr>
                        <a:t> PP </a:t>
                      </a:r>
                      <a:r>
                        <a:rPr lang="en-US" sz="1800" kern="1200" dirty="0" err="1">
                          <a:solidFill>
                            <a:schemeClr val="dk1"/>
                          </a:solidFill>
                          <a:effectLst/>
                          <a:latin typeface="+mn-lt"/>
                          <a:ea typeface="+mn-ea"/>
                          <a:cs typeface="+mn-cs"/>
                        </a:rPr>
                        <a:t>Nomor</a:t>
                      </a:r>
                      <a:r>
                        <a:rPr lang="en-US" sz="1800" kern="1200" dirty="0">
                          <a:solidFill>
                            <a:schemeClr val="dk1"/>
                          </a:solidFill>
                          <a:effectLst/>
                          <a:latin typeface="+mn-lt"/>
                          <a:ea typeface="+mn-ea"/>
                          <a:cs typeface="+mn-cs"/>
                        </a:rPr>
                        <a:t> 5 </a:t>
                      </a:r>
                      <a:r>
                        <a:rPr lang="en-US" sz="1800" kern="1200" dirty="0" err="1">
                          <a:solidFill>
                            <a:schemeClr val="dk1"/>
                          </a:solidFill>
                          <a:effectLst/>
                          <a:latin typeface="+mn-lt"/>
                          <a:ea typeface="+mn-ea"/>
                          <a:cs typeface="+mn-cs"/>
                        </a:rPr>
                        <a:t>tahun</a:t>
                      </a:r>
                      <a:r>
                        <a:rPr lang="en-US" sz="1800" kern="1200" dirty="0">
                          <a:solidFill>
                            <a:schemeClr val="dk1"/>
                          </a:solidFill>
                          <a:effectLst/>
                          <a:latin typeface="+mn-lt"/>
                          <a:ea typeface="+mn-ea"/>
                          <a:cs typeface="+mn-cs"/>
                        </a:rPr>
                        <a:t> 2020 </a:t>
                      </a:r>
                      <a:r>
                        <a:rPr lang="en-US" sz="1800" kern="1200" dirty="0" err="1">
                          <a:solidFill>
                            <a:schemeClr val="dk1"/>
                          </a:solidFill>
                          <a:effectLst/>
                          <a:latin typeface="+mn-lt"/>
                          <a:ea typeface="+mn-ea"/>
                          <a:cs typeface="+mn-cs"/>
                        </a:rPr>
                        <a:t>tentang</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Penyelenggaraan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Berusaha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Berbasis</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Risiko</a:t>
                      </a:r>
                      <a:r>
                        <a:rPr lang="en-US" sz="1800" kern="1200" dirty="0">
                          <a:solidFill>
                            <a:schemeClr val="dk1"/>
                          </a:solidFill>
                          <a:effectLst/>
                          <a:latin typeface="+mn-lt"/>
                          <a:ea typeface="+mn-ea"/>
                          <a:cs typeface="+mn-cs"/>
                        </a:rPr>
                        <a:t>.</a:t>
                      </a:r>
                    </a:p>
                    <a:p>
                      <a:endParaRPr lang="en-US" dirty="0"/>
                    </a:p>
                  </a:txBody>
                  <a:tcPr/>
                </a:tc>
                <a:tc>
                  <a:txBody>
                    <a:bodyPr/>
                    <a:lstStyle/>
                    <a:p>
                      <a:r>
                        <a:rPr lang="en-US" sz="1800" kern="1200" dirty="0" err="1">
                          <a:solidFill>
                            <a:schemeClr val="dk1"/>
                          </a:solidFill>
                          <a:effectLst/>
                          <a:latin typeface="+mn-lt"/>
                          <a:ea typeface="+mn-ea"/>
                          <a:cs typeface="+mn-cs"/>
                        </a:rPr>
                        <a:t>Sebagai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konsekuensi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pelaksanaan</a:t>
                      </a:r>
                      <a:r>
                        <a:rPr lang="en-US" sz="1800" kern="1200" dirty="0">
                          <a:solidFill>
                            <a:schemeClr val="dk1"/>
                          </a:solidFill>
                          <a:effectLst/>
                          <a:latin typeface="+mn-lt"/>
                          <a:ea typeface="+mn-ea"/>
                          <a:cs typeface="+mn-cs"/>
                        </a:rPr>
                        <a:t> PP 5 </a:t>
                      </a:r>
                      <a:r>
                        <a:rPr lang="en-US" sz="1800" kern="1200" dirty="0" err="1">
                          <a:solidFill>
                            <a:schemeClr val="dk1"/>
                          </a:solidFill>
                          <a:effectLst/>
                          <a:latin typeface="+mn-lt"/>
                          <a:ea typeface="+mn-ea"/>
                          <a:cs typeface="+mn-cs"/>
                        </a:rPr>
                        <a:t>Tahun</a:t>
                      </a:r>
                      <a:r>
                        <a:rPr lang="en-US" sz="1800" kern="1200" dirty="0">
                          <a:solidFill>
                            <a:schemeClr val="dk1"/>
                          </a:solidFill>
                          <a:effectLst/>
                          <a:latin typeface="+mn-lt"/>
                          <a:ea typeface="+mn-ea"/>
                          <a:cs typeface="+mn-cs"/>
                        </a:rPr>
                        <a:t> 2020, Dallam </a:t>
                      </a:r>
                      <a:r>
                        <a:rPr lang="en-US" sz="1800" kern="1200" dirty="0" err="1">
                          <a:solidFill>
                            <a:schemeClr val="dk1"/>
                          </a:solidFill>
                          <a:effectLst/>
                          <a:latin typeface="+mn-lt"/>
                          <a:ea typeface="+mn-ea"/>
                          <a:cs typeface="+mn-cs"/>
                        </a:rPr>
                        <a:t>industri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jasa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angkutan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khususnya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industri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jala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angkutan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jalan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maka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akan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bermunculan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penyelenggara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jasa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angkutan</a:t>
                      </a:r>
                      <a:r>
                        <a:rPr lang="en-US" sz="1800" kern="1200" dirty="0">
                          <a:solidFill>
                            <a:schemeClr val="dk1"/>
                          </a:solidFill>
                          <a:effectLst/>
                          <a:latin typeface="+mn-lt"/>
                          <a:ea typeface="+mn-ea"/>
                          <a:cs typeface="+mn-cs"/>
                        </a:rPr>
                        <a:t> yang </a:t>
                      </a:r>
                      <a:r>
                        <a:rPr lang="en-US" sz="1800" kern="1200" dirty="0" err="1">
                          <a:solidFill>
                            <a:schemeClr val="dk1"/>
                          </a:solidFill>
                          <a:effectLst/>
                          <a:latin typeface="+mn-lt"/>
                          <a:ea typeface="+mn-ea"/>
                          <a:cs typeface="+mn-cs"/>
                        </a:rPr>
                        <a:t>dapat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melebih</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kapasitas</a:t>
                      </a:r>
                      <a:r>
                        <a:rPr lang="en-US" sz="1800" kern="1200" dirty="0">
                          <a:solidFill>
                            <a:schemeClr val="dk1"/>
                          </a:solidFill>
                          <a:effectLst/>
                          <a:latin typeface="+mn-lt"/>
                          <a:ea typeface="+mn-ea"/>
                          <a:cs typeface="+mn-cs"/>
                        </a:rPr>
                        <a:t> pasar yang </a:t>
                      </a:r>
                      <a:r>
                        <a:rPr lang="en-US" sz="1800" kern="1200" dirty="0" err="1">
                          <a:solidFill>
                            <a:schemeClr val="dk1"/>
                          </a:solidFill>
                          <a:effectLst/>
                          <a:latin typeface="+mn-lt"/>
                          <a:ea typeface="+mn-ea"/>
                          <a:cs typeface="+mn-cs"/>
                        </a:rPr>
                        <a:t>menimbulkan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persaingan</a:t>
                      </a:r>
                      <a:r>
                        <a:rPr lang="en-US" sz="1800" kern="1200" dirty="0">
                          <a:solidFill>
                            <a:schemeClr val="dk1"/>
                          </a:solidFill>
                          <a:effectLst/>
                          <a:latin typeface="+mn-lt"/>
                          <a:ea typeface="+mn-ea"/>
                          <a:cs typeface="+mn-cs"/>
                        </a:rPr>
                        <a:t> yang </a:t>
                      </a:r>
                      <a:r>
                        <a:rPr lang="en-US" sz="1800" kern="1200" dirty="0" err="1">
                          <a:solidFill>
                            <a:schemeClr val="dk1"/>
                          </a:solidFill>
                          <a:effectLst/>
                          <a:latin typeface="+mn-lt"/>
                          <a:ea typeface="+mn-ea"/>
                          <a:cs typeface="+mn-cs"/>
                        </a:rPr>
                        <a:t>tidak</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sehat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sehati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bahkan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cenderung</a:t>
                      </a:r>
                      <a:r>
                        <a:rPr lang="en-US" sz="1800" kern="1200" dirty="0">
                          <a:solidFill>
                            <a:schemeClr val="dk1"/>
                          </a:solidFill>
                          <a:effectLst/>
                          <a:latin typeface="+mn-lt"/>
                          <a:ea typeface="+mn-ea"/>
                          <a:cs typeface="+mn-cs"/>
                        </a:rPr>
                        <a:t> </a:t>
                      </a:r>
                      <a:r>
                        <a:rPr lang="en-US" sz="1800" b="1" kern="1200" dirty="0">
                          <a:solidFill>
                            <a:schemeClr val="dk1"/>
                          </a:solidFill>
                          <a:effectLst/>
                          <a:latin typeface="+mn-lt"/>
                          <a:ea typeface="+mn-ea"/>
                          <a:cs typeface="+mn-cs"/>
                        </a:rPr>
                        <a:t>free fight.</a:t>
                      </a:r>
                      <a:endParaRPr lang="en-US" sz="1800" kern="1200" dirty="0">
                        <a:solidFill>
                          <a:schemeClr val="dk1"/>
                        </a:solidFill>
                        <a:effectLst/>
                        <a:latin typeface="+mn-lt"/>
                        <a:ea typeface="+mn-ea"/>
                        <a:cs typeface="+mn-cs"/>
                      </a:endParaRPr>
                    </a:p>
                    <a:p>
                      <a:r>
                        <a:rPr lang="en-US" sz="1800" kern="1200" dirty="0" err="1">
                          <a:solidFill>
                            <a:schemeClr val="dk1"/>
                          </a:solidFill>
                          <a:effectLst/>
                          <a:latin typeface="+mn-lt"/>
                          <a:ea typeface="+mn-ea"/>
                          <a:cs typeface="+mn-cs"/>
                        </a:rPr>
                        <a:t>Dengan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demikian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dapat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terjadi</a:t>
                      </a:r>
                      <a:r>
                        <a:rPr lang="en-US" sz="1800" kern="1200" dirty="0">
                          <a:solidFill>
                            <a:schemeClr val="dk1"/>
                          </a:solidFill>
                          <a:effectLst/>
                          <a:latin typeface="+mn-lt"/>
                          <a:ea typeface="+mn-ea"/>
                          <a:cs typeface="+mn-cs"/>
                        </a:rPr>
                        <a:t> sangat </a:t>
                      </a:r>
                      <a:r>
                        <a:rPr lang="en-US" sz="1800" kern="1200" dirty="0" err="1">
                          <a:solidFill>
                            <a:schemeClr val="dk1"/>
                          </a:solidFill>
                          <a:effectLst/>
                          <a:latin typeface="+mn-lt"/>
                          <a:ea typeface="+mn-ea"/>
                          <a:cs typeface="+mn-cs"/>
                        </a:rPr>
                        <a:t>mungkin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Pemerintah</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tidak</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dapat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menjalankan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misi</a:t>
                      </a:r>
                      <a:r>
                        <a:rPr lang="en-US" sz="1800" kern="1200" dirty="0">
                          <a:solidFill>
                            <a:schemeClr val="dk1"/>
                          </a:solidFill>
                          <a:effectLst/>
                          <a:latin typeface="+mn-lt"/>
                          <a:ea typeface="+mn-ea"/>
                          <a:cs typeface="+mn-cs"/>
                        </a:rPr>
                        <a:t> yang </a:t>
                      </a:r>
                      <a:r>
                        <a:rPr lang="en-US" sz="1800" kern="1200" dirty="0" err="1">
                          <a:solidFill>
                            <a:schemeClr val="dk1"/>
                          </a:solidFill>
                          <a:effectLst/>
                          <a:latin typeface="+mn-lt"/>
                          <a:ea typeface="+mn-ea"/>
                          <a:cs typeface="+mn-cs"/>
                        </a:rPr>
                        <a:t>diembann</a:t>
                      </a:r>
                      <a:r>
                        <a:rPr lang="en-US" sz="1800" kern="1200" dirty="0">
                          <a:solidFill>
                            <a:schemeClr val="dk1"/>
                          </a:solidFill>
                          <a:effectLst/>
                          <a:latin typeface="+mn-lt"/>
                          <a:ea typeface="+mn-ea"/>
                          <a:cs typeface="+mn-cs"/>
                        </a:rPr>
                        <a:t> Dallam </a:t>
                      </a:r>
                      <a:r>
                        <a:rPr lang="en-US" sz="1800" kern="1200" dirty="0" err="1">
                          <a:solidFill>
                            <a:schemeClr val="dk1"/>
                          </a:solidFill>
                          <a:effectLst/>
                          <a:latin typeface="+mn-lt"/>
                          <a:ea typeface="+mn-ea"/>
                          <a:cs typeface="+mn-cs"/>
                        </a:rPr>
                        <a:t>pasal</a:t>
                      </a:r>
                      <a:r>
                        <a:rPr lang="en-US" sz="1800" kern="1200" dirty="0">
                          <a:solidFill>
                            <a:schemeClr val="dk1"/>
                          </a:solidFill>
                          <a:effectLst/>
                          <a:latin typeface="+mn-lt"/>
                          <a:ea typeface="+mn-ea"/>
                          <a:cs typeface="+mn-cs"/>
                        </a:rPr>
                        <a:t> 198.</a:t>
                      </a:r>
                    </a:p>
                    <a:p>
                      <a:pPr lvl="0"/>
                      <a:endParaRPr lang="en-US" dirty="0"/>
                    </a:p>
                  </a:txBody>
                  <a:tcPr/>
                </a:tc>
                <a:tc>
                  <a:txBody>
                    <a:bodyPr/>
                    <a:lstStyle/>
                    <a:p>
                      <a:r>
                        <a:rPr lang="en-US" sz="1800" kern="1200" dirty="0" err="1">
                          <a:solidFill>
                            <a:schemeClr val="dk1"/>
                          </a:solidFill>
                          <a:effectLst/>
                          <a:latin typeface="+mn-lt"/>
                          <a:ea typeface="+mn-ea"/>
                          <a:cs typeface="+mn-cs"/>
                        </a:rPr>
                        <a:t>Perlu</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dilakukan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penelitian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mengenai</a:t>
                      </a:r>
                      <a:r>
                        <a:rPr lang="en-US" sz="1800" kern="1200" dirty="0">
                          <a:solidFill>
                            <a:schemeClr val="dk1"/>
                          </a:solidFill>
                          <a:effectLst/>
                          <a:latin typeface="+mn-lt"/>
                          <a:ea typeface="+mn-ea"/>
                          <a:cs typeface="+mn-cs"/>
                        </a:rPr>
                        <a:t> :</a:t>
                      </a:r>
                    </a:p>
                    <a:p>
                      <a:pPr marL="342900" lvl="0" indent="-342900">
                        <a:buFont typeface="+mj-lt"/>
                        <a:buAutoNum type="alphaLcPeriod"/>
                      </a:pPr>
                      <a:r>
                        <a:rPr lang="en-US" sz="1800" kern="1200" dirty="0" err="1">
                          <a:solidFill>
                            <a:schemeClr val="dk1"/>
                          </a:solidFill>
                          <a:effectLst/>
                          <a:latin typeface="+mn-lt"/>
                          <a:ea typeface="+mn-ea"/>
                          <a:cs typeface="+mn-cs"/>
                        </a:rPr>
                        <a:t>Kondisi</a:t>
                      </a:r>
                      <a:r>
                        <a:rPr lang="en-US" sz="1800" kern="1200" dirty="0">
                          <a:solidFill>
                            <a:schemeClr val="dk1"/>
                          </a:solidFill>
                          <a:effectLst/>
                          <a:latin typeface="+mn-lt"/>
                          <a:ea typeface="+mn-ea"/>
                          <a:cs typeface="+mn-cs"/>
                        </a:rPr>
                        <a:t> pasar </a:t>
                      </a:r>
                      <a:r>
                        <a:rPr lang="en-US" sz="1800" kern="1200" dirty="0" err="1">
                          <a:solidFill>
                            <a:schemeClr val="dk1"/>
                          </a:solidFill>
                          <a:effectLst/>
                          <a:latin typeface="+mn-lt"/>
                          <a:ea typeface="+mn-ea"/>
                          <a:cs typeface="+mn-cs"/>
                        </a:rPr>
                        <a:t>industri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angkutan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setiap</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segmen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usaha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sebelum</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diterapkan</a:t>
                      </a:r>
                      <a:r>
                        <a:rPr lang="en-US" sz="1800" kern="1200" dirty="0">
                          <a:solidFill>
                            <a:schemeClr val="dk1"/>
                          </a:solidFill>
                          <a:effectLst/>
                          <a:latin typeface="+mn-lt"/>
                          <a:ea typeface="+mn-ea"/>
                          <a:cs typeface="+mn-cs"/>
                        </a:rPr>
                        <a:t> PP no % </a:t>
                      </a:r>
                      <a:r>
                        <a:rPr lang="en-US" sz="1800" kern="1200" dirty="0" err="1">
                          <a:solidFill>
                            <a:schemeClr val="dk1"/>
                          </a:solidFill>
                          <a:effectLst/>
                          <a:latin typeface="+mn-lt"/>
                          <a:ea typeface="+mn-ea"/>
                          <a:cs typeface="+mn-cs"/>
                        </a:rPr>
                        <a:t>Tahun</a:t>
                      </a:r>
                      <a:r>
                        <a:rPr lang="en-US" sz="1800" kern="1200" dirty="0">
                          <a:solidFill>
                            <a:schemeClr val="dk1"/>
                          </a:solidFill>
                          <a:effectLst/>
                          <a:latin typeface="+mn-lt"/>
                          <a:ea typeface="+mn-ea"/>
                          <a:cs typeface="+mn-cs"/>
                        </a:rPr>
                        <a:t> 2020.</a:t>
                      </a:r>
                    </a:p>
                    <a:p>
                      <a:pPr marL="342900" lvl="0" indent="-342900">
                        <a:buFont typeface="+mj-lt"/>
                        <a:buAutoNum type="alphaLcPeriod"/>
                      </a:pPr>
                      <a:r>
                        <a:rPr lang="en-US" sz="1800" kern="1200" dirty="0" err="1">
                          <a:solidFill>
                            <a:schemeClr val="dk1"/>
                          </a:solidFill>
                          <a:effectLst/>
                          <a:latin typeface="+mn-lt"/>
                          <a:ea typeface="+mn-ea"/>
                          <a:cs typeface="+mn-cs"/>
                        </a:rPr>
                        <a:t>Pengaruh</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penerapan</a:t>
                      </a:r>
                      <a:r>
                        <a:rPr lang="en-US" sz="1800" kern="1200" dirty="0">
                          <a:solidFill>
                            <a:schemeClr val="dk1"/>
                          </a:solidFill>
                          <a:effectLst/>
                          <a:latin typeface="+mn-lt"/>
                          <a:ea typeface="+mn-ea"/>
                          <a:cs typeface="+mn-cs"/>
                        </a:rPr>
                        <a:t> PP no 5 Than 2020, di </a:t>
                      </a:r>
                      <a:r>
                        <a:rPr lang="en-US" sz="1800" kern="1200" dirty="0" err="1">
                          <a:solidFill>
                            <a:schemeClr val="dk1"/>
                          </a:solidFill>
                          <a:effectLst/>
                          <a:latin typeface="+mn-lt"/>
                          <a:ea typeface="+mn-ea"/>
                          <a:cs typeface="+mn-cs"/>
                        </a:rPr>
                        <a:t>setiap</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segmen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industri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jasa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angkutan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saat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ini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termasuk</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dalam</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kondisi</a:t>
                      </a:r>
                      <a:r>
                        <a:rPr lang="en-US" sz="1800" kern="1200" dirty="0">
                          <a:solidFill>
                            <a:schemeClr val="dk1"/>
                          </a:solidFill>
                          <a:effectLst/>
                          <a:latin typeface="+mn-lt"/>
                          <a:ea typeface="+mn-ea"/>
                          <a:cs typeface="+mn-cs"/>
                        </a:rPr>
                        <a:t> pandemic;</a:t>
                      </a:r>
                    </a:p>
                  </a:txBody>
                  <a:tcPr/>
                </a:tc>
                <a:extLst>
                  <a:ext uri="{0D108BD9-81ED-4DB2-BD59-A6C34878D82A}">
                    <a16:rowId xmlns:a16="http://schemas.microsoft.com/office/drawing/2014/main" val="1464351589"/>
                  </a:ext>
                </a:extLst>
              </a:tr>
            </a:tbl>
          </a:graphicData>
        </a:graphic>
      </p:graphicFrame>
    </p:spTree>
    <p:extLst>
      <p:ext uri="{BB962C8B-B14F-4D97-AF65-F5344CB8AC3E}">
        <p14:creationId xmlns:p14="http://schemas.microsoft.com/office/powerpoint/2010/main" val="991114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B619A510-4628-41A0-BCAF-FD0D3429E874}"/>
              </a:ext>
            </a:extLst>
          </p:cNvPr>
          <p:cNvGraphicFramePr>
            <a:graphicFrameLocks noGrp="1"/>
          </p:cNvGraphicFramePr>
          <p:nvPr>
            <p:extLst>
              <p:ext uri="{D42A27DB-BD31-4B8C-83A1-F6EECF244321}">
                <p14:modId xmlns:p14="http://schemas.microsoft.com/office/powerpoint/2010/main" val="784080085"/>
              </p:ext>
            </p:extLst>
          </p:nvPr>
        </p:nvGraphicFramePr>
        <p:xfrm>
          <a:off x="505542" y="955641"/>
          <a:ext cx="11219428" cy="5041138"/>
        </p:xfrm>
        <a:graphic>
          <a:graphicData uri="http://schemas.openxmlformats.org/drawingml/2006/table">
            <a:tbl>
              <a:tblPr firstRow="1" bandRow="1">
                <a:tableStyleId>{5C22544A-7EE6-4342-B048-85BDC9FD1C3A}</a:tableStyleId>
              </a:tblPr>
              <a:tblGrid>
                <a:gridCol w="866058">
                  <a:extLst>
                    <a:ext uri="{9D8B030D-6E8A-4147-A177-3AD203B41FA5}">
                      <a16:colId xmlns:a16="http://schemas.microsoft.com/office/drawing/2014/main" val="1540899503"/>
                    </a:ext>
                  </a:extLst>
                </a:gridCol>
                <a:gridCol w="3451123">
                  <a:extLst>
                    <a:ext uri="{9D8B030D-6E8A-4147-A177-3AD203B41FA5}">
                      <a16:colId xmlns:a16="http://schemas.microsoft.com/office/drawing/2014/main" val="2295045255"/>
                    </a:ext>
                  </a:extLst>
                </a:gridCol>
                <a:gridCol w="4097390">
                  <a:extLst>
                    <a:ext uri="{9D8B030D-6E8A-4147-A177-3AD203B41FA5}">
                      <a16:colId xmlns:a16="http://schemas.microsoft.com/office/drawing/2014/main" val="982578339"/>
                    </a:ext>
                  </a:extLst>
                </a:gridCol>
                <a:gridCol w="2804857">
                  <a:extLst>
                    <a:ext uri="{9D8B030D-6E8A-4147-A177-3AD203B41FA5}">
                      <a16:colId xmlns:a16="http://schemas.microsoft.com/office/drawing/2014/main" val="1173272522"/>
                    </a:ext>
                  </a:extLst>
                </a:gridCol>
              </a:tblGrid>
              <a:tr h="370840">
                <a:tc>
                  <a:txBody>
                    <a:bodyPr/>
                    <a:lstStyle/>
                    <a:p>
                      <a:pPr marL="0" marR="0" indent="0" algn="just">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NO</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400" b="1">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ISU DAN PERMASALAHAN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r>
                        <a:rPr lang="en-US" sz="1400" b="1">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DAMPAK YANG DITIMBULKAN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Calibri" panose="020F0502020204030204" pitchFamily="34" charset="0"/>
                        </a:rPr>
                        <a:t>KEBUTUHAN PENELITIAN UNTUK SOLUSI</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7417101"/>
                  </a:ext>
                </a:extLst>
              </a:tr>
              <a:tr h="370840">
                <a:tc>
                  <a:txBody>
                    <a:bodyPr/>
                    <a:lstStyle/>
                    <a:p>
                      <a:pPr marL="0" marR="0" indent="0" algn="just">
                        <a:lnSpc>
                          <a:spcPct val="112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a:tc>
                <a:tc>
                  <a:txBody>
                    <a:bodyPr/>
                    <a:lstStyle/>
                    <a:p>
                      <a:endParaRPr lang="en-US"/>
                    </a:p>
                  </a:txBody>
                  <a:tcPr/>
                </a:tc>
                <a:extLst>
                  <a:ext uri="{0D108BD9-81ED-4DB2-BD59-A6C34878D82A}">
                    <a16:rowId xmlns:a16="http://schemas.microsoft.com/office/drawing/2014/main" val="2782582868"/>
                  </a:ext>
                </a:extLst>
              </a:tr>
              <a:tr h="370840">
                <a:tc>
                  <a:txBody>
                    <a:bodyPr/>
                    <a:lstStyle/>
                    <a:p>
                      <a:endParaRPr lang="en-US"/>
                    </a:p>
                  </a:txBody>
                  <a:tcPr/>
                </a:tc>
                <a:tc>
                  <a:txBody>
                    <a:bodyPr/>
                    <a:lstStyle/>
                    <a:p>
                      <a:r>
                        <a:rPr lang="en-US" sz="1800" kern="1200" dirty="0" err="1">
                          <a:solidFill>
                            <a:schemeClr val="dk1"/>
                          </a:solidFill>
                          <a:effectLst/>
                          <a:latin typeface="+mn-lt"/>
                          <a:ea typeface="+mn-ea"/>
                          <a:cs typeface="+mn-cs"/>
                        </a:rPr>
                        <a:t>Namun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disisi</a:t>
                      </a:r>
                      <a:r>
                        <a:rPr lang="en-US" sz="1800" kern="1200" dirty="0">
                          <a:solidFill>
                            <a:schemeClr val="dk1"/>
                          </a:solidFill>
                          <a:effectLst/>
                          <a:latin typeface="+mn-lt"/>
                          <a:ea typeface="+mn-ea"/>
                          <a:cs typeface="+mn-cs"/>
                        </a:rPr>
                        <a:t> lain Dallam </a:t>
                      </a:r>
                      <a:r>
                        <a:rPr lang="en-US" sz="1800" kern="1200" dirty="0" err="1">
                          <a:solidFill>
                            <a:schemeClr val="dk1"/>
                          </a:solidFill>
                          <a:effectLst/>
                          <a:latin typeface="+mn-lt"/>
                          <a:ea typeface="+mn-ea"/>
                          <a:cs typeface="+mn-cs"/>
                        </a:rPr>
                        <a:t>undang-undang</a:t>
                      </a:r>
                      <a:r>
                        <a:rPr lang="en-US" sz="1800" kern="1200" dirty="0">
                          <a:solidFill>
                            <a:schemeClr val="dk1"/>
                          </a:solidFill>
                          <a:effectLst/>
                          <a:latin typeface="+mn-lt"/>
                          <a:ea typeface="+mn-ea"/>
                          <a:cs typeface="+mn-cs"/>
                        </a:rPr>
                        <a:t> 22 </a:t>
                      </a:r>
                      <a:r>
                        <a:rPr lang="en-US" sz="1800" kern="1200" dirty="0" err="1">
                          <a:solidFill>
                            <a:schemeClr val="dk1"/>
                          </a:solidFill>
                          <a:effectLst/>
                          <a:latin typeface="+mn-lt"/>
                          <a:ea typeface="+mn-ea"/>
                          <a:cs typeface="+mn-cs"/>
                        </a:rPr>
                        <a:t>Tahun</a:t>
                      </a:r>
                      <a:r>
                        <a:rPr lang="en-US" sz="1800" kern="1200" dirty="0">
                          <a:solidFill>
                            <a:schemeClr val="dk1"/>
                          </a:solidFill>
                          <a:effectLst/>
                          <a:latin typeface="+mn-lt"/>
                          <a:ea typeface="+mn-ea"/>
                          <a:cs typeface="+mn-cs"/>
                        </a:rPr>
                        <a:t> 2009 </a:t>
                      </a:r>
                      <a:r>
                        <a:rPr lang="en-US" sz="1800" kern="1200" dirty="0" err="1">
                          <a:solidFill>
                            <a:schemeClr val="dk1"/>
                          </a:solidFill>
                          <a:effectLst/>
                          <a:latin typeface="+mn-lt"/>
                          <a:ea typeface="+mn-ea"/>
                          <a:cs typeface="+mn-cs"/>
                        </a:rPr>
                        <a:t>terdapat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kewjiban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pemerintah</a:t>
                      </a:r>
                      <a:r>
                        <a:rPr lang="en-US" sz="1800" kern="1200" dirty="0">
                          <a:solidFill>
                            <a:schemeClr val="dk1"/>
                          </a:solidFill>
                          <a:effectLst/>
                          <a:latin typeface="+mn-lt"/>
                          <a:ea typeface="+mn-ea"/>
                          <a:cs typeface="+mn-cs"/>
                        </a:rPr>
                        <a:t> pada </a:t>
                      </a:r>
                      <a:r>
                        <a:rPr lang="en-US" sz="1800" kern="1200" dirty="0" err="1">
                          <a:solidFill>
                            <a:schemeClr val="dk1"/>
                          </a:solidFill>
                          <a:effectLst/>
                          <a:latin typeface="+mn-lt"/>
                          <a:ea typeface="+mn-ea"/>
                          <a:cs typeface="+mn-cs"/>
                        </a:rPr>
                        <a:t>pasal</a:t>
                      </a:r>
                      <a:r>
                        <a:rPr lang="en-US" sz="1800" kern="1200" dirty="0">
                          <a:solidFill>
                            <a:schemeClr val="dk1"/>
                          </a:solidFill>
                          <a:effectLst/>
                          <a:latin typeface="+mn-lt"/>
                          <a:ea typeface="+mn-ea"/>
                          <a:cs typeface="+mn-cs"/>
                        </a:rPr>
                        <a:t> 198, yang </a:t>
                      </a:r>
                      <a:r>
                        <a:rPr lang="en-US" sz="1800" kern="1200" dirty="0" err="1">
                          <a:solidFill>
                            <a:schemeClr val="dk1"/>
                          </a:solidFill>
                          <a:effectLst/>
                          <a:latin typeface="+mn-lt"/>
                          <a:ea typeface="+mn-ea"/>
                          <a:cs typeface="+mn-cs"/>
                        </a:rPr>
                        <a:t>mengamantkan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pemerintah</a:t>
                      </a:r>
                      <a:r>
                        <a:rPr lang="en-US" sz="1800" kern="1200" dirty="0">
                          <a:solidFill>
                            <a:schemeClr val="dk1"/>
                          </a:solidFill>
                          <a:effectLst/>
                          <a:latin typeface="+mn-lt"/>
                          <a:ea typeface="+mn-ea"/>
                          <a:cs typeface="+mn-cs"/>
                        </a:rPr>
                        <a:t> agar </a:t>
                      </a:r>
                      <a:r>
                        <a:rPr lang="en-US" sz="1800" kern="1200" dirty="0" err="1">
                          <a:solidFill>
                            <a:schemeClr val="dk1"/>
                          </a:solidFill>
                          <a:effectLst/>
                          <a:latin typeface="+mn-lt"/>
                          <a:ea typeface="+mn-ea"/>
                          <a:cs typeface="+mn-cs"/>
                        </a:rPr>
                        <a:t>mengembangkan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industri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jas</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angkutan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menjadi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industri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jasa</a:t>
                      </a:r>
                      <a:r>
                        <a:rPr lang="en-US" sz="1800" kern="1200" dirty="0">
                          <a:solidFill>
                            <a:schemeClr val="dk1"/>
                          </a:solidFill>
                          <a:effectLst/>
                          <a:latin typeface="+mn-lt"/>
                          <a:ea typeface="+mn-ea"/>
                          <a:cs typeface="+mn-cs"/>
                        </a:rPr>
                        <a:t> yang </a:t>
                      </a:r>
                      <a:r>
                        <a:rPr lang="en-US" sz="1800" b="1" i="1" kern="1200" dirty="0" err="1">
                          <a:solidFill>
                            <a:schemeClr val="dk1"/>
                          </a:solidFill>
                          <a:effectLst/>
                          <a:latin typeface="+mn-lt"/>
                          <a:ea typeface="+mn-ea"/>
                          <a:cs typeface="+mn-cs"/>
                        </a:rPr>
                        <a:t>memenuhi</a:t>
                      </a:r>
                      <a:r>
                        <a:rPr lang="en-US" sz="1800" b="1" i="1" kern="1200" dirty="0">
                          <a:solidFill>
                            <a:schemeClr val="dk1"/>
                          </a:solidFill>
                          <a:effectLst/>
                          <a:latin typeface="+mn-lt"/>
                          <a:ea typeface="+mn-ea"/>
                          <a:cs typeface="+mn-cs"/>
                        </a:rPr>
                        <a:t> </a:t>
                      </a:r>
                      <a:r>
                        <a:rPr lang="en-US" sz="1800" b="1" i="1" kern="1200" dirty="0" err="1">
                          <a:solidFill>
                            <a:schemeClr val="dk1"/>
                          </a:solidFill>
                          <a:effectLst/>
                          <a:latin typeface="+mn-lt"/>
                          <a:ea typeface="+mn-ea"/>
                          <a:cs typeface="+mn-cs"/>
                        </a:rPr>
                        <a:t>standar</a:t>
                      </a:r>
                      <a:r>
                        <a:rPr lang="en-US" sz="1800" b="1" i="1" kern="1200" dirty="0">
                          <a:solidFill>
                            <a:schemeClr val="dk1"/>
                          </a:solidFill>
                          <a:effectLst/>
                          <a:latin typeface="+mn-lt"/>
                          <a:ea typeface="+mn-ea"/>
                          <a:cs typeface="+mn-cs"/>
                        </a:rPr>
                        <a:t> </a:t>
                      </a:r>
                      <a:r>
                        <a:rPr lang="en-US" sz="1800" b="1" i="1" kern="1200" dirty="0" err="1">
                          <a:solidFill>
                            <a:schemeClr val="dk1"/>
                          </a:solidFill>
                          <a:effectLst/>
                          <a:latin typeface="+mn-lt"/>
                          <a:ea typeface="+mn-ea"/>
                          <a:cs typeface="+mn-cs"/>
                        </a:rPr>
                        <a:t>pelayanan</a:t>
                      </a:r>
                      <a:r>
                        <a:rPr lang="en-US" sz="1800" b="1" i="1" kern="1200" dirty="0">
                          <a:solidFill>
                            <a:schemeClr val="dk1"/>
                          </a:solidFill>
                          <a:effectLst/>
                          <a:latin typeface="+mn-lt"/>
                          <a:ea typeface="+mn-ea"/>
                          <a:cs typeface="+mn-cs"/>
                        </a:rPr>
                        <a:t> dan </a:t>
                      </a:r>
                      <a:r>
                        <a:rPr lang="en-US" sz="1800" b="1" i="1" kern="1200" dirty="0" err="1">
                          <a:solidFill>
                            <a:schemeClr val="dk1"/>
                          </a:solidFill>
                          <a:effectLst/>
                          <a:latin typeface="+mn-lt"/>
                          <a:ea typeface="+mn-ea"/>
                          <a:cs typeface="+mn-cs"/>
                        </a:rPr>
                        <a:t>mendorong</a:t>
                      </a:r>
                      <a:r>
                        <a:rPr lang="en-US" sz="1800" b="1" i="1" kern="1200" dirty="0">
                          <a:solidFill>
                            <a:schemeClr val="dk1"/>
                          </a:solidFill>
                          <a:effectLst/>
                          <a:latin typeface="+mn-lt"/>
                          <a:ea typeface="+mn-ea"/>
                          <a:cs typeface="+mn-cs"/>
                        </a:rPr>
                        <a:t> </a:t>
                      </a:r>
                      <a:r>
                        <a:rPr lang="en-US" sz="1800" b="1" i="1" kern="1200" dirty="0" err="1">
                          <a:solidFill>
                            <a:schemeClr val="dk1"/>
                          </a:solidFill>
                          <a:effectLst/>
                          <a:latin typeface="+mn-lt"/>
                          <a:ea typeface="+mn-ea"/>
                          <a:cs typeface="+mn-cs"/>
                        </a:rPr>
                        <a:t>persaingan</a:t>
                      </a:r>
                      <a:r>
                        <a:rPr lang="en-US" sz="1800" b="1" i="1" kern="1200" dirty="0">
                          <a:solidFill>
                            <a:schemeClr val="dk1"/>
                          </a:solidFill>
                          <a:effectLst/>
                          <a:latin typeface="+mn-lt"/>
                          <a:ea typeface="+mn-ea"/>
                          <a:cs typeface="+mn-cs"/>
                        </a:rPr>
                        <a:t> yang </a:t>
                      </a:r>
                      <a:r>
                        <a:rPr lang="en-US" sz="1800" b="1" i="1" kern="1200" dirty="0" err="1">
                          <a:solidFill>
                            <a:schemeClr val="dk1"/>
                          </a:solidFill>
                          <a:effectLst/>
                          <a:latin typeface="+mn-lt"/>
                          <a:ea typeface="+mn-ea"/>
                          <a:cs typeface="+mn-cs"/>
                        </a:rPr>
                        <a:t>sehat</a:t>
                      </a:r>
                      <a:r>
                        <a:rPr lang="en-US" sz="1800" b="1" i="1" kern="1200" dirty="0">
                          <a:solidFill>
                            <a:schemeClr val="dk1"/>
                          </a:solidFill>
                          <a:effectLst/>
                          <a:latin typeface="+mn-lt"/>
                          <a:ea typeface="+mn-ea"/>
                          <a:cs typeface="+mn-cs"/>
                        </a:rPr>
                        <a:t>.</a:t>
                      </a:r>
                      <a:endParaRPr lang="en-US" sz="1800" kern="1200" dirty="0">
                        <a:solidFill>
                          <a:schemeClr val="dk1"/>
                        </a:solidFill>
                        <a:effectLst/>
                        <a:latin typeface="+mn-lt"/>
                        <a:ea typeface="+mn-ea"/>
                        <a:cs typeface="+mn-cs"/>
                      </a:endParaRPr>
                    </a:p>
                    <a:p>
                      <a:r>
                        <a:rPr lang="en-US" sz="1800" kern="1200" dirty="0" err="1">
                          <a:solidFill>
                            <a:schemeClr val="dk1"/>
                          </a:solidFill>
                          <a:effectLst/>
                          <a:latin typeface="+mn-lt"/>
                          <a:ea typeface="+mn-ea"/>
                          <a:cs typeface="+mn-cs"/>
                        </a:rPr>
                        <a:t>Makna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sehat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ini</a:t>
                      </a:r>
                      <a:r>
                        <a:rPr lang="en-US" sz="1800" kern="1200" dirty="0">
                          <a:solidFill>
                            <a:schemeClr val="dk1"/>
                          </a:solidFill>
                          <a:effectLst/>
                          <a:latin typeface="+mn-lt"/>
                          <a:ea typeface="+mn-ea"/>
                          <a:cs typeface="+mn-cs"/>
                        </a:rPr>
                        <a:t> juga </a:t>
                      </a:r>
                      <a:r>
                        <a:rPr lang="en-US" sz="1800" kern="1200" dirty="0" err="1">
                          <a:solidFill>
                            <a:schemeClr val="dk1"/>
                          </a:solidFill>
                          <a:effectLst/>
                          <a:latin typeface="+mn-lt"/>
                          <a:ea typeface="+mn-ea"/>
                          <a:cs typeface="+mn-cs"/>
                        </a:rPr>
                        <a:t>termasuk</a:t>
                      </a:r>
                      <a:r>
                        <a:rPr lang="en-US" sz="1800" kern="1200" dirty="0">
                          <a:solidFill>
                            <a:schemeClr val="dk1"/>
                          </a:solidFill>
                          <a:effectLst/>
                          <a:latin typeface="+mn-lt"/>
                          <a:ea typeface="+mn-ea"/>
                          <a:cs typeface="+mn-cs"/>
                        </a:rPr>
                        <a:t> </a:t>
                      </a:r>
                      <a:r>
                        <a:rPr lang="en-US" sz="1800" b="1" i="1" kern="1200" dirty="0" err="1">
                          <a:solidFill>
                            <a:schemeClr val="dk1"/>
                          </a:solidFill>
                          <a:effectLst/>
                          <a:latin typeface="+mn-lt"/>
                          <a:ea typeface="+mn-ea"/>
                          <a:cs typeface="+mn-cs"/>
                        </a:rPr>
                        <a:t>adil</a:t>
                      </a:r>
                      <a:endParaRPr lang="en-US" dirty="0"/>
                    </a:p>
                  </a:txBody>
                  <a:tcPr/>
                </a:tc>
                <a:tc>
                  <a:txBody>
                    <a:bodyPr/>
                    <a:lstStyle/>
                    <a:p>
                      <a:pPr lvl="0"/>
                      <a:r>
                        <a:rPr lang="en-US" sz="1800" kern="1200" dirty="0" err="1">
                          <a:solidFill>
                            <a:schemeClr val="dk1"/>
                          </a:solidFill>
                          <a:effectLst/>
                          <a:latin typeface="+mn-lt"/>
                          <a:ea typeface="+mn-ea"/>
                          <a:cs typeface="+mn-cs"/>
                        </a:rPr>
                        <a:t>Untuk</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itu</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perlu</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dilakukan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harmonisasi</a:t>
                      </a:r>
                      <a:r>
                        <a:rPr lang="en-US" sz="1800" kern="1200" dirty="0">
                          <a:solidFill>
                            <a:schemeClr val="dk1"/>
                          </a:solidFill>
                          <a:effectLst/>
                          <a:latin typeface="+mn-lt"/>
                          <a:ea typeface="+mn-ea"/>
                          <a:cs typeface="+mn-cs"/>
                        </a:rPr>
                        <a:t> agar </a:t>
                      </a:r>
                      <a:r>
                        <a:rPr lang="en-US" sz="1800" kern="1200" dirty="0" err="1">
                          <a:solidFill>
                            <a:schemeClr val="dk1"/>
                          </a:solidFill>
                          <a:effectLst/>
                          <a:latin typeface="+mn-lt"/>
                          <a:ea typeface="+mn-ea"/>
                          <a:cs typeface="+mn-cs"/>
                        </a:rPr>
                        <a:t>kemudahan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berusaha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tetap</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terjamin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namun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persaingan</a:t>
                      </a:r>
                      <a:r>
                        <a:rPr lang="en-US" sz="1800" kern="1200" dirty="0">
                          <a:solidFill>
                            <a:schemeClr val="dk1"/>
                          </a:solidFill>
                          <a:effectLst/>
                          <a:latin typeface="+mn-lt"/>
                          <a:ea typeface="+mn-ea"/>
                          <a:cs typeface="+mn-cs"/>
                        </a:rPr>
                        <a:t> yang </a:t>
                      </a:r>
                      <a:r>
                        <a:rPr lang="en-US" sz="1800" kern="1200" dirty="0" err="1">
                          <a:solidFill>
                            <a:schemeClr val="dk1"/>
                          </a:solidFill>
                          <a:effectLst/>
                          <a:latin typeface="+mn-lt"/>
                          <a:ea typeface="+mn-ea"/>
                          <a:cs typeface="+mn-cs"/>
                        </a:rPr>
                        <a:t>sehat</a:t>
                      </a:r>
                      <a:r>
                        <a:rPr lang="en-US" sz="1800" kern="1200" dirty="0">
                          <a:solidFill>
                            <a:schemeClr val="dk1"/>
                          </a:solidFill>
                          <a:effectLst/>
                          <a:latin typeface="+mn-lt"/>
                          <a:ea typeface="+mn-ea"/>
                          <a:cs typeface="+mn-cs"/>
                        </a:rPr>
                        <a:t> dan </a:t>
                      </a:r>
                      <a:r>
                        <a:rPr lang="en-US" sz="1800" kern="1200" dirty="0" err="1">
                          <a:solidFill>
                            <a:schemeClr val="dk1"/>
                          </a:solidFill>
                          <a:effectLst/>
                          <a:latin typeface="+mn-lt"/>
                          <a:ea typeface="+mn-ea"/>
                          <a:cs typeface="+mn-cs"/>
                        </a:rPr>
                        <a:t>terpenuh</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Standar</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Pelayanan</a:t>
                      </a:r>
                      <a:r>
                        <a:rPr lang="en-US" sz="1800" kern="1200" dirty="0">
                          <a:solidFill>
                            <a:schemeClr val="dk1"/>
                          </a:solidFill>
                          <a:effectLst/>
                          <a:latin typeface="+mn-lt"/>
                          <a:ea typeface="+mn-ea"/>
                          <a:cs typeface="+mn-cs"/>
                        </a:rPr>
                        <a:t> Minimal juga </a:t>
                      </a:r>
                      <a:r>
                        <a:rPr lang="en-US" sz="1800" kern="1200" dirty="0" err="1">
                          <a:solidFill>
                            <a:schemeClr val="dk1"/>
                          </a:solidFill>
                          <a:effectLst/>
                          <a:latin typeface="+mn-lt"/>
                          <a:ea typeface="+mn-ea"/>
                          <a:cs typeface="+mn-cs"/>
                        </a:rPr>
                        <a:t>dapat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dipenuhi</a:t>
                      </a:r>
                      <a:endParaRPr lang="en-US" dirty="0"/>
                    </a:p>
                  </a:txBody>
                  <a:tcPr/>
                </a:tc>
                <a:tc>
                  <a:txBody>
                    <a:bodyPr/>
                    <a:lstStyle/>
                    <a:p>
                      <a:pPr lvl="0"/>
                      <a:r>
                        <a:rPr lang="en-US" sz="1800" kern="1200" dirty="0" err="1">
                          <a:solidFill>
                            <a:schemeClr val="dk1"/>
                          </a:solidFill>
                          <a:effectLst/>
                          <a:latin typeface="+mn-lt"/>
                          <a:ea typeface="+mn-ea"/>
                          <a:cs typeface="+mn-cs"/>
                        </a:rPr>
                        <a:t>Peluang</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pelaksaan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pasal</a:t>
                      </a:r>
                      <a:r>
                        <a:rPr lang="en-US" sz="1800" kern="1200" dirty="0">
                          <a:solidFill>
                            <a:schemeClr val="dk1"/>
                          </a:solidFill>
                          <a:effectLst/>
                          <a:latin typeface="+mn-lt"/>
                          <a:ea typeface="+mn-ea"/>
                          <a:cs typeface="+mn-cs"/>
                        </a:rPr>
                        <a:t> 198 UU 22 </a:t>
                      </a:r>
                      <a:r>
                        <a:rPr lang="en-US" sz="1800" kern="1200" dirty="0" err="1">
                          <a:solidFill>
                            <a:schemeClr val="dk1"/>
                          </a:solidFill>
                          <a:effectLst/>
                          <a:latin typeface="+mn-lt"/>
                          <a:ea typeface="+mn-ea"/>
                          <a:cs typeface="+mn-cs"/>
                        </a:rPr>
                        <a:t>Tahun</a:t>
                      </a:r>
                      <a:r>
                        <a:rPr lang="en-US" sz="1800" kern="1200" dirty="0">
                          <a:solidFill>
                            <a:schemeClr val="dk1"/>
                          </a:solidFill>
                          <a:effectLst/>
                          <a:latin typeface="+mn-lt"/>
                          <a:ea typeface="+mn-ea"/>
                          <a:cs typeface="+mn-cs"/>
                        </a:rPr>
                        <a:t> 2009;</a:t>
                      </a:r>
                    </a:p>
                    <a:p>
                      <a:pPr lvl="0"/>
                      <a:r>
                        <a:rPr lang="en-US" sz="1800" kern="1200" dirty="0" err="1">
                          <a:solidFill>
                            <a:schemeClr val="dk1"/>
                          </a:solidFill>
                          <a:effectLst/>
                          <a:latin typeface="+mn-lt"/>
                          <a:ea typeface="+mn-ea"/>
                          <a:cs typeface="+mn-cs"/>
                        </a:rPr>
                        <a:t>Pendapat</a:t>
                      </a:r>
                      <a:r>
                        <a:rPr lang="en-US" sz="1800" kern="1200" dirty="0">
                          <a:solidFill>
                            <a:schemeClr val="dk1"/>
                          </a:solidFill>
                          <a:effectLst/>
                          <a:latin typeface="+mn-lt"/>
                          <a:ea typeface="+mn-ea"/>
                          <a:cs typeface="+mn-cs"/>
                        </a:rPr>
                        <a:t> ORGANDA, </a:t>
                      </a:r>
                      <a:r>
                        <a:rPr lang="en-US" sz="1800" kern="1200" dirty="0" err="1">
                          <a:solidFill>
                            <a:schemeClr val="dk1"/>
                          </a:solidFill>
                          <a:effectLst/>
                          <a:latin typeface="+mn-lt"/>
                          <a:ea typeface="+mn-ea"/>
                          <a:cs typeface="+mn-cs"/>
                        </a:rPr>
                        <a:t>atas</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pelaksanaan</a:t>
                      </a:r>
                      <a:r>
                        <a:rPr lang="en-US" sz="1800" kern="1200" dirty="0">
                          <a:solidFill>
                            <a:schemeClr val="dk1"/>
                          </a:solidFill>
                          <a:effectLst/>
                          <a:latin typeface="+mn-lt"/>
                          <a:ea typeface="+mn-ea"/>
                          <a:cs typeface="+mn-cs"/>
                        </a:rPr>
                        <a:t> PP no 5 Th 2020 dan </a:t>
                      </a:r>
                      <a:r>
                        <a:rPr lang="en-US" sz="1800" kern="1200" dirty="0" err="1">
                          <a:solidFill>
                            <a:schemeClr val="dk1"/>
                          </a:solidFill>
                          <a:effectLst/>
                          <a:latin typeface="+mn-lt"/>
                          <a:ea typeface="+mn-ea"/>
                          <a:cs typeface="+mn-cs"/>
                        </a:rPr>
                        <a:t>pasal</a:t>
                      </a:r>
                      <a:r>
                        <a:rPr lang="en-US" sz="1800" kern="1200" dirty="0">
                          <a:solidFill>
                            <a:schemeClr val="dk1"/>
                          </a:solidFill>
                          <a:effectLst/>
                          <a:latin typeface="+mn-lt"/>
                          <a:ea typeface="+mn-ea"/>
                          <a:cs typeface="+mn-cs"/>
                        </a:rPr>
                        <a:t> 198 UU  22 </a:t>
                      </a:r>
                      <a:r>
                        <a:rPr lang="en-US" sz="1800" kern="1200" dirty="0" err="1">
                          <a:solidFill>
                            <a:schemeClr val="dk1"/>
                          </a:solidFill>
                          <a:effectLst/>
                          <a:latin typeface="+mn-lt"/>
                          <a:ea typeface="+mn-ea"/>
                          <a:cs typeface="+mn-cs"/>
                        </a:rPr>
                        <a:t>Tahun</a:t>
                      </a:r>
                      <a:r>
                        <a:rPr lang="en-US" sz="1800" kern="1200" dirty="0">
                          <a:solidFill>
                            <a:schemeClr val="dk1"/>
                          </a:solidFill>
                          <a:effectLst/>
                          <a:latin typeface="+mn-lt"/>
                          <a:ea typeface="+mn-ea"/>
                          <a:cs typeface="+mn-cs"/>
                        </a:rPr>
                        <a:t> 2009;</a:t>
                      </a:r>
                    </a:p>
                    <a:p>
                      <a:pPr lvl="0"/>
                      <a:r>
                        <a:rPr lang="en-US" sz="1800" kern="1200" dirty="0" err="1">
                          <a:solidFill>
                            <a:schemeClr val="dk1"/>
                          </a:solidFill>
                          <a:effectLst/>
                          <a:latin typeface="+mn-lt"/>
                          <a:ea typeface="+mn-ea"/>
                          <a:cs typeface="+mn-cs"/>
                        </a:rPr>
                        <a:t>Pendapat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Direktur</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Jenderal</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Perhubungan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Darat</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mengenai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harmnisasi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kedua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pengaturan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tersebut</a:t>
                      </a:r>
                      <a:endParaRPr lang="en-US" sz="1800" kern="1200" dirty="0">
                        <a:solidFill>
                          <a:schemeClr val="dk1"/>
                        </a:solidFill>
                        <a:effectLst/>
                        <a:latin typeface="+mn-lt"/>
                        <a:ea typeface="+mn-ea"/>
                        <a:cs typeface="+mn-cs"/>
                      </a:endParaRPr>
                    </a:p>
                    <a:p>
                      <a:r>
                        <a:rPr lang="en-US" sz="1800" kern="1200" dirty="0" err="1">
                          <a:solidFill>
                            <a:schemeClr val="dk1"/>
                          </a:solidFill>
                          <a:effectLst/>
                          <a:latin typeface="+mn-lt"/>
                          <a:ea typeface="+mn-ea"/>
                          <a:cs typeface="+mn-cs"/>
                        </a:rPr>
                        <a:t>Meneliti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kebutuhan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norma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untuk</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harminisasi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pengaturan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industri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jasa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angkutan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jalan</a:t>
                      </a: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1464351589"/>
                  </a:ext>
                </a:extLst>
              </a:tr>
            </a:tbl>
          </a:graphicData>
        </a:graphic>
      </p:graphicFrame>
    </p:spTree>
    <p:extLst>
      <p:ext uri="{BB962C8B-B14F-4D97-AF65-F5344CB8AC3E}">
        <p14:creationId xmlns:p14="http://schemas.microsoft.com/office/powerpoint/2010/main" val="3400453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2F2DC32-7D36-4B02-9E84-F3870A2555BA}"/>
              </a:ext>
            </a:extLst>
          </p:cNvPr>
          <p:cNvSpPr txBox="1">
            <a:spLocks/>
          </p:cNvSpPr>
          <p:nvPr/>
        </p:nvSpPr>
        <p:spPr>
          <a:xfrm>
            <a:off x="1053282" y="1759898"/>
            <a:ext cx="10509454" cy="4664179"/>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457200" indent="-457200">
              <a:buFont typeface="+mj-lt"/>
              <a:buAutoNum type="arabicPeriod"/>
            </a:pPr>
            <a:r>
              <a:rPr lang="en-US" sz="2400" b="1" dirty="0" err="1">
                <a:solidFill>
                  <a:schemeClr val="tx1"/>
                </a:solidFill>
              </a:rPr>
              <a:t>Latar</a:t>
            </a:r>
            <a:r>
              <a:rPr lang="en-US" sz="2400" b="1" dirty="0">
                <a:solidFill>
                  <a:schemeClr val="tx1"/>
                </a:solidFill>
              </a:rPr>
              <a:t> </a:t>
            </a:r>
            <a:r>
              <a:rPr lang="en-US" sz="2400" b="1" dirty="0" err="1">
                <a:solidFill>
                  <a:schemeClr val="tx1"/>
                </a:solidFill>
              </a:rPr>
              <a:t>Belakang</a:t>
            </a:r>
            <a:endParaRPr lang="en-US" sz="2400" b="1" dirty="0">
              <a:solidFill>
                <a:schemeClr val="tx1"/>
              </a:solidFill>
            </a:endParaRPr>
          </a:p>
          <a:p>
            <a:pPr marL="982980" lvl="2" indent="-342900">
              <a:buFont typeface="+mj-lt"/>
              <a:buAutoNum type="alphaLcPeriod"/>
            </a:pPr>
            <a:r>
              <a:rPr lang="en-US" sz="2000" i="0" dirty="0" err="1">
                <a:solidFill>
                  <a:schemeClr val="tx1"/>
                </a:solidFill>
              </a:rPr>
              <a:t>Regulasi</a:t>
            </a:r>
            <a:r>
              <a:rPr lang="en-US" sz="2000" i="0" dirty="0">
                <a:solidFill>
                  <a:schemeClr val="tx1"/>
                </a:solidFill>
              </a:rPr>
              <a:t> dan </a:t>
            </a:r>
            <a:r>
              <a:rPr lang="en-US" sz="2000" i="0" dirty="0" err="1">
                <a:solidFill>
                  <a:schemeClr val="tx1"/>
                </a:solidFill>
              </a:rPr>
              <a:t>kebijakan</a:t>
            </a:r>
            <a:r>
              <a:rPr lang="en-US" sz="2000" i="0" dirty="0">
                <a:solidFill>
                  <a:schemeClr val="tx1"/>
                </a:solidFill>
              </a:rPr>
              <a:t> </a:t>
            </a:r>
            <a:r>
              <a:rPr lang="en-US" sz="2000" i="0" dirty="0" err="1">
                <a:solidFill>
                  <a:schemeClr val="tx1"/>
                </a:solidFill>
              </a:rPr>
              <a:t>transportasi</a:t>
            </a:r>
            <a:r>
              <a:rPr lang="en-US" sz="2000" i="0" dirty="0">
                <a:solidFill>
                  <a:schemeClr val="tx1"/>
                </a:solidFill>
              </a:rPr>
              <a:t> dan </a:t>
            </a:r>
            <a:r>
              <a:rPr lang="en-US" sz="2000" i="0" dirty="0" err="1">
                <a:solidFill>
                  <a:schemeClr val="tx1"/>
                </a:solidFill>
              </a:rPr>
              <a:t>logistik</a:t>
            </a:r>
            <a:r>
              <a:rPr lang="en-US" sz="2000" i="0" dirty="0">
                <a:solidFill>
                  <a:schemeClr val="tx1"/>
                </a:solidFill>
              </a:rPr>
              <a:t> </a:t>
            </a:r>
            <a:r>
              <a:rPr lang="en-US" sz="2000" i="0" dirty="0" err="1">
                <a:solidFill>
                  <a:schemeClr val="tx1"/>
                </a:solidFill>
              </a:rPr>
              <a:t>cakupannya</a:t>
            </a:r>
            <a:r>
              <a:rPr lang="en-US" sz="2000" i="0" dirty="0">
                <a:solidFill>
                  <a:schemeClr val="tx1"/>
                </a:solidFill>
              </a:rPr>
              <a:t> sangat </a:t>
            </a:r>
            <a:r>
              <a:rPr lang="en-US" sz="2000" i="0" dirty="0" err="1">
                <a:solidFill>
                  <a:schemeClr val="tx1"/>
                </a:solidFill>
              </a:rPr>
              <a:t>luas</a:t>
            </a:r>
            <a:r>
              <a:rPr lang="en-US" sz="2000" i="0" dirty="0">
                <a:solidFill>
                  <a:schemeClr val="tx1"/>
                </a:solidFill>
              </a:rPr>
              <a:t> dan </a:t>
            </a:r>
            <a:r>
              <a:rPr lang="en-US" sz="2000" i="0" dirty="0" err="1">
                <a:solidFill>
                  <a:schemeClr val="tx1"/>
                </a:solidFill>
              </a:rPr>
              <a:t>terkait</a:t>
            </a:r>
            <a:r>
              <a:rPr lang="en-US" sz="2000" i="0" dirty="0">
                <a:solidFill>
                  <a:schemeClr val="tx1"/>
                </a:solidFill>
              </a:rPr>
              <a:t> </a:t>
            </a:r>
            <a:r>
              <a:rPr lang="en-US" sz="2000" i="0" dirty="0" err="1">
                <a:solidFill>
                  <a:schemeClr val="tx1"/>
                </a:solidFill>
              </a:rPr>
              <a:t>dengan</a:t>
            </a:r>
            <a:r>
              <a:rPr lang="en-US" sz="2000" i="0" dirty="0">
                <a:solidFill>
                  <a:schemeClr val="tx1"/>
                </a:solidFill>
              </a:rPr>
              <a:t> </a:t>
            </a:r>
            <a:r>
              <a:rPr lang="en-US" sz="2000" i="0" dirty="0" err="1">
                <a:solidFill>
                  <a:schemeClr val="tx1"/>
                </a:solidFill>
              </a:rPr>
              <a:t>berbagai</a:t>
            </a:r>
            <a:r>
              <a:rPr lang="en-US" sz="2000" i="0" dirty="0">
                <a:solidFill>
                  <a:schemeClr val="tx1"/>
                </a:solidFill>
              </a:rPr>
              <a:t> </a:t>
            </a:r>
            <a:r>
              <a:rPr lang="en-US" sz="2000" i="0" dirty="0" err="1">
                <a:solidFill>
                  <a:schemeClr val="tx1"/>
                </a:solidFill>
              </a:rPr>
              <a:t>sektor</a:t>
            </a:r>
            <a:r>
              <a:rPr lang="en-US" sz="2000" i="0" dirty="0">
                <a:solidFill>
                  <a:schemeClr val="tx1"/>
                </a:solidFill>
              </a:rPr>
              <a:t> , </a:t>
            </a:r>
            <a:r>
              <a:rPr lang="en-US" sz="2000" i="0" dirty="0" err="1">
                <a:solidFill>
                  <a:schemeClr val="tx1"/>
                </a:solidFill>
              </a:rPr>
              <a:t>namun</a:t>
            </a:r>
            <a:r>
              <a:rPr lang="en-US" sz="2000" i="0" dirty="0">
                <a:solidFill>
                  <a:schemeClr val="tx1"/>
                </a:solidFill>
              </a:rPr>
              <a:t> </a:t>
            </a:r>
            <a:r>
              <a:rPr lang="en-US" sz="2000" i="0" dirty="0" err="1">
                <a:solidFill>
                  <a:schemeClr val="tx1"/>
                </a:solidFill>
              </a:rPr>
              <a:t>masih</a:t>
            </a:r>
            <a:r>
              <a:rPr lang="en-US" sz="2000" i="0" dirty="0">
                <a:solidFill>
                  <a:schemeClr val="tx1"/>
                </a:solidFill>
              </a:rPr>
              <a:t> </a:t>
            </a:r>
            <a:r>
              <a:rPr lang="en-US" sz="2000" i="0" dirty="0" err="1">
                <a:solidFill>
                  <a:schemeClr val="tx1"/>
                </a:solidFill>
              </a:rPr>
              <a:t>belum</a:t>
            </a:r>
            <a:r>
              <a:rPr lang="en-US" sz="2000" i="0" dirty="0">
                <a:solidFill>
                  <a:schemeClr val="tx1"/>
                </a:solidFill>
              </a:rPr>
              <a:t> </a:t>
            </a:r>
            <a:r>
              <a:rPr lang="en-US" sz="2000" i="0" dirty="0" err="1">
                <a:solidFill>
                  <a:schemeClr val="tx1"/>
                </a:solidFill>
              </a:rPr>
              <a:t>harmoni</a:t>
            </a:r>
            <a:r>
              <a:rPr lang="en-US" sz="2000" i="0" dirty="0">
                <a:solidFill>
                  <a:schemeClr val="tx1"/>
                </a:solidFill>
              </a:rPr>
              <a:t> </a:t>
            </a:r>
            <a:r>
              <a:rPr lang="en-US" sz="2000" i="0" dirty="0" err="1">
                <a:solidFill>
                  <a:schemeClr val="tx1"/>
                </a:solidFill>
              </a:rPr>
              <a:t>baik</a:t>
            </a:r>
            <a:r>
              <a:rPr lang="en-US" sz="2000" i="0" dirty="0">
                <a:solidFill>
                  <a:schemeClr val="tx1"/>
                </a:solidFill>
              </a:rPr>
              <a:t> </a:t>
            </a:r>
            <a:r>
              <a:rPr lang="en-US" sz="2000" i="0" dirty="0" err="1">
                <a:solidFill>
                  <a:schemeClr val="tx1"/>
                </a:solidFill>
              </a:rPr>
              <a:t>dengan</a:t>
            </a:r>
            <a:r>
              <a:rPr lang="en-US" sz="2000" i="0" dirty="0">
                <a:solidFill>
                  <a:schemeClr val="tx1"/>
                </a:solidFill>
              </a:rPr>
              <a:t> </a:t>
            </a:r>
            <a:r>
              <a:rPr lang="en-US" sz="2000" i="0" dirty="0" err="1">
                <a:solidFill>
                  <a:schemeClr val="tx1"/>
                </a:solidFill>
              </a:rPr>
              <a:t>bidang</a:t>
            </a:r>
            <a:r>
              <a:rPr lang="en-US" sz="2000" i="0" dirty="0">
                <a:solidFill>
                  <a:schemeClr val="tx1"/>
                </a:solidFill>
              </a:rPr>
              <a:t> </a:t>
            </a:r>
            <a:r>
              <a:rPr lang="en-US" sz="2000" i="0" dirty="0" err="1">
                <a:solidFill>
                  <a:schemeClr val="tx1"/>
                </a:solidFill>
              </a:rPr>
              <a:t>selain</a:t>
            </a:r>
            <a:r>
              <a:rPr lang="en-US" sz="2000" i="0" dirty="0">
                <a:solidFill>
                  <a:schemeClr val="tx1"/>
                </a:solidFill>
              </a:rPr>
              <a:t> </a:t>
            </a:r>
            <a:r>
              <a:rPr lang="en-US" sz="2000" i="0" dirty="0" err="1">
                <a:solidFill>
                  <a:schemeClr val="tx1"/>
                </a:solidFill>
              </a:rPr>
              <a:t>transportasi</a:t>
            </a:r>
            <a:r>
              <a:rPr lang="en-US" sz="2000" i="0" dirty="0">
                <a:solidFill>
                  <a:schemeClr val="tx1"/>
                </a:solidFill>
              </a:rPr>
              <a:t> </a:t>
            </a:r>
            <a:r>
              <a:rPr lang="en-US" sz="2000" i="0" dirty="0" err="1">
                <a:solidFill>
                  <a:schemeClr val="tx1"/>
                </a:solidFill>
              </a:rPr>
              <a:t>maupun</a:t>
            </a:r>
            <a:r>
              <a:rPr lang="en-US" sz="2000" i="0" dirty="0">
                <a:solidFill>
                  <a:schemeClr val="tx1"/>
                </a:solidFill>
              </a:rPr>
              <a:t> </a:t>
            </a:r>
            <a:r>
              <a:rPr lang="en-US" sz="2000" i="0" dirty="0" err="1">
                <a:solidFill>
                  <a:schemeClr val="tx1"/>
                </a:solidFill>
              </a:rPr>
              <a:t>dalam</a:t>
            </a:r>
            <a:r>
              <a:rPr lang="en-US" sz="2000" i="0" dirty="0">
                <a:solidFill>
                  <a:schemeClr val="tx1"/>
                </a:solidFill>
              </a:rPr>
              <a:t> </a:t>
            </a:r>
            <a:r>
              <a:rPr lang="en-US" sz="2000" i="0" dirty="0" err="1">
                <a:solidFill>
                  <a:schemeClr val="tx1"/>
                </a:solidFill>
              </a:rPr>
              <a:t>bidang</a:t>
            </a:r>
            <a:r>
              <a:rPr lang="en-US" sz="2000" i="0" dirty="0">
                <a:solidFill>
                  <a:schemeClr val="tx1"/>
                </a:solidFill>
              </a:rPr>
              <a:t> </a:t>
            </a:r>
            <a:r>
              <a:rPr lang="en-US" sz="2000" i="0" dirty="0" err="1">
                <a:solidFill>
                  <a:schemeClr val="tx1"/>
                </a:solidFill>
              </a:rPr>
              <a:t>transportasi</a:t>
            </a:r>
            <a:r>
              <a:rPr lang="en-US" sz="2000" i="0" dirty="0">
                <a:solidFill>
                  <a:schemeClr val="tx1"/>
                </a:solidFill>
              </a:rPr>
              <a:t> </a:t>
            </a:r>
            <a:r>
              <a:rPr lang="en-US" sz="2000" i="0" dirty="0" err="1">
                <a:solidFill>
                  <a:schemeClr val="tx1"/>
                </a:solidFill>
              </a:rPr>
              <a:t>sendiri</a:t>
            </a:r>
            <a:r>
              <a:rPr lang="en-US" sz="2000" i="0" dirty="0">
                <a:solidFill>
                  <a:schemeClr val="tx1"/>
                </a:solidFill>
              </a:rPr>
              <a:t>;</a:t>
            </a:r>
          </a:p>
          <a:p>
            <a:pPr marL="982980" lvl="2" indent="-342900">
              <a:buFont typeface="+mj-lt"/>
              <a:buAutoNum type="alphaLcPeriod"/>
            </a:pPr>
            <a:r>
              <a:rPr lang="en-US" sz="2000" i="0" dirty="0" err="1">
                <a:solidFill>
                  <a:schemeClr val="tx1"/>
                </a:solidFill>
              </a:rPr>
              <a:t>Sehubungan</a:t>
            </a:r>
            <a:r>
              <a:rPr lang="en-US" sz="2000" i="0" dirty="0">
                <a:solidFill>
                  <a:schemeClr val="tx1"/>
                </a:solidFill>
              </a:rPr>
              <a:t> </a:t>
            </a:r>
            <a:r>
              <a:rPr lang="en-US" sz="2000" i="0" dirty="0" err="1">
                <a:solidFill>
                  <a:schemeClr val="tx1"/>
                </a:solidFill>
              </a:rPr>
              <a:t>dengan</a:t>
            </a:r>
            <a:r>
              <a:rPr lang="en-US" sz="2000" i="0" dirty="0">
                <a:solidFill>
                  <a:schemeClr val="tx1"/>
                </a:solidFill>
              </a:rPr>
              <a:t> </a:t>
            </a:r>
            <a:r>
              <a:rPr lang="en-US" sz="2000" i="0" dirty="0" err="1">
                <a:solidFill>
                  <a:schemeClr val="tx1"/>
                </a:solidFill>
              </a:rPr>
              <a:t>hal</a:t>
            </a:r>
            <a:r>
              <a:rPr lang="en-US" sz="2000" i="0" dirty="0">
                <a:solidFill>
                  <a:schemeClr val="tx1"/>
                </a:solidFill>
              </a:rPr>
              <a:t> </a:t>
            </a:r>
            <a:r>
              <a:rPr lang="en-US" sz="2000" i="0" dirty="0" err="1">
                <a:solidFill>
                  <a:schemeClr val="tx1"/>
                </a:solidFill>
              </a:rPr>
              <a:t>tersebut</a:t>
            </a:r>
            <a:r>
              <a:rPr lang="en-US" sz="2000" i="0" dirty="0">
                <a:solidFill>
                  <a:schemeClr val="tx1"/>
                </a:solidFill>
              </a:rPr>
              <a:t> </a:t>
            </a:r>
            <a:r>
              <a:rPr lang="en-US" sz="2000" i="0" dirty="0" err="1">
                <a:solidFill>
                  <a:schemeClr val="tx1"/>
                </a:solidFill>
              </a:rPr>
              <a:t>perlu</a:t>
            </a:r>
            <a:r>
              <a:rPr lang="en-US" sz="2000" i="0" dirty="0">
                <a:solidFill>
                  <a:schemeClr val="tx1"/>
                </a:solidFill>
              </a:rPr>
              <a:t> </a:t>
            </a:r>
            <a:r>
              <a:rPr lang="en-US" sz="2000" i="0" dirty="0" err="1">
                <a:solidFill>
                  <a:schemeClr val="tx1"/>
                </a:solidFill>
              </a:rPr>
              <a:t>dilakukan</a:t>
            </a:r>
            <a:r>
              <a:rPr lang="en-US" sz="2000" i="0" dirty="0">
                <a:solidFill>
                  <a:schemeClr val="tx1"/>
                </a:solidFill>
              </a:rPr>
              <a:t> </a:t>
            </a:r>
            <a:r>
              <a:rPr lang="en-US" sz="2000" i="0" dirty="0" err="1">
                <a:solidFill>
                  <a:schemeClr val="tx1"/>
                </a:solidFill>
              </a:rPr>
              <a:t>pemetaan</a:t>
            </a:r>
            <a:r>
              <a:rPr lang="en-US" sz="2000" i="0" dirty="0">
                <a:solidFill>
                  <a:schemeClr val="tx1"/>
                </a:solidFill>
              </a:rPr>
              <a:t> </a:t>
            </a:r>
            <a:r>
              <a:rPr lang="en-US" sz="2000" i="0" dirty="0" err="1">
                <a:solidFill>
                  <a:schemeClr val="tx1"/>
                </a:solidFill>
              </a:rPr>
              <a:t>isu</a:t>
            </a:r>
            <a:r>
              <a:rPr lang="en-US" sz="2000" i="0" dirty="0">
                <a:solidFill>
                  <a:schemeClr val="tx1"/>
                </a:solidFill>
              </a:rPr>
              <a:t> dan </a:t>
            </a:r>
            <a:r>
              <a:rPr lang="en-US" sz="2000" i="0" dirty="0" err="1">
                <a:solidFill>
                  <a:schemeClr val="tx1"/>
                </a:solidFill>
              </a:rPr>
              <a:t>permalsalahan</a:t>
            </a:r>
            <a:r>
              <a:rPr lang="en-US" sz="2000" i="0" dirty="0">
                <a:solidFill>
                  <a:schemeClr val="tx1"/>
                </a:solidFill>
              </a:rPr>
              <a:t> </a:t>
            </a:r>
            <a:r>
              <a:rPr lang="en-US" sz="2000" i="0" dirty="0" err="1">
                <a:solidFill>
                  <a:schemeClr val="tx1"/>
                </a:solidFill>
              </a:rPr>
              <a:t>sebagai</a:t>
            </a:r>
            <a:r>
              <a:rPr lang="en-US" sz="2000" i="0" dirty="0">
                <a:solidFill>
                  <a:schemeClr val="tx1"/>
                </a:solidFill>
              </a:rPr>
              <a:t> </a:t>
            </a:r>
            <a:r>
              <a:rPr lang="en-US" sz="2000" i="0" dirty="0" err="1">
                <a:solidFill>
                  <a:schemeClr val="tx1"/>
                </a:solidFill>
              </a:rPr>
              <a:t>landasan</a:t>
            </a:r>
            <a:r>
              <a:rPr lang="en-US" sz="2000" i="0" dirty="0">
                <a:solidFill>
                  <a:schemeClr val="tx1"/>
                </a:solidFill>
              </a:rPr>
              <a:t> </a:t>
            </a:r>
            <a:r>
              <a:rPr lang="en-US" sz="2000" i="0" dirty="0" err="1">
                <a:solidFill>
                  <a:schemeClr val="tx1"/>
                </a:solidFill>
              </a:rPr>
              <a:t>berpijak</a:t>
            </a:r>
            <a:r>
              <a:rPr lang="en-US" sz="2000" i="0" dirty="0">
                <a:solidFill>
                  <a:schemeClr val="tx1"/>
                </a:solidFill>
              </a:rPr>
              <a:t> </a:t>
            </a:r>
            <a:r>
              <a:rPr lang="en-US" sz="2000" i="0" dirty="0" err="1">
                <a:solidFill>
                  <a:schemeClr val="tx1"/>
                </a:solidFill>
              </a:rPr>
              <a:t>untuk</a:t>
            </a:r>
            <a:r>
              <a:rPr lang="en-US" sz="2000" i="0" dirty="0">
                <a:solidFill>
                  <a:schemeClr val="tx1"/>
                </a:solidFill>
              </a:rPr>
              <a:t> </a:t>
            </a:r>
            <a:r>
              <a:rPr lang="en-US" sz="2000" i="0" dirty="0" err="1">
                <a:solidFill>
                  <a:schemeClr val="tx1"/>
                </a:solidFill>
              </a:rPr>
              <a:t>melakukan</a:t>
            </a:r>
            <a:r>
              <a:rPr lang="en-US" sz="2000" i="0" dirty="0">
                <a:solidFill>
                  <a:schemeClr val="tx1"/>
                </a:solidFill>
              </a:rPr>
              <a:t> </a:t>
            </a:r>
            <a:r>
              <a:rPr lang="en-US" sz="2000" i="0" dirty="0" err="1">
                <a:solidFill>
                  <a:schemeClr val="tx1"/>
                </a:solidFill>
              </a:rPr>
              <a:t>penelitian</a:t>
            </a:r>
            <a:r>
              <a:rPr lang="en-US" sz="2000" i="0" dirty="0">
                <a:solidFill>
                  <a:schemeClr val="tx1"/>
                </a:solidFill>
              </a:rPr>
              <a:t> </a:t>
            </a:r>
            <a:r>
              <a:rPr lang="en-US" sz="2000" i="0" dirty="0" err="1">
                <a:solidFill>
                  <a:schemeClr val="tx1"/>
                </a:solidFill>
              </a:rPr>
              <a:t>untuk</a:t>
            </a:r>
            <a:r>
              <a:rPr lang="en-US" sz="2000" i="0" dirty="0">
                <a:solidFill>
                  <a:schemeClr val="tx1"/>
                </a:solidFill>
              </a:rPr>
              <a:t> </a:t>
            </a:r>
            <a:r>
              <a:rPr lang="en-US" sz="2000" i="0" dirty="0" err="1">
                <a:solidFill>
                  <a:schemeClr val="tx1"/>
                </a:solidFill>
              </a:rPr>
              <a:t>memecahan</a:t>
            </a:r>
            <a:r>
              <a:rPr lang="en-US" sz="2000" i="0" dirty="0">
                <a:solidFill>
                  <a:schemeClr val="tx1"/>
                </a:solidFill>
              </a:rPr>
              <a:t> </a:t>
            </a:r>
            <a:r>
              <a:rPr lang="en-US" sz="2000" i="0" dirty="0" err="1">
                <a:solidFill>
                  <a:schemeClr val="tx1"/>
                </a:solidFill>
              </a:rPr>
              <a:t>permasalahan</a:t>
            </a:r>
            <a:r>
              <a:rPr lang="en-US" sz="2000" i="0" dirty="0">
                <a:solidFill>
                  <a:schemeClr val="tx1"/>
                </a:solidFill>
              </a:rPr>
              <a:t> </a:t>
            </a:r>
            <a:r>
              <a:rPr lang="en-US" sz="2000" i="0" dirty="0" err="1">
                <a:solidFill>
                  <a:schemeClr val="tx1"/>
                </a:solidFill>
              </a:rPr>
              <a:t>dalam</a:t>
            </a:r>
            <a:r>
              <a:rPr lang="en-US" sz="2000" i="0" dirty="0">
                <a:solidFill>
                  <a:schemeClr val="tx1"/>
                </a:solidFill>
              </a:rPr>
              <a:t> dunia </a:t>
            </a:r>
            <a:r>
              <a:rPr lang="en-US" sz="2000" i="0" dirty="0" err="1">
                <a:solidFill>
                  <a:schemeClr val="tx1"/>
                </a:solidFill>
              </a:rPr>
              <a:t>nyata</a:t>
            </a:r>
            <a:r>
              <a:rPr lang="en-US" sz="2000" i="0" dirty="0">
                <a:solidFill>
                  <a:schemeClr val="tx1"/>
                </a:solidFill>
              </a:rPr>
              <a:t>. </a:t>
            </a:r>
          </a:p>
          <a:p>
            <a:pPr marL="457200" indent="-457200">
              <a:buFont typeface="+mj-lt"/>
              <a:buAutoNum type="arabicPeriod"/>
            </a:pPr>
            <a:r>
              <a:rPr lang="en-US" sz="2200" b="1" i="0" dirty="0" err="1">
                <a:solidFill>
                  <a:schemeClr val="tx1"/>
                </a:solidFill>
              </a:rPr>
              <a:t>Tujuan</a:t>
            </a:r>
            <a:r>
              <a:rPr lang="en-US" sz="2200" i="0" dirty="0">
                <a:solidFill>
                  <a:schemeClr val="tx1"/>
                </a:solidFill>
              </a:rPr>
              <a:t> : </a:t>
            </a:r>
            <a:r>
              <a:rPr lang="en-US" sz="2200" dirty="0" err="1">
                <a:solidFill>
                  <a:schemeClr val="tx1"/>
                </a:solidFill>
              </a:rPr>
              <a:t>Sebagai</a:t>
            </a:r>
            <a:r>
              <a:rPr lang="en-US" sz="2200" dirty="0">
                <a:solidFill>
                  <a:schemeClr val="tx1"/>
                </a:solidFill>
              </a:rPr>
              <a:t> </a:t>
            </a:r>
            <a:r>
              <a:rPr lang="en-US" sz="2200" dirty="0" err="1">
                <a:solidFill>
                  <a:schemeClr val="tx1"/>
                </a:solidFill>
              </a:rPr>
              <a:t>landasan</a:t>
            </a:r>
            <a:r>
              <a:rPr lang="en-US" sz="2200" dirty="0">
                <a:solidFill>
                  <a:schemeClr val="tx1"/>
                </a:solidFill>
              </a:rPr>
              <a:t> </a:t>
            </a:r>
            <a:r>
              <a:rPr lang="en-US" sz="2200" dirty="0" err="1">
                <a:solidFill>
                  <a:schemeClr val="tx1"/>
                </a:solidFill>
              </a:rPr>
              <a:t>berpijak</a:t>
            </a:r>
            <a:r>
              <a:rPr lang="en-US" sz="2200" dirty="0">
                <a:solidFill>
                  <a:schemeClr val="tx1"/>
                </a:solidFill>
              </a:rPr>
              <a:t> </a:t>
            </a:r>
            <a:r>
              <a:rPr lang="en-US" sz="2200" dirty="0" err="1">
                <a:solidFill>
                  <a:schemeClr val="tx1"/>
                </a:solidFill>
              </a:rPr>
              <a:t>untuk</a:t>
            </a:r>
            <a:r>
              <a:rPr lang="en-US" sz="2200" dirty="0">
                <a:solidFill>
                  <a:schemeClr val="tx1"/>
                </a:solidFill>
              </a:rPr>
              <a:t> </a:t>
            </a:r>
            <a:r>
              <a:rPr lang="en-US" sz="2200" dirty="0" err="1">
                <a:solidFill>
                  <a:schemeClr val="tx1"/>
                </a:solidFill>
              </a:rPr>
              <a:t>melakukan</a:t>
            </a:r>
            <a:r>
              <a:rPr lang="en-US" sz="2200" dirty="0">
                <a:solidFill>
                  <a:schemeClr val="tx1"/>
                </a:solidFill>
              </a:rPr>
              <a:t> </a:t>
            </a:r>
            <a:r>
              <a:rPr lang="en-US" sz="2200" dirty="0" err="1">
                <a:solidFill>
                  <a:schemeClr val="tx1"/>
                </a:solidFill>
              </a:rPr>
              <a:t>penelitian</a:t>
            </a:r>
            <a:r>
              <a:rPr lang="en-US" sz="2200" dirty="0">
                <a:solidFill>
                  <a:schemeClr val="tx1"/>
                </a:solidFill>
              </a:rPr>
              <a:t> yang </a:t>
            </a:r>
            <a:r>
              <a:rPr lang="en-US" sz="2200" dirty="0" err="1">
                <a:solidFill>
                  <a:schemeClr val="tx1"/>
                </a:solidFill>
              </a:rPr>
              <a:t>dibutuhkan</a:t>
            </a:r>
            <a:r>
              <a:rPr lang="en-US" sz="2200" dirty="0">
                <a:solidFill>
                  <a:schemeClr val="tx1"/>
                </a:solidFill>
              </a:rPr>
              <a:t> </a:t>
            </a:r>
            <a:r>
              <a:rPr lang="en-US" sz="2200" dirty="0" err="1">
                <a:solidFill>
                  <a:schemeClr val="tx1"/>
                </a:solidFill>
              </a:rPr>
              <a:t>sesuai</a:t>
            </a:r>
            <a:r>
              <a:rPr lang="en-US" sz="2200" dirty="0">
                <a:solidFill>
                  <a:schemeClr val="tx1"/>
                </a:solidFill>
              </a:rPr>
              <a:t> </a:t>
            </a:r>
            <a:r>
              <a:rPr lang="en-US" sz="2200" dirty="0" err="1">
                <a:solidFill>
                  <a:schemeClr val="tx1"/>
                </a:solidFill>
              </a:rPr>
              <a:t>pohon</a:t>
            </a:r>
            <a:r>
              <a:rPr lang="en-US" sz="2200" dirty="0">
                <a:solidFill>
                  <a:schemeClr val="tx1"/>
                </a:solidFill>
              </a:rPr>
              <a:t> </a:t>
            </a:r>
            <a:r>
              <a:rPr lang="en-US" sz="2200" dirty="0" err="1">
                <a:solidFill>
                  <a:schemeClr val="tx1"/>
                </a:solidFill>
              </a:rPr>
              <a:t>penelitian</a:t>
            </a:r>
            <a:r>
              <a:rPr lang="en-US" sz="2200" dirty="0">
                <a:solidFill>
                  <a:schemeClr val="tx1"/>
                </a:solidFill>
              </a:rPr>
              <a:t>.</a:t>
            </a:r>
          </a:p>
          <a:p>
            <a:pPr marL="457200" indent="-457200">
              <a:buFont typeface="+mj-lt"/>
              <a:buAutoNum type="arabicPeriod"/>
            </a:pPr>
            <a:r>
              <a:rPr lang="en-US" sz="2200" b="1" i="0" u="sng" dirty="0">
                <a:solidFill>
                  <a:schemeClr val="tx1"/>
                </a:solidFill>
              </a:rPr>
              <a:t>Ruang </a:t>
            </a:r>
            <a:r>
              <a:rPr lang="en-US" sz="2200" b="1" i="0" u="sng" dirty="0" err="1">
                <a:solidFill>
                  <a:schemeClr val="tx1"/>
                </a:solidFill>
              </a:rPr>
              <a:t>Lingkup</a:t>
            </a:r>
            <a:r>
              <a:rPr lang="en-US" sz="2200" b="1" i="0" u="sng" dirty="0">
                <a:solidFill>
                  <a:schemeClr val="tx1"/>
                </a:solidFill>
              </a:rPr>
              <a:t> </a:t>
            </a:r>
            <a:r>
              <a:rPr lang="en-US" sz="2200" i="0" dirty="0">
                <a:solidFill>
                  <a:schemeClr val="tx1"/>
                </a:solidFill>
              </a:rPr>
              <a:t>: </a:t>
            </a:r>
            <a:r>
              <a:rPr lang="en-US" sz="2200" i="0" dirty="0" err="1">
                <a:solidFill>
                  <a:schemeClr val="tx1"/>
                </a:solidFill>
              </a:rPr>
              <a:t>Regulasi</a:t>
            </a:r>
            <a:r>
              <a:rPr lang="en-US" sz="2200" i="0" dirty="0">
                <a:solidFill>
                  <a:schemeClr val="tx1"/>
                </a:solidFill>
              </a:rPr>
              <a:t> dan </a:t>
            </a:r>
            <a:r>
              <a:rPr lang="en-US" sz="2200" i="0" dirty="0" err="1">
                <a:solidFill>
                  <a:schemeClr val="tx1"/>
                </a:solidFill>
              </a:rPr>
              <a:t>kebijakan</a:t>
            </a:r>
            <a:r>
              <a:rPr lang="en-US" sz="2200" i="0" dirty="0">
                <a:solidFill>
                  <a:schemeClr val="tx1"/>
                </a:solidFill>
              </a:rPr>
              <a:t> </a:t>
            </a:r>
            <a:r>
              <a:rPr lang="en-US" sz="2200" i="0" dirty="0" err="1">
                <a:solidFill>
                  <a:schemeClr val="tx1"/>
                </a:solidFill>
              </a:rPr>
              <a:t>transportasi</a:t>
            </a:r>
            <a:r>
              <a:rPr lang="en-US" sz="2200" i="0" dirty="0">
                <a:solidFill>
                  <a:schemeClr val="tx1"/>
                </a:solidFill>
              </a:rPr>
              <a:t> </a:t>
            </a:r>
            <a:r>
              <a:rPr lang="en-US" sz="2200" i="0" dirty="0" err="1">
                <a:solidFill>
                  <a:schemeClr val="tx1"/>
                </a:solidFill>
              </a:rPr>
              <a:t>bidang</a:t>
            </a:r>
            <a:r>
              <a:rPr lang="en-US" sz="2200" i="0" dirty="0">
                <a:solidFill>
                  <a:schemeClr val="tx1"/>
                </a:solidFill>
              </a:rPr>
              <a:t> </a:t>
            </a:r>
            <a:r>
              <a:rPr lang="en-US" sz="2200" i="0" dirty="0" err="1">
                <a:solidFill>
                  <a:schemeClr val="tx1"/>
                </a:solidFill>
              </a:rPr>
              <a:t>kesisteman</a:t>
            </a:r>
            <a:r>
              <a:rPr lang="en-US" sz="2200" i="0" dirty="0">
                <a:solidFill>
                  <a:schemeClr val="tx1"/>
                </a:solidFill>
              </a:rPr>
              <a:t> dan </a:t>
            </a:r>
            <a:r>
              <a:rPr lang="en-US" sz="2200" i="0" dirty="0" err="1">
                <a:solidFill>
                  <a:schemeClr val="tx1"/>
                </a:solidFill>
              </a:rPr>
              <a:t>trans</a:t>
            </a:r>
            <a:r>
              <a:rPr lang="en-US" sz="2200" dirty="0" err="1">
                <a:solidFill>
                  <a:schemeClr val="tx1"/>
                </a:solidFill>
              </a:rPr>
              <a:t>portasi</a:t>
            </a:r>
            <a:r>
              <a:rPr lang="en-US" sz="2200" dirty="0">
                <a:solidFill>
                  <a:schemeClr val="tx1"/>
                </a:solidFill>
              </a:rPr>
              <a:t> </a:t>
            </a:r>
            <a:r>
              <a:rPr lang="en-US" sz="2200" dirty="0" err="1">
                <a:solidFill>
                  <a:schemeClr val="tx1"/>
                </a:solidFill>
              </a:rPr>
              <a:t>jalan</a:t>
            </a:r>
            <a:r>
              <a:rPr lang="en-US" sz="2200" i="0" dirty="0">
                <a:solidFill>
                  <a:schemeClr val="tx1"/>
                </a:solidFill>
              </a:rPr>
              <a:t>  </a:t>
            </a:r>
          </a:p>
        </p:txBody>
      </p:sp>
      <p:sp>
        <p:nvSpPr>
          <p:cNvPr id="6" name="Title 1">
            <a:extLst>
              <a:ext uri="{FF2B5EF4-FFF2-40B4-BE49-F238E27FC236}">
                <a16:creationId xmlns:a16="http://schemas.microsoft.com/office/drawing/2014/main" id="{1F74E9C5-FB4E-4237-AE1F-D27885B60D2D}"/>
              </a:ext>
            </a:extLst>
          </p:cNvPr>
          <p:cNvSpPr txBox="1">
            <a:spLocks/>
          </p:cNvSpPr>
          <p:nvPr/>
        </p:nvSpPr>
        <p:spPr>
          <a:xfrm>
            <a:off x="1053282" y="663678"/>
            <a:ext cx="10509454" cy="1022932"/>
          </a:xfrm>
          <a:prstGeom prst="rect">
            <a:avLst/>
          </a:prstGeom>
          <a:solidFill>
            <a:schemeClr val="accent2"/>
          </a:solidFill>
        </p:spPr>
        <p:txBody>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algn="ctr"/>
            <a:r>
              <a:rPr lang="en-US" sz="4000" b="1" dirty="0">
                <a:solidFill>
                  <a:srgbClr val="FFFF00"/>
                </a:solidFill>
                <a:latin typeface="Tahoma" panose="020B0604030504040204" pitchFamily="34" charset="0"/>
                <a:ea typeface="Tahoma" panose="020B0604030504040204" pitchFamily="34" charset="0"/>
                <a:cs typeface="Tahoma" panose="020B0604030504040204" pitchFamily="34" charset="0"/>
              </a:rPr>
              <a:t>A. PENDAHULUAN</a:t>
            </a:r>
          </a:p>
        </p:txBody>
      </p:sp>
    </p:spTree>
    <p:extLst>
      <p:ext uri="{BB962C8B-B14F-4D97-AF65-F5344CB8AC3E}">
        <p14:creationId xmlns:p14="http://schemas.microsoft.com/office/powerpoint/2010/main" val="40972660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DE9147-15D9-4284-8C8B-6C87FFF3F6E9}"/>
              </a:ext>
            </a:extLst>
          </p:cNvPr>
          <p:cNvSpPr txBox="1"/>
          <p:nvPr/>
        </p:nvSpPr>
        <p:spPr>
          <a:xfrm>
            <a:off x="376084" y="673238"/>
            <a:ext cx="11371006" cy="715902"/>
          </a:xfrm>
          <a:prstGeom prst="rect">
            <a:avLst/>
          </a:prstGeom>
          <a:noFill/>
        </p:spPr>
        <p:txBody>
          <a:bodyPr wrap="square">
            <a:spAutoFit/>
          </a:bodyPr>
          <a:lstStyle/>
          <a:p>
            <a:pPr marL="8890" marR="0" indent="-8890" algn="ctr">
              <a:lnSpc>
                <a:spcPct val="112000"/>
              </a:lnSpc>
              <a:spcBef>
                <a:spcPts val="1200"/>
              </a:spcBef>
              <a:spcAft>
                <a:spcPts val="2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TABEL II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890" marR="0" indent="-8890" algn="ctr">
              <a:lnSpc>
                <a:spcPct val="112000"/>
              </a:lnSpc>
              <a:spcBef>
                <a:spcPts val="1200"/>
              </a:spcBef>
              <a:spcAft>
                <a:spcPts val="2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INVENTARISASI KEBIJAKAN TRANSPORTASI BERDASARKAN UNDANG-UNDANG NOMOR 22 TAHUN 2009 TENTANG LALU LINTAS DAN ANGKUTAN JALAN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7">
            <a:extLst>
              <a:ext uri="{FF2B5EF4-FFF2-40B4-BE49-F238E27FC236}">
                <a16:creationId xmlns:a16="http://schemas.microsoft.com/office/drawing/2014/main" id="{741ADD6F-2858-422C-85AE-00791F32D0F3}"/>
              </a:ext>
            </a:extLst>
          </p:cNvPr>
          <p:cNvGraphicFramePr>
            <a:graphicFrameLocks noGrp="1"/>
          </p:cNvGraphicFramePr>
          <p:nvPr>
            <p:extLst>
              <p:ext uri="{D42A27DB-BD31-4B8C-83A1-F6EECF244321}">
                <p14:modId xmlns:p14="http://schemas.microsoft.com/office/powerpoint/2010/main" val="2649345078"/>
              </p:ext>
            </p:extLst>
          </p:nvPr>
        </p:nvGraphicFramePr>
        <p:xfrm>
          <a:off x="444910" y="616429"/>
          <a:ext cx="11035070" cy="6273800"/>
        </p:xfrm>
        <a:graphic>
          <a:graphicData uri="http://schemas.openxmlformats.org/drawingml/2006/table">
            <a:tbl>
              <a:tblPr firstRow="1" bandRow="1">
                <a:tableStyleId>{5C22544A-7EE6-4342-B048-85BDC9FD1C3A}</a:tableStyleId>
              </a:tblPr>
              <a:tblGrid>
                <a:gridCol w="666956">
                  <a:extLst>
                    <a:ext uri="{9D8B030D-6E8A-4147-A177-3AD203B41FA5}">
                      <a16:colId xmlns:a16="http://schemas.microsoft.com/office/drawing/2014/main" val="9294749"/>
                    </a:ext>
                  </a:extLst>
                </a:gridCol>
                <a:gridCol w="2153264">
                  <a:extLst>
                    <a:ext uri="{9D8B030D-6E8A-4147-A177-3AD203B41FA5}">
                      <a16:colId xmlns:a16="http://schemas.microsoft.com/office/drawing/2014/main" val="195427915"/>
                    </a:ext>
                  </a:extLst>
                </a:gridCol>
                <a:gridCol w="1297858">
                  <a:extLst>
                    <a:ext uri="{9D8B030D-6E8A-4147-A177-3AD203B41FA5}">
                      <a16:colId xmlns:a16="http://schemas.microsoft.com/office/drawing/2014/main" val="3005818650"/>
                    </a:ext>
                  </a:extLst>
                </a:gridCol>
                <a:gridCol w="3605981">
                  <a:extLst>
                    <a:ext uri="{9D8B030D-6E8A-4147-A177-3AD203B41FA5}">
                      <a16:colId xmlns:a16="http://schemas.microsoft.com/office/drawing/2014/main" val="2799082004"/>
                    </a:ext>
                  </a:extLst>
                </a:gridCol>
                <a:gridCol w="3311011">
                  <a:extLst>
                    <a:ext uri="{9D8B030D-6E8A-4147-A177-3AD203B41FA5}">
                      <a16:colId xmlns:a16="http://schemas.microsoft.com/office/drawing/2014/main" val="699570870"/>
                    </a:ext>
                  </a:extLst>
                </a:gridCol>
              </a:tblGrid>
              <a:tr h="370840">
                <a:tc>
                  <a:txBody>
                    <a:bodyPr/>
                    <a:lstStyle/>
                    <a:p>
                      <a:pPr marL="0" marR="0" indent="0" algn="ctr">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NO</a:t>
                      </a:r>
                      <a:endParaRPr lang="en-US" sz="14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KEBIJAKAN</a:t>
                      </a:r>
                      <a:endParaRPr lang="en-US" sz="14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PASAL</a:t>
                      </a:r>
                      <a:endParaRPr lang="en-US" sz="14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POSISI DAN PERMASALAHAN</a:t>
                      </a:r>
                      <a:endParaRPr lang="en-US" sz="14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KEBUTUHAN PENELITIAN</a:t>
                      </a:r>
                      <a:endParaRPr lang="en-US" sz="14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8033552"/>
                  </a:ext>
                </a:extLst>
              </a:tr>
              <a:tr h="370840">
                <a:tc>
                  <a:txBody>
                    <a:bodyPr/>
                    <a:lstStyle/>
                    <a:p>
                      <a:pPr marL="0" marR="0" indent="0" algn="ctr">
                        <a:lnSpc>
                          <a:spcPct val="112000"/>
                        </a:lnSpc>
                        <a:spcBef>
                          <a:spcPts val="0"/>
                        </a:spcBef>
                        <a:spcAft>
                          <a:spcPts val="0"/>
                        </a:spcAft>
                      </a:pPr>
                      <a:r>
                        <a:rPr lang="en-US" sz="1400" b="1" dirty="0">
                          <a:effectLst/>
                          <a:latin typeface="Bookman Old Style" panose="02050604050505020204" pitchFamily="18" charset="0"/>
                          <a:ea typeface="Calibri" panose="020F0502020204030204" pitchFamily="34" charset="0"/>
                          <a:cs typeface="Times New Roman" panose="02020603050405020304" pitchFamily="18" charset="0"/>
                        </a:rPr>
                        <a:t>1</a:t>
                      </a:r>
                      <a:endParaRPr lang="en-US"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12000"/>
                        </a:lnSpc>
                        <a:spcBef>
                          <a:spcPts val="0"/>
                        </a:spcBef>
                        <a:spcAft>
                          <a:spcPts val="0"/>
                        </a:spcAft>
                      </a:pPr>
                      <a:r>
                        <a:rPr lang="en-US" sz="1400" b="1" dirty="0" err="1">
                          <a:effectLst/>
                          <a:latin typeface="Bookman Old Style" panose="02050604050505020204" pitchFamily="18" charset="0"/>
                          <a:ea typeface="Calibri" panose="020F0502020204030204" pitchFamily="34" charset="0"/>
                          <a:cs typeface="Times New Roman" panose="02020603050405020304" pitchFamily="18" charset="0"/>
                        </a:rPr>
                        <a:t>Pembinaan</a:t>
                      </a:r>
                      <a:endParaRPr lang="en-US"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847044966"/>
                  </a:ext>
                </a:extLst>
              </a:tr>
              <a:tr h="370840">
                <a:tc>
                  <a:txBody>
                    <a:bodyPr/>
                    <a:lstStyle/>
                    <a:p>
                      <a:endParaRPr lang="en-US"/>
                    </a:p>
                  </a:txBody>
                  <a:tcPr/>
                </a:tc>
                <a:tc>
                  <a:txBody>
                    <a:bodyPr/>
                    <a:lstStyle/>
                    <a:p>
                      <a:pPr marL="342900" lvl="0" indent="-342900">
                        <a:buFont typeface="+mj-lt"/>
                        <a:buAutoNum type="alphaLcPeriod"/>
                      </a:pPr>
                      <a:r>
                        <a:rPr lang="en-US" sz="1700" kern="1200" dirty="0" err="1">
                          <a:solidFill>
                            <a:schemeClr val="dk1"/>
                          </a:solidFill>
                          <a:effectLst/>
                          <a:latin typeface="+mn-lt"/>
                          <a:ea typeface="+mn-ea"/>
                          <a:cs typeface="+mn-cs"/>
                        </a:rPr>
                        <a:t>penetapan</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sasaran</a:t>
                      </a:r>
                      <a:r>
                        <a:rPr lang="en-US" sz="1700" kern="1200" dirty="0">
                          <a:solidFill>
                            <a:schemeClr val="dk1"/>
                          </a:solidFill>
                          <a:effectLst/>
                          <a:latin typeface="+mn-lt"/>
                          <a:ea typeface="+mn-ea"/>
                          <a:cs typeface="+mn-cs"/>
                        </a:rPr>
                        <a:t> dan </a:t>
                      </a:r>
                      <a:r>
                        <a:rPr lang="en-US" sz="1700" kern="1200" dirty="0" err="1">
                          <a:solidFill>
                            <a:schemeClr val="dk1"/>
                          </a:solidFill>
                          <a:effectLst/>
                          <a:latin typeface="+mn-lt"/>
                          <a:ea typeface="+mn-ea"/>
                          <a:cs typeface="+mn-cs"/>
                        </a:rPr>
                        <a:t>arah</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kebijakan</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pengembangan</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sistem</a:t>
                      </a:r>
                      <a:r>
                        <a:rPr lang="en-US" sz="1700" kern="1200" dirty="0">
                          <a:solidFill>
                            <a:schemeClr val="dk1"/>
                          </a:solidFill>
                          <a:effectLst/>
                          <a:latin typeface="+mn-lt"/>
                          <a:ea typeface="+mn-ea"/>
                          <a:cs typeface="+mn-cs"/>
                        </a:rPr>
                        <a:t> Lalu Lintas dan Angkutan Jalan </a:t>
                      </a:r>
                      <a:r>
                        <a:rPr lang="en-US" sz="1700" kern="1200" dirty="0" err="1">
                          <a:solidFill>
                            <a:schemeClr val="dk1"/>
                          </a:solidFill>
                          <a:effectLst/>
                          <a:latin typeface="+mn-lt"/>
                          <a:ea typeface="+mn-ea"/>
                          <a:cs typeface="+mn-cs"/>
                        </a:rPr>
                        <a:t>nasional</a:t>
                      </a:r>
                      <a:r>
                        <a:rPr lang="en-US" sz="1700" kern="1200" dirty="0">
                          <a:solidFill>
                            <a:schemeClr val="dk1"/>
                          </a:solidFill>
                          <a:effectLst/>
                          <a:latin typeface="+mn-lt"/>
                          <a:ea typeface="+mn-ea"/>
                          <a:cs typeface="+mn-cs"/>
                        </a:rPr>
                        <a:t>; </a:t>
                      </a:r>
                    </a:p>
                    <a:p>
                      <a:pPr marL="342900" indent="-342900">
                        <a:buFont typeface="+mj-lt"/>
                        <a:buAutoNum type="alphaLcPeriod"/>
                      </a:pP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penetapan</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sasaran</a:t>
                      </a:r>
                      <a:r>
                        <a:rPr lang="en-US" sz="1700" kern="1200" dirty="0">
                          <a:solidFill>
                            <a:schemeClr val="dk1"/>
                          </a:solidFill>
                          <a:effectLst/>
                          <a:latin typeface="+mn-lt"/>
                          <a:ea typeface="+mn-ea"/>
                          <a:cs typeface="+mn-cs"/>
                        </a:rPr>
                        <a:t> dan </a:t>
                      </a:r>
                      <a:r>
                        <a:rPr lang="en-US" sz="1700" kern="1200" dirty="0" err="1">
                          <a:solidFill>
                            <a:schemeClr val="dk1"/>
                          </a:solidFill>
                          <a:effectLst/>
                          <a:latin typeface="+mn-lt"/>
                          <a:ea typeface="+mn-ea"/>
                          <a:cs typeface="+mn-cs"/>
                        </a:rPr>
                        <a:t>arah</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kebijakan</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sistem</a:t>
                      </a:r>
                      <a:r>
                        <a:rPr lang="en-US" sz="1700" kern="1200" dirty="0">
                          <a:solidFill>
                            <a:schemeClr val="dk1"/>
                          </a:solidFill>
                          <a:effectLst/>
                          <a:latin typeface="+mn-lt"/>
                          <a:ea typeface="+mn-ea"/>
                          <a:cs typeface="+mn-cs"/>
                        </a:rPr>
                        <a:t> Lalu Lintas dan Angkutan Jalan </a:t>
                      </a:r>
                      <a:r>
                        <a:rPr lang="en-US" sz="1700" kern="1200" dirty="0" err="1">
                          <a:solidFill>
                            <a:schemeClr val="dk1"/>
                          </a:solidFill>
                          <a:effectLst/>
                          <a:latin typeface="+mn-lt"/>
                          <a:ea typeface="+mn-ea"/>
                          <a:cs typeface="+mn-cs"/>
                        </a:rPr>
                        <a:t>provinsi</a:t>
                      </a:r>
                      <a:r>
                        <a:rPr lang="en-US" sz="1700" kern="1200" dirty="0">
                          <a:solidFill>
                            <a:schemeClr val="dk1"/>
                          </a:solidFill>
                          <a:effectLst/>
                          <a:latin typeface="+mn-lt"/>
                          <a:ea typeface="+mn-ea"/>
                          <a:cs typeface="+mn-cs"/>
                        </a:rPr>
                        <a:t> dan  </a:t>
                      </a:r>
                      <a:r>
                        <a:rPr lang="en-US" sz="1700" kern="1200" dirty="0" err="1">
                          <a:solidFill>
                            <a:schemeClr val="dk1"/>
                          </a:solidFill>
                          <a:effectLst/>
                          <a:latin typeface="+mn-lt"/>
                          <a:ea typeface="+mn-ea"/>
                          <a:cs typeface="+mn-cs"/>
                        </a:rPr>
                        <a:t>kabupaten</a:t>
                      </a:r>
                      <a:r>
                        <a:rPr lang="en-US" sz="1700" kern="1200" dirty="0">
                          <a:solidFill>
                            <a:schemeClr val="dk1"/>
                          </a:solidFill>
                          <a:effectLst/>
                          <a:latin typeface="+mn-lt"/>
                          <a:ea typeface="+mn-ea"/>
                          <a:cs typeface="+mn-cs"/>
                        </a:rPr>
                        <a:t>/</a:t>
                      </a:r>
                      <a:r>
                        <a:rPr lang="en-US" sz="1700" kern="1200" dirty="0" err="1">
                          <a:solidFill>
                            <a:schemeClr val="dk1"/>
                          </a:solidFill>
                          <a:effectLst/>
                          <a:latin typeface="+mn-lt"/>
                          <a:ea typeface="+mn-ea"/>
                          <a:cs typeface="+mn-cs"/>
                        </a:rPr>
                        <a:t>kota</a:t>
                      </a:r>
                      <a:r>
                        <a:rPr lang="en-US" sz="1700" kern="1200" dirty="0">
                          <a:solidFill>
                            <a:schemeClr val="dk1"/>
                          </a:solidFill>
                          <a:effectLst/>
                          <a:latin typeface="+mn-lt"/>
                          <a:ea typeface="+mn-ea"/>
                          <a:cs typeface="+mn-cs"/>
                        </a:rPr>
                        <a:t> yang </a:t>
                      </a:r>
                      <a:r>
                        <a:rPr lang="en-US" sz="1700" kern="1200" dirty="0" err="1">
                          <a:solidFill>
                            <a:schemeClr val="dk1"/>
                          </a:solidFill>
                          <a:effectLst/>
                          <a:latin typeface="+mn-lt"/>
                          <a:ea typeface="+mn-ea"/>
                          <a:cs typeface="+mn-cs"/>
                        </a:rPr>
                        <a:t>jaringannya</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melampaui</a:t>
                      </a:r>
                      <a:r>
                        <a:rPr lang="en-US" sz="1700" kern="1200" dirty="0">
                          <a:solidFill>
                            <a:schemeClr val="dk1"/>
                          </a:solidFill>
                          <a:effectLst/>
                          <a:latin typeface="+mn-lt"/>
                          <a:ea typeface="+mn-ea"/>
                          <a:cs typeface="+mn-cs"/>
                        </a:rPr>
                        <a:t> </a:t>
                      </a:r>
                      <a:r>
                        <a:rPr lang="en-US" sz="1700" kern="1200" dirty="0" err="1">
                          <a:solidFill>
                            <a:schemeClr val="dk1"/>
                          </a:solidFill>
                          <a:effectLst/>
                          <a:latin typeface="+mn-lt"/>
                          <a:ea typeface="+mn-ea"/>
                          <a:cs typeface="+mn-cs"/>
                        </a:rPr>
                        <a:t>batas</a:t>
                      </a:r>
                      <a:r>
                        <a:rPr lang="en-US" sz="1700" kern="1200" dirty="0">
                          <a:solidFill>
                            <a:schemeClr val="dk1"/>
                          </a:solidFill>
                          <a:effectLst/>
                          <a:latin typeface="+mn-lt"/>
                          <a:ea typeface="+mn-ea"/>
                          <a:cs typeface="+mn-cs"/>
                        </a:rPr>
                        <a:t> wilayah </a:t>
                      </a:r>
                      <a:r>
                        <a:rPr lang="en-US" sz="1700" kern="1200" dirty="0" err="1">
                          <a:solidFill>
                            <a:schemeClr val="dk1"/>
                          </a:solidFill>
                          <a:effectLst/>
                          <a:latin typeface="+mn-lt"/>
                          <a:ea typeface="+mn-ea"/>
                          <a:cs typeface="+mn-cs"/>
                        </a:rPr>
                        <a:t>kabupaten</a:t>
                      </a:r>
                      <a:r>
                        <a:rPr lang="en-US" sz="1700" kern="1200" dirty="0">
                          <a:solidFill>
                            <a:schemeClr val="dk1"/>
                          </a:solidFill>
                          <a:effectLst/>
                          <a:latin typeface="+mn-lt"/>
                          <a:ea typeface="+mn-ea"/>
                          <a:cs typeface="+mn-cs"/>
                        </a:rPr>
                        <a:t>/</a:t>
                      </a:r>
                      <a:r>
                        <a:rPr lang="en-US" sz="1700" kern="1200" dirty="0" err="1">
                          <a:solidFill>
                            <a:schemeClr val="dk1"/>
                          </a:solidFill>
                          <a:effectLst/>
                          <a:latin typeface="+mn-lt"/>
                          <a:ea typeface="+mn-ea"/>
                          <a:cs typeface="+mn-cs"/>
                        </a:rPr>
                        <a:t>kota</a:t>
                      </a:r>
                      <a:r>
                        <a:rPr lang="en-US" sz="1700" kern="1200" dirty="0">
                          <a:solidFill>
                            <a:schemeClr val="dk1"/>
                          </a:solidFill>
                          <a:effectLst/>
                          <a:latin typeface="+mn-lt"/>
                          <a:ea typeface="+mn-ea"/>
                          <a:cs typeface="+mn-cs"/>
                        </a:rPr>
                        <a:t>;  </a:t>
                      </a:r>
                    </a:p>
                    <a:p>
                      <a:endParaRPr lang="en-US" sz="1700" dirty="0"/>
                    </a:p>
                  </a:txBody>
                  <a:tcPr/>
                </a:tc>
                <a:tc>
                  <a:txBody>
                    <a:bodyPr/>
                    <a:lstStyle/>
                    <a:p>
                      <a:r>
                        <a:rPr lang="en-US" sz="1800" kern="1200" dirty="0" err="1">
                          <a:solidFill>
                            <a:schemeClr val="dk1"/>
                          </a:solidFill>
                          <a:effectLst/>
                          <a:latin typeface="+mn-lt"/>
                          <a:ea typeface="+mn-ea"/>
                          <a:cs typeface="+mn-cs"/>
                        </a:rPr>
                        <a:t>Pasal</a:t>
                      </a:r>
                      <a:r>
                        <a:rPr lang="en-US" sz="1800" kern="1200" dirty="0">
                          <a:solidFill>
                            <a:schemeClr val="dk1"/>
                          </a:solidFill>
                          <a:effectLst/>
                          <a:latin typeface="+mn-lt"/>
                          <a:ea typeface="+mn-ea"/>
                          <a:cs typeface="+mn-cs"/>
                        </a:rPr>
                        <a:t> 6 </a:t>
                      </a:r>
                      <a:r>
                        <a:rPr lang="en-US" sz="1800" kern="1200" dirty="0" err="1">
                          <a:solidFill>
                            <a:schemeClr val="dk1"/>
                          </a:solidFill>
                          <a:effectLst/>
                          <a:latin typeface="+mn-lt"/>
                          <a:ea typeface="+mn-ea"/>
                          <a:cs typeface="+mn-cs"/>
                        </a:rPr>
                        <a:t>ayat</a:t>
                      </a:r>
                      <a:r>
                        <a:rPr lang="en-US" sz="1800" kern="1200" dirty="0">
                          <a:solidFill>
                            <a:schemeClr val="dk1"/>
                          </a:solidFill>
                          <a:effectLst/>
                          <a:latin typeface="+mn-lt"/>
                          <a:ea typeface="+mn-ea"/>
                          <a:cs typeface="+mn-cs"/>
                        </a:rPr>
                        <a:t> (1) a.</a:t>
                      </a:r>
                    </a:p>
                    <a:p>
                      <a:r>
                        <a:rPr lang="en-US" sz="1800"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rPr>
                        <a:t> </a:t>
                      </a:r>
                    </a:p>
                    <a:p>
                      <a:r>
                        <a:rPr lang="en-US" sz="1800" kern="1200" dirty="0" err="1">
                          <a:solidFill>
                            <a:schemeClr val="dk1"/>
                          </a:solidFill>
                          <a:effectLst/>
                          <a:latin typeface="+mn-lt"/>
                          <a:ea typeface="+mn-ea"/>
                          <a:cs typeface="+mn-cs"/>
                        </a:rPr>
                        <a:t>Pasal</a:t>
                      </a:r>
                      <a:r>
                        <a:rPr lang="en-US" sz="1800" kern="1200" dirty="0">
                          <a:solidFill>
                            <a:schemeClr val="dk1"/>
                          </a:solidFill>
                          <a:effectLst/>
                          <a:latin typeface="+mn-lt"/>
                          <a:ea typeface="+mn-ea"/>
                          <a:cs typeface="+mn-cs"/>
                        </a:rPr>
                        <a:t> 6 </a:t>
                      </a:r>
                      <a:r>
                        <a:rPr lang="en-US" sz="1800" kern="1200" dirty="0" err="1">
                          <a:solidFill>
                            <a:schemeClr val="dk1"/>
                          </a:solidFill>
                          <a:effectLst/>
                          <a:latin typeface="+mn-lt"/>
                          <a:ea typeface="+mn-ea"/>
                          <a:cs typeface="+mn-cs"/>
                        </a:rPr>
                        <a:t>ayat</a:t>
                      </a:r>
                      <a:r>
                        <a:rPr lang="en-US" sz="1800" kern="1200" dirty="0">
                          <a:solidFill>
                            <a:schemeClr val="dk1"/>
                          </a:solidFill>
                          <a:effectLst/>
                          <a:latin typeface="+mn-lt"/>
                          <a:ea typeface="+mn-ea"/>
                          <a:cs typeface="+mn-cs"/>
                        </a:rPr>
                        <a:t> (3) a.</a:t>
                      </a:r>
                    </a:p>
                    <a:p>
                      <a:r>
                        <a:rPr lang="en-US" sz="1800"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rPr>
                        <a:t> </a:t>
                      </a:r>
                    </a:p>
                    <a:p>
                      <a:r>
                        <a:rPr lang="en-US" sz="1800" kern="1200" dirty="0">
                          <a:solidFill>
                            <a:schemeClr val="dk1"/>
                          </a:solidFill>
                          <a:effectLst/>
                          <a:latin typeface="+mn-lt"/>
                          <a:ea typeface="+mn-ea"/>
                          <a:cs typeface="+mn-cs"/>
                        </a:rPr>
                        <a:t>.</a:t>
                      </a:r>
                    </a:p>
                    <a:p>
                      <a:endParaRPr lang="en-US" sz="1700" dirty="0"/>
                    </a:p>
                  </a:txBody>
                  <a:tcPr/>
                </a:tc>
                <a:tc>
                  <a:txBody>
                    <a:bodyPr/>
                    <a:lstStyle/>
                    <a:p>
                      <a:pPr marL="0" marR="0" indent="0" algn="just">
                        <a:lnSpc>
                          <a:spcPct val="112000"/>
                        </a:lnSpc>
                        <a:spcBef>
                          <a:spcPts val="0"/>
                        </a:spcBef>
                        <a:spcAft>
                          <a:spcPts val="0"/>
                        </a:spcAft>
                      </a:pPr>
                      <a:r>
                        <a:rPr lang="en-US" sz="1400" dirty="0" err="1">
                          <a:effectLst/>
                          <a:latin typeface="Calibri" panose="020F0502020204030204" pitchFamily="34" charset="0"/>
                          <a:ea typeface="Calibri" panose="020F0502020204030204" pitchFamily="34" charset="0"/>
                          <a:cs typeface="Times New Roman" panose="02020603050405020304" pitchFamily="18" charset="0"/>
                        </a:rPr>
                        <a:t>Ketentuan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ini</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sampai</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saat</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ini</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belum</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dapat</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dilaksanakan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karena</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peraturan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pelaksanaan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dari</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pembinaan</a:t>
                      </a:r>
                      <a:r>
                        <a:rPr lang="en-US" sz="14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diatur</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dalam</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pasal</a:t>
                      </a:r>
                      <a:r>
                        <a:rPr lang="en-US" sz="1400" dirty="0">
                          <a:effectLst/>
                          <a:latin typeface="Calibri" panose="020F0502020204030204" pitchFamily="34" charset="0"/>
                          <a:ea typeface="Calibri" panose="020F0502020204030204" pitchFamily="34" charset="0"/>
                          <a:cs typeface="Times New Roman" panose="02020603050405020304" pitchFamily="18" charset="0"/>
                        </a:rPr>
                        <a:t> 5 dan 6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undang</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belum</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ada</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sehingga</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tidak</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jelas</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bagaimana</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melaksanakan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pembinaan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ini</a:t>
                      </a:r>
                      <a:r>
                        <a:rPr lang="en-US" sz="1400" dirty="0">
                          <a:effectLst/>
                          <a:latin typeface="Calibri" panose="020F0502020204030204" pitchFamily="34" charset="0"/>
                          <a:ea typeface="Calibri" panose="020F0502020204030204" pitchFamily="34" charset="0"/>
                          <a:cs typeface="Times New Roman" panose="02020603050405020304" pitchFamily="18" charset="0"/>
                        </a:rPr>
                        <a:t> oleh Pembina LLAJ,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termsuk</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Presiden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sebagai</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atasan</a:t>
                      </a:r>
                      <a:r>
                        <a:rPr lang="en-US" sz="1400" dirty="0">
                          <a:effectLst/>
                          <a:latin typeface="Calibri" panose="020F0502020204030204" pitchFamily="34" charset="0"/>
                          <a:ea typeface="Calibri" panose="020F0502020204030204" pitchFamily="34" charset="0"/>
                          <a:cs typeface="Times New Roman" panose="02020603050405020304" pitchFamily="18" charset="0"/>
                        </a:rPr>
                        <a:t> Pembina.</a:t>
                      </a:r>
                    </a:p>
                  </a:txBody>
                  <a:tcPr marL="68580" marR="68580" marT="0" marB="0"/>
                </a:tc>
                <a:tc>
                  <a:txBody>
                    <a:bodyPr/>
                    <a:lstStyle/>
                    <a:p>
                      <a:pPr marL="0" marR="0" indent="0" algn="just">
                        <a:lnSpc>
                          <a:spcPct val="112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Menyusun </a:t>
                      </a:r>
                      <a:r>
                        <a:rPr lang="en-US" sz="1400" b="1" dirty="0" err="1">
                          <a:effectLst/>
                          <a:latin typeface="Calibri" panose="020F0502020204030204" pitchFamily="34" charset="0"/>
                          <a:ea typeface="Calibri" panose="020F0502020204030204" pitchFamily="34" charset="0"/>
                          <a:cs typeface="Times New Roman" panose="02020603050405020304" pitchFamily="18" charset="0"/>
                        </a:rPr>
                        <a:t>Naskah</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effectLst/>
                          <a:latin typeface="Calibri" panose="020F0502020204030204" pitchFamily="34" charset="0"/>
                          <a:ea typeface="Calibri" panose="020F0502020204030204" pitchFamily="34" charset="0"/>
                          <a:cs typeface="Times New Roman" panose="02020603050405020304" pitchFamily="18" charset="0"/>
                        </a:rPr>
                        <a:t>Akademik</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RPP PEMBINAAN LLAJ</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9573854"/>
                  </a:ext>
                </a:extLst>
              </a:tr>
            </a:tbl>
          </a:graphicData>
        </a:graphic>
      </p:graphicFrame>
    </p:spTree>
    <p:extLst>
      <p:ext uri="{BB962C8B-B14F-4D97-AF65-F5344CB8AC3E}">
        <p14:creationId xmlns:p14="http://schemas.microsoft.com/office/powerpoint/2010/main" val="247669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DE9147-15D9-4284-8C8B-6C87FFF3F6E9}"/>
              </a:ext>
            </a:extLst>
          </p:cNvPr>
          <p:cNvSpPr txBox="1"/>
          <p:nvPr/>
        </p:nvSpPr>
        <p:spPr>
          <a:xfrm>
            <a:off x="376084" y="673238"/>
            <a:ext cx="11371006" cy="715902"/>
          </a:xfrm>
          <a:prstGeom prst="rect">
            <a:avLst/>
          </a:prstGeom>
          <a:noFill/>
        </p:spPr>
        <p:txBody>
          <a:bodyPr wrap="square">
            <a:spAutoFit/>
          </a:bodyPr>
          <a:lstStyle/>
          <a:p>
            <a:pPr marL="8890" marR="0" indent="-8890" algn="ctr">
              <a:lnSpc>
                <a:spcPct val="112000"/>
              </a:lnSpc>
              <a:spcBef>
                <a:spcPts val="1200"/>
              </a:spcBef>
              <a:spcAft>
                <a:spcPts val="2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TABEL II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890" marR="0" indent="-8890" algn="ctr">
              <a:lnSpc>
                <a:spcPct val="112000"/>
              </a:lnSpc>
              <a:spcBef>
                <a:spcPts val="1200"/>
              </a:spcBef>
              <a:spcAft>
                <a:spcPts val="2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INVENTARISASI KEBIJAKAN TRANSPORTASI BERDASARKAN UNDANG-UNDANG NOMOR 22 TAHUN 2009 TENTANG LALU LINTAS DAN ANGKUTAN JALAN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7">
            <a:extLst>
              <a:ext uri="{FF2B5EF4-FFF2-40B4-BE49-F238E27FC236}">
                <a16:creationId xmlns:a16="http://schemas.microsoft.com/office/drawing/2014/main" id="{741ADD6F-2858-422C-85AE-00791F32D0F3}"/>
              </a:ext>
            </a:extLst>
          </p:cNvPr>
          <p:cNvGraphicFramePr>
            <a:graphicFrameLocks noGrp="1"/>
          </p:cNvGraphicFramePr>
          <p:nvPr>
            <p:extLst>
              <p:ext uri="{D42A27DB-BD31-4B8C-83A1-F6EECF244321}">
                <p14:modId xmlns:p14="http://schemas.microsoft.com/office/powerpoint/2010/main" val="3565006669"/>
              </p:ext>
            </p:extLst>
          </p:nvPr>
        </p:nvGraphicFramePr>
        <p:xfrm>
          <a:off x="444910" y="616429"/>
          <a:ext cx="11035070" cy="4109720"/>
        </p:xfrm>
        <a:graphic>
          <a:graphicData uri="http://schemas.openxmlformats.org/drawingml/2006/table">
            <a:tbl>
              <a:tblPr firstRow="1" bandRow="1">
                <a:tableStyleId>{5C22544A-7EE6-4342-B048-85BDC9FD1C3A}</a:tableStyleId>
              </a:tblPr>
              <a:tblGrid>
                <a:gridCol w="666956">
                  <a:extLst>
                    <a:ext uri="{9D8B030D-6E8A-4147-A177-3AD203B41FA5}">
                      <a16:colId xmlns:a16="http://schemas.microsoft.com/office/drawing/2014/main" val="9294749"/>
                    </a:ext>
                  </a:extLst>
                </a:gridCol>
                <a:gridCol w="2153264">
                  <a:extLst>
                    <a:ext uri="{9D8B030D-6E8A-4147-A177-3AD203B41FA5}">
                      <a16:colId xmlns:a16="http://schemas.microsoft.com/office/drawing/2014/main" val="195427915"/>
                    </a:ext>
                  </a:extLst>
                </a:gridCol>
                <a:gridCol w="1297858">
                  <a:extLst>
                    <a:ext uri="{9D8B030D-6E8A-4147-A177-3AD203B41FA5}">
                      <a16:colId xmlns:a16="http://schemas.microsoft.com/office/drawing/2014/main" val="3005818650"/>
                    </a:ext>
                  </a:extLst>
                </a:gridCol>
                <a:gridCol w="3605981">
                  <a:extLst>
                    <a:ext uri="{9D8B030D-6E8A-4147-A177-3AD203B41FA5}">
                      <a16:colId xmlns:a16="http://schemas.microsoft.com/office/drawing/2014/main" val="2799082004"/>
                    </a:ext>
                  </a:extLst>
                </a:gridCol>
                <a:gridCol w="3311011">
                  <a:extLst>
                    <a:ext uri="{9D8B030D-6E8A-4147-A177-3AD203B41FA5}">
                      <a16:colId xmlns:a16="http://schemas.microsoft.com/office/drawing/2014/main" val="699570870"/>
                    </a:ext>
                  </a:extLst>
                </a:gridCol>
              </a:tblGrid>
              <a:tr h="370840">
                <a:tc>
                  <a:txBody>
                    <a:bodyPr/>
                    <a:lstStyle/>
                    <a:p>
                      <a:pPr marL="0" marR="0" indent="0" algn="ctr">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NO</a:t>
                      </a:r>
                      <a:endParaRPr lang="en-US" sz="14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KEBIJAKAN</a:t>
                      </a:r>
                      <a:endParaRPr lang="en-US" sz="14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PASAL</a:t>
                      </a:r>
                      <a:endParaRPr lang="en-US" sz="14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POSISI DAN PERMASALAHAN</a:t>
                      </a:r>
                      <a:endParaRPr lang="en-US" sz="14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KEBUTUHAN PENELITIAN</a:t>
                      </a:r>
                      <a:endParaRPr lang="en-US" sz="14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8033552"/>
                  </a:ext>
                </a:extLst>
              </a:tr>
              <a:tr h="370840">
                <a:tc>
                  <a:txBody>
                    <a:bodyPr/>
                    <a:lstStyle/>
                    <a:p>
                      <a:pPr marL="0" marR="0" indent="0" algn="ctr">
                        <a:lnSpc>
                          <a:spcPct val="112000"/>
                        </a:lnSpc>
                        <a:spcBef>
                          <a:spcPts val="0"/>
                        </a:spcBef>
                        <a:spcAft>
                          <a:spcPts val="0"/>
                        </a:spcAft>
                      </a:pPr>
                      <a:endParaRPr lang="en-US"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a:lnSpc>
                          <a:spcPct val="112000"/>
                        </a:lnSpc>
                        <a:spcBef>
                          <a:spcPts val="0"/>
                        </a:spcBef>
                        <a:spcAft>
                          <a:spcPts val="0"/>
                        </a:spcAft>
                      </a:pPr>
                      <a:endParaRPr lang="en-US"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847044966"/>
                  </a:ext>
                </a:extLst>
              </a:tr>
              <a:tr h="370840">
                <a:tc>
                  <a:txBody>
                    <a:bodyPr/>
                    <a:lstStyle/>
                    <a:p>
                      <a:endParaRPr lang="en-US"/>
                    </a:p>
                  </a:txBody>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lphaLcPeriod" startAt="3"/>
                        <a:tabLst/>
                        <a:defRPr/>
                      </a:pPr>
                      <a:r>
                        <a:rPr lang="en-US" sz="1800" kern="1200" dirty="0" err="1">
                          <a:solidFill>
                            <a:schemeClr val="dk1"/>
                          </a:solidFill>
                          <a:effectLst/>
                          <a:latin typeface="+mn-lt"/>
                          <a:ea typeface="+mn-ea"/>
                          <a:cs typeface="+mn-cs"/>
                        </a:rPr>
                        <a:t>penetapan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sasaran</a:t>
                      </a:r>
                      <a:r>
                        <a:rPr lang="en-US" sz="1800" kern="1200" dirty="0">
                          <a:solidFill>
                            <a:schemeClr val="dk1"/>
                          </a:solidFill>
                          <a:effectLst/>
                          <a:latin typeface="+mn-lt"/>
                          <a:ea typeface="+mn-ea"/>
                          <a:cs typeface="+mn-cs"/>
                        </a:rPr>
                        <a:t> dan </a:t>
                      </a:r>
                      <a:r>
                        <a:rPr lang="en-US" sz="1800" kern="1200" dirty="0" err="1">
                          <a:solidFill>
                            <a:schemeClr val="dk1"/>
                          </a:solidFill>
                          <a:effectLst/>
                          <a:latin typeface="+mn-lt"/>
                          <a:ea typeface="+mn-ea"/>
                          <a:cs typeface="+mn-cs"/>
                        </a:rPr>
                        <a:t>arah</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kebijakan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sistem</a:t>
                      </a:r>
                      <a:r>
                        <a:rPr lang="en-US" sz="1800" kern="1200" dirty="0">
                          <a:solidFill>
                            <a:schemeClr val="dk1"/>
                          </a:solidFill>
                          <a:effectLst/>
                          <a:latin typeface="+mn-lt"/>
                          <a:ea typeface="+mn-ea"/>
                          <a:cs typeface="+mn-cs"/>
                        </a:rPr>
                        <a:t> Lalu Lintas dan Angkutan Jalan </a:t>
                      </a:r>
                      <a:r>
                        <a:rPr lang="en-US" sz="1800" kern="1200" dirty="0" err="1">
                          <a:solidFill>
                            <a:schemeClr val="dk1"/>
                          </a:solidFill>
                          <a:effectLst/>
                          <a:latin typeface="+mn-lt"/>
                          <a:ea typeface="+mn-ea"/>
                          <a:cs typeface="+mn-cs"/>
                        </a:rPr>
                        <a:t>kabupaten</a:t>
                      </a:r>
                      <a:r>
                        <a:rPr lang="en-US" sz="1800" kern="1200" dirty="0">
                          <a:solidFill>
                            <a:schemeClr val="dk1"/>
                          </a:solidFill>
                          <a:effectLst/>
                          <a:latin typeface="+mn-lt"/>
                          <a:ea typeface="+mn-ea"/>
                          <a:cs typeface="+mn-cs"/>
                        </a:rPr>
                        <a:t>/</a:t>
                      </a:r>
                      <a:r>
                        <a:rPr lang="en-US" sz="1800" kern="1200" dirty="0" err="1">
                          <a:solidFill>
                            <a:schemeClr val="dk1"/>
                          </a:solidFill>
                          <a:effectLst/>
                          <a:latin typeface="+mn-lt"/>
                          <a:ea typeface="+mn-ea"/>
                          <a:cs typeface="+mn-cs"/>
                        </a:rPr>
                        <a:t>kota</a:t>
                      </a:r>
                      <a:r>
                        <a:rPr lang="en-US" sz="1800" kern="1200" dirty="0">
                          <a:solidFill>
                            <a:schemeClr val="dk1"/>
                          </a:solidFill>
                          <a:effectLst/>
                          <a:latin typeface="+mn-lt"/>
                          <a:ea typeface="+mn-ea"/>
                          <a:cs typeface="+mn-cs"/>
                        </a:rPr>
                        <a:t> yang </a:t>
                      </a:r>
                      <a:r>
                        <a:rPr lang="en-US" sz="1800" kern="1200" dirty="0" err="1">
                          <a:solidFill>
                            <a:schemeClr val="dk1"/>
                          </a:solidFill>
                          <a:effectLst/>
                          <a:latin typeface="+mn-lt"/>
                          <a:ea typeface="+mn-ea"/>
                          <a:cs typeface="+mn-cs"/>
                        </a:rPr>
                        <a:t>jaringannya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berada</a:t>
                      </a:r>
                      <a:r>
                        <a:rPr lang="en-US" sz="1800" kern="1200" dirty="0">
                          <a:solidFill>
                            <a:schemeClr val="dk1"/>
                          </a:solidFill>
                          <a:effectLst/>
                          <a:latin typeface="+mn-lt"/>
                          <a:ea typeface="+mn-ea"/>
                          <a:cs typeface="+mn-cs"/>
                        </a:rPr>
                        <a:t> di wilayah </a:t>
                      </a:r>
                      <a:r>
                        <a:rPr lang="en-US" sz="1800" kern="1200" dirty="0" err="1">
                          <a:solidFill>
                            <a:schemeClr val="dk1"/>
                          </a:solidFill>
                          <a:effectLst/>
                          <a:latin typeface="+mn-lt"/>
                          <a:ea typeface="+mn-ea"/>
                          <a:cs typeface="+mn-cs"/>
                        </a:rPr>
                        <a:t>kabupaten</a:t>
                      </a:r>
                      <a:r>
                        <a:rPr lang="en-US" sz="1800" kern="1200" dirty="0">
                          <a:solidFill>
                            <a:schemeClr val="dk1"/>
                          </a:solidFill>
                          <a:effectLst/>
                          <a:latin typeface="+mn-lt"/>
                          <a:ea typeface="+mn-ea"/>
                          <a:cs typeface="+mn-cs"/>
                        </a:rPr>
                        <a:t>/</a:t>
                      </a:r>
                      <a:r>
                        <a:rPr lang="en-US" sz="1800" kern="1200" dirty="0" err="1">
                          <a:solidFill>
                            <a:schemeClr val="dk1"/>
                          </a:solidFill>
                          <a:effectLst/>
                          <a:latin typeface="+mn-lt"/>
                          <a:ea typeface="+mn-ea"/>
                          <a:cs typeface="+mn-cs"/>
                        </a:rPr>
                        <a:t>kota</a:t>
                      </a:r>
                      <a:r>
                        <a:rPr lang="en-US" sz="1800" kern="1200" dirty="0">
                          <a:solidFill>
                            <a:schemeClr val="dk1"/>
                          </a:solidFill>
                          <a:effectLst/>
                          <a:latin typeface="+mn-lt"/>
                          <a:ea typeface="+mn-ea"/>
                          <a:cs typeface="+mn-cs"/>
                        </a:rPr>
                        <a:t>; </a:t>
                      </a:r>
                    </a:p>
                    <a:p>
                      <a:endParaRPr lang="en-US" sz="1700" dirty="0"/>
                    </a:p>
                  </a:txBody>
                  <a:tcPr/>
                </a:tc>
                <a:tc>
                  <a:txBody>
                    <a:bodyPr/>
                    <a:lstStyle/>
                    <a:p>
                      <a:r>
                        <a:rPr lang="en-US" sz="1600" kern="1200" dirty="0" err="1">
                          <a:solidFill>
                            <a:schemeClr val="dk1"/>
                          </a:solidFill>
                          <a:effectLst/>
                          <a:latin typeface="+mn-lt"/>
                          <a:ea typeface="+mn-ea"/>
                          <a:cs typeface="+mn-cs"/>
                        </a:rPr>
                        <a:t>Pasal</a:t>
                      </a:r>
                      <a:r>
                        <a:rPr lang="en-US" sz="1600" kern="1200" dirty="0">
                          <a:solidFill>
                            <a:schemeClr val="dk1"/>
                          </a:solidFill>
                          <a:effectLst/>
                          <a:latin typeface="+mn-lt"/>
                          <a:ea typeface="+mn-ea"/>
                          <a:cs typeface="+mn-cs"/>
                        </a:rPr>
                        <a:t> 6 </a:t>
                      </a:r>
                      <a:r>
                        <a:rPr lang="en-US" sz="1600" kern="1200" dirty="0" err="1">
                          <a:solidFill>
                            <a:schemeClr val="dk1"/>
                          </a:solidFill>
                          <a:effectLst/>
                          <a:latin typeface="+mn-lt"/>
                          <a:ea typeface="+mn-ea"/>
                          <a:cs typeface="+mn-cs"/>
                        </a:rPr>
                        <a:t>ayat</a:t>
                      </a:r>
                      <a:r>
                        <a:rPr lang="en-US" sz="1600" kern="1200" dirty="0">
                          <a:solidFill>
                            <a:schemeClr val="dk1"/>
                          </a:solidFill>
                          <a:effectLst/>
                          <a:latin typeface="+mn-lt"/>
                          <a:ea typeface="+mn-ea"/>
                          <a:cs typeface="+mn-cs"/>
                        </a:rPr>
                        <a:t> (4) a</a:t>
                      </a:r>
                      <a:endParaRPr lang="en-US" sz="1700" dirty="0"/>
                    </a:p>
                  </a:txBody>
                  <a:tcPr/>
                </a:tc>
                <a:tc>
                  <a:txBody>
                    <a:bodyPr/>
                    <a:lstStyle/>
                    <a:p>
                      <a:pPr marL="0" marR="0" indent="0" algn="just">
                        <a:lnSpc>
                          <a:spcPct val="112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just">
                        <a:lnSpc>
                          <a:spcPct val="112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9573854"/>
                  </a:ext>
                </a:extLst>
              </a:tr>
            </a:tbl>
          </a:graphicData>
        </a:graphic>
      </p:graphicFrame>
    </p:spTree>
    <p:extLst>
      <p:ext uri="{BB962C8B-B14F-4D97-AF65-F5344CB8AC3E}">
        <p14:creationId xmlns:p14="http://schemas.microsoft.com/office/powerpoint/2010/main" val="3547219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DE9147-15D9-4284-8C8B-6C87FFF3F6E9}"/>
              </a:ext>
            </a:extLst>
          </p:cNvPr>
          <p:cNvSpPr txBox="1"/>
          <p:nvPr/>
        </p:nvSpPr>
        <p:spPr>
          <a:xfrm>
            <a:off x="376084" y="673238"/>
            <a:ext cx="11371006" cy="715902"/>
          </a:xfrm>
          <a:prstGeom prst="rect">
            <a:avLst/>
          </a:prstGeom>
          <a:noFill/>
        </p:spPr>
        <p:txBody>
          <a:bodyPr wrap="square">
            <a:spAutoFit/>
          </a:bodyPr>
          <a:lstStyle/>
          <a:p>
            <a:pPr marL="8890" marR="0" indent="-8890" algn="ctr">
              <a:lnSpc>
                <a:spcPct val="112000"/>
              </a:lnSpc>
              <a:spcBef>
                <a:spcPts val="1200"/>
              </a:spcBef>
              <a:spcAft>
                <a:spcPts val="2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TABEL II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890" marR="0" indent="-8890" algn="ctr">
              <a:lnSpc>
                <a:spcPct val="112000"/>
              </a:lnSpc>
              <a:spcBef>
                <a:spcPts val="1200"/>
              </a:spcBef>
              <a:spcAft>
                <a:spcPts val="2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INVENTARISASI KEBIJAKAN TRANSPORTASI BERDASARKAN UNDANG-UNDANG NOMOR 22 TAHUN 2009 TENTANG LALU LINTAS DAN ANGKUTAN JALAN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7">
            <a:extLst>
              <a:ext uri="{FF2B5EF4-FFF2-40B4-BE49-F238E27FC236}">
                <a16:creationId xmlns:a16="http://schemas.microsoft.com/office/drawing/2014/main" id="{741ADD6F-2858-422C-85AE-00791F32D0F3}"/>
              </a:ext>
            </a:extLst>
          </p:cNvPr>
          <p:cNvGraphicFramePr>
            <a:graphicFrameLocks noGrp="1"/>
          </p:cNvGraphicFramePr>
          <p:nvPr>
            <p:extLst>
              <p:ext uri="{D42A27DB-BD31-4B8C-83A1-F6EECF244321}">
                <p14:modId xmlns:p14="http://schemas.microsoft.com/office/powerpoint/2010/main" val="2369261848"/>
              </p:ext>
            </p:extLst>
          </p:nvPr>
        </p:nvGraphicFramePr>
        <p:xfrm>
          <a:off x="376084" y="454197"/>
          <a:ext cx="11439833" cy="6275960"/>
        </p:xfrm>
        <a:graphic>
          <a:graphicData uri="http://schemas.openxmlformats.org/drawingml/2006/table">
            <a:tbl>
              <a:tblPr firstRow="1" bandRow="1">
                <a:tableStyleId>{5C22544A-7EE6-4342-B048-85BDC9FD1C3A}</a:tableStyleId>
              </a:tblPr>
              <a:tblGrid>
                <a:gridCol w="691420">
                  <a:extLst>
                    <a:ext uri="{9D8B030D-6E8A-4147-A177-3AD203B41FA5}">
                      <a16:colId xmlns:a16="http://schemas.microsoft.com/office/drawing/2014/main" val="9294749"/>
                    </a:ext>
                  </a:extLst>
                </a:gridCol>
                <a:gridCol w="2232245">
                  <a:extLst>
                    <a:ext uri="{9D8B030D-6E8A-4147-A177-3AD203B41FA5}">
                      <a16:colId xmlns:a16="http://schemas.microsoft.com/office/drawing/2014/main" val="195427915"/>
                    </a:ext>
                  </a:extLst>
                </a:gridCol>
                <a:gridCol w="1345463">
                  <a:extLst>
                    <a:ext uri="{9D8B030D-6E8A-4147-A177-3AD203B41FA5}">
                      <a16:colId xmlns:a16="http://schemas.microsoft.com/office/drawing/2014/main" val="3005818650"/>
                    </a:ext>
                  </a:extLst>
                </a:gridCol>
                <a:gridCol w="3738247">
                  <a:extLst>
                    <a:ext uri="{9D8B030D-6E8A-4147-A177-3AD203B41FA5}">
                      <a16:colId xmlns:a16="http://schemas.microsoft.com/office/drawing/2014/main" val="2799082004"/>
                    </a:ext>
                  </a:extLst>
                </a:gridCol>
                <a:gridCol w="3432458">
                  <a:extLst>
                    <a:ext uri="{9D8B030D-6E8A-4147-A177-3AD203B41FA5}">
                      <a16:colId xmlns:a16="http://schemas.microsoft.com/office/drawing/2014/main" val="699570870"/>
                    </a:ext>
                  </a:extLst>
                </a:gridCol>
              </a:tblGrid>
              <a:tr h="370840">
                <a:tc>
                  <a:txBody>
                    <a:bodyPr/>
                    <a:lstStyle/>
                    <a:p>
                      <a:pPr marL="0" marR="0" indent="0" algn="ctr">
                        <a:lnSpc>
                          <a:spcPct val="112000"/>
                        </a:lnSpc>
                        <a:spcBef>
                          <a:spcPts val="0"/>
                        </a:spcBef>
                        <a:spcAft>
                          <a:spcPts val="0"/>
                        </a:spcAft>
                      </a:pPr>
                      <a:r>
                        <a:rPr lang="en-US" sz="13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NO</a:t>
                      </a:r>
                      <a:endParaRPr lang="en-US" sz="13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3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KEBIJAKAN</a:t>
                      </a:r>
                      <a:endParaRPr lang="en-US" sz="13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3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PASAL</a:t>
                      </a:r>
                      <a:endParaRPr lang="en-US" sz="13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3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POSISI DAN PERMASALAHAN</a:t>
                      </a:r>
                      <a:endParaRPr lang="en-US" sz="13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3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KEBUTUHAN PENELITIAN</a:t>
                      </a:r>
                      <a:endParaRPr lang="en-US" sz="13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8033552"/>
                  </a:ext>
                </a:extLst>
              </a:tr>
              <a:tr h="370840">
                <a:tc>
                  <a:txBody>
                    <a:bodyPr/>
                    <a:lstStyle/>
                    <a:p>
                      <a:pPr marL="0" marR="0" indent="0" algn="ctr">
                        <a:lnSpc>
                          <a:spcPct val="112000"/>
                        </a:lnSpc>
                        <a:spcBef>
                          <a:spcPts val="0"/>
                        </a:spcBef>
                        <a:spcAft>
                          <a:spcPts val="0"/>
                        </a:spcAft>
                      </a:pPr>
                      <a:r>
                        <a:rPr lang="en-US" sz="1300" b="1" dirty="0">
                          <a:effectLst/>
                          <a:latin typeface="Bookman Old Style" panose="02050604050505020204" pitchFamily="18" charset="0"/>
                          <a:ea typeface="Calibri" panose="020F0502020204030204" pitchFamily="34" charset="0"/>
                          <a:cs typeface="Times New Roman" panose="02020603050405020304" pitchFamily="18" charset="0"/>
                        </a:rPr>
                        <a:t>2</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8890" marR="18415" indent="-8890" algn="just">
                        <a:lnSpc>
                          <a:spcPct val="103000"/>
                        </a:lnSpc>
                        <a:spcBef>
                          <a:spcPts val="0"/>
                        </a:spcBef>
                        <a:spcAft>
                          <a:spcPts val="55"/>
                        </a:spcAft>
                      </a:pPr>
                      <a:r>
                        <a:rPr lang="en-US" sz="1300">
                          <a:effectLst/>
                          <a:latin typeface="Bookman Old Style" panose="02050604050505020204" pitchFamily="18" charset="0"/>
                          <a:ea typeface="Calibri" panose="020F0502020204030204" pitchFamily="34" charset="0"/>
                          <a:cs typeface="Times New Roman" panose="02020603050405020304" pitchFamily="18" charset="0"/>
                        </a:rPr>
                        <a:t>penetapan rencana umum Lalu Lintas dan Angkutan </a:t>
                      </a:r>
                    </a:p>
                    <a:p>
                      <a:pPr marL="8890" marR="18415" indent="-8890" algn="just">
                        <a:lnSpc>
                          <a:spcPct val="112000"/>
                        </a:lnSpc>
                        <a:spcBef>
                          <a:spcPts val="0"/>
                        </a:spcBef>
                        <a:spcAft>
                          <a:spcPts val="0"/>
                        </a:spcAft>
                      </a:pPr>
                      <a:r>
                        <a:rPr lang="en-US" sz="1300">
                          <a:effectLst/>
                          <a:latin typeface="Bookman Old Style" panose="02050604050505020204" pitchFamily="18" charset="0"/>
                          <a:ea typeface="Calibri" panose="020F0502020204030204" pitchFamily="34" charset="0"/>
                          <a:cs typeface="Times New Roman" panose="02020603050405020304" pitchFamily="18" charset="0"/>
                        </a:rPr>
                        <a:t>Jalan; </a:t>
                      </a:r>
                    </a:p>
                    <a:p>
                      <a:pPr marL="0" marR="0" indent="0" algn="ctr">
                        <a:lnSpc>
                          <a:spcPct val="112000"/>
                        </a:lnSpc>
                        <a:spcBef>
                          <a:spcPts val="0"/>
                        </a:spcBef>
                        <a:spcAft>
                          <a:spcPts val="0"/>
                        </a:spcAft>
                      </a:pPr>
                      <a:r>
                        <a:rPr lang="en-US" sz="1300" b="1">
                          <a:effectLst/>
                          <a:latin typeface="Bookman Old Style" panose="02050604050505020204" pitchFamily="18" charset="0"/>
                          <a:ea typeface="Calibri" panose="020F0502020204030204" pitchFamily="34" charset="0"/>
                          <a:cs typeface="Times New Roman" panose="02020603050405020304" pitchFamily="18" charset="0"/>
                        </a:rPr>
                        <a:t> </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300">
                          <a:effectLst/>
                          <a:latin typeface="Bookman Old Style" panose="02050604050505020204" pitchFamily="18" charset="0"/>
                          <a:ea typeface="Calibri" panose="020F0502020204030204" pitchFamily="34" charset="0"/>
                          <a:cs typeface="Times New Roman" panose="02020603050405020304" pitchFamily="18" charset="0"/>
                        </a:rPr>
                        <a:t>Pasal 9 huruf a.</a:t>
                      </a:r>
                    </a:p>
                  </a:txBody>
                  <a:tcPr marL="68580" marR="68580" marT="0" marB="0"/>
                </a:tc>
                <a:tc>
                  <a:txBody>
                    <a:bodyPr/>
                    <a:lstStyle/>
                    <a:p>
                      <a:pPr marL="0" marR="0" indent="0" algn="just">
                        <a:lnSpc>
                          <a:spcPct val="112000"/>
                        </a:lnSpc>
                        <a:spcBef>
                          <a:spcPts val="0"/>
                        </a:spcBef>
                        <a:spcAft>
                          <a:spcPts val="0"/>
                        </a:spcAft>
                      </a:pPr>
                      <a:r>
                        <a:rPr lang="en-US" sz="1300">
                          <a:effectLst/>
                          <a:latin typeface="Bookman Old Style" panose="02050604050505020204" pitchFamily="18" charset="0"/>
                          <a:ea typeface="Calibri" panose="020F0502020204030204" pitchFamily="34" charset="0"/>
                          <a:cs typeface="Times New Roman" panose="02020603050405020304" pitchFamily="18" charset="0"/>
                        </a:rPr>
                        <a:t>Sudah diprogramkan untuk dilaksanakan tahun 2022</a:t>
                      </a:r>
                    </a:p>
                  </a:txBody>
                  <a:tcPr marL="68580" marR="68580" marT="0" marB="0"/>
                </a:tc>
                <a:tc>
                  <a:txBody>
                    <a:bodyPr/>
                    <a:lstStyle/>
                    <a:p>
                      <a:pPr marL="0" marR="0" indent="0" algn="just">
                        <a:lnSpc>
                          <a:spcPct val="112000"/>
                        </a:lnSpc>
                        <a:spcBef>
                          <a:spcPts val="0"/>
                        </a:spcBef>
                        <a:spcAft>
                          <a:spcPts val="0"/>
                        </a:spcAft>
                      </a:pPr>
                      <a:r>
                        <a:rPr lang="en-US" sz="1300">
                          <a:effectLst/>
                          <a:latin typeface="Bookman Old Style" panose="02050604050505020204" pitchFamily="18" charset="0"/>
                          <a:ea typeface="Calibri" panose="020F0502020204030204" pitchFamily="34" charset="0"/>
                          <a:cs typeface="Times New Roman" panose="02020603050405020304" pitchFamily="18" charset="0"/>
                        </a:rPr>
                        <a:t>Kita pantau pelaksanaannya</a:t>
                      </a:r>
                    </a:p>
                  </a:txBody>
                  <a:tcPr marL="68580" marR="68580" marT="0" marB="0"/>
                </a:tc>
                <a:extLst>
                  <a:ext uri="{0D108BD9-81ED-4DB2-BD59-A6C34878D82A}">
                    <a16:rowId xmlns:a16="http://schemas.microsoft.com/office/drawing/2014/main" val="847044966"/>
                  </a:ext>
                </a:extLst>
              </a:tr>
              <a:tr h="370840">
                <a:tc>
                  <a:txBody>
                    <a:bodyPr/>
                    <a:lstStyle/>
                    <a:p>
                      <a:pPr marL="0" marR="0" indent="0" algn="ctr">
                        <a:lnSpc>
                          <a:spcPct val="112000"/>
                        </a:lnSpc>
                        <a:spcBef>
                          <a:spcPts val="0"/>
                        </a:spcBef>
                        <a:spcAft>
                          <a:spcPts val="0"/>
                        </a:spcAft>
                      </a:pPr>
                      <a:r>
                        <a:rPr lang="en-US" sz="1300" b="1">
                          <a:effectLst/>
                          <a:latin typeface="Bookman Old Style" panose="02050604050505020204" pitchFamily="18" charset="0"/>
                          <a:ea typeface="Calibri" panose="020F0502020204030204" pitchFamily="34" charset="0"/>
                          <a:cs typeface="Times New Roman" panose="02020603050405020304" pitchFamily="18" charset="0"/>
                        </a:rPr>
                        <a:t>3</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8890" marR="18415" indent="-8890" algn="just">
                        <a:lnSpc>
                          <a:spcPct val="103000"/>
                        </a:lnSpc>
                        <a:spcBef>
                          <a:spcPts val="0"/>
                        </a:spcBef>
                        <a:spcAft>
                          <a:spcPts val="240"/>
                        </a:spcAft>
                      </a:pPr>
                      <a:r>
                        <a:rPr lang="en-US" sz="1300">
                          <a:effectLst/>
                          <a:latin typeface="Bookman Old Style" panose="02050604050505020204" pitchFamily="18" charset="0"/>
                          <a:ea typeface="Calibri" panose="020F0502020204030204" pitchFamily="34" charset="0"/>
                          <a:cs typeface="Times New Roman" panose="02020603050405020304" pitchFamily="18" charset="0"/>
                        </a:rPr>
                        <a:t>persyaratan teknis dan laik jalan Kendaraan Bermotor;  </a:t>
                      </a:r>
                    </a:p>
                    <a:p>
                      <a:pPr marL="0" marR="0" indent="0" algn="ctr">
                        <a:lnSpc>
                          <a:spcPct val="112000"/>
                        </a:lnSpc>
                        <a:spcBef>
                          <a:spcPts val="0"/>
                        </a:spcBef>
                        <a:spcAft>
                          <a:spcPts val="0"/>
                        </a:spcAft>
                      </a:pPr>
                      <a:r>
                        <a:rPr lang="en-US" sz="1300" b="1">
                          <a:effectLst/>
                          <a:latin typeface="Bookman Old Style" panose="02050604050505020204" pitchFamily="18" charset="0"/>
                          <a:ea typeface="Calibri" panose="020F0502020204030204" pitchFamily="34" charset="0"/>
                          <a:cs typeface="Times New Roman" panose="02020603050405020304" pitchFamily="18" charset="0"/>
                        </a:rPr>
                        <a:t> </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300">
                          <a:effectLst/>
                          <a:latin typeface="Bookman Old Style" panose="02050604050505020204" pitchFamily="18" charset="0"/>
                          <a:ea typeface="Calibri" panose="020F0502020204030204" pitchFamily="34" charset="0"/>
                          <a:cs typeface="Times New Roman" panose="02020603050405020304" pitchFamily="18" charset="0"/>
                        </a:rPr>
                        <a:t>Pasal 9 huruf c.</a:t>
                      </a:r>
                    </a:p>
                  </a:txBody>
                  <a:tcPr marL="68580" marR="68580" marT="0" marB="0"/>
                </a:tc>
                <a:tc>
                  <a:txBody>
                    <a:bodyPr/>
                    <a:lstStyle/>
                    <a:p>
                      <a:pPr marL="0" marR="0" indent="0" algn="just">
                        <a:lnSpc>
                          <a:spcPct val="112000"/>
                        </a:lnSpc>
                        <a:spcBef>
                          <a:spcPts val="0"/>
                        </a:spcBef>
                        <a:spcAft>
                          <a:spcPts val="0"/>
                        </a:spcAft>
                      </a:pPr>
                      <a:r>
                        <a:rPr lang="en-US" sz="1300">
                          <a:effectLst/>
                          <a:latin typeface="Bookman Old Style" panose="02050604050505020204" pitchFamily="18" charset="0"/>
                          <a:ea typeface="Calibri" panose="020F0502020204030204" pitchFamily="34" charset="0"/>
                          <a:cs typeface="Times New Roman" panose="02020603050405020304" pitchFamily="18" charset="0"/>
                        </a:rPr>
                        <a:t>Persyaratan teknis dan laik jalan kendaraan listrik belum diatur, demikian pula pengaturan uji tipe dan uji berkala</a:t>
                      </a:r>
                    </a:p>
                  </a:txBody>
                  <a:tcPr marL="68580" marR="68580" marT="0" marB="0"/>
                </a:tc>
                <a:tc>
                  <a:txBody>
                    <a:bodyPr/>
                    <a:lstStyle/>
                    <a:p>
                      <a:pPr marL="0" marR="0" indent="0" algn="just">
                        <a:lnSpc>
                          <a:spcPct val="112000"/>
                        </a:lnSpc>
                        <a:spcBef>
                          <a:spcPts val="0"/>
                        </a:spcBef>
                        <a:spcAft>
                          <a:spcPts val="0"/>
                        </a:spcAft>
                      </a:pPr>
                      <a:r>
                        <a:rPr lang="en-US" sz="1300">
                          <a:effectLst/>
                          <a:latin typeface="Bookman Old Style" panose="02050604050505020204" pitchFamily="18" charset="0"/>
                          <a:ea typeface="Calibri" panose="020F0502020204030204" pitchFamily="34" charset="0"/>
                          <a:cs typeface="Times New Roman" panose="02020603050405020304" pitchFamily="18" charset="0"/>
                        </a:rPr>
                        <a:t>Melakukan riset pendahuluan untuk mengetahui perkembangan teknologi kendaraan listrik, penggunaan di Indonesia, sebgai dasar untu menyusun Proposal Penelitian Persyaratan Teknis dan Laik Jalan, pengaturan uji tpe dan uji berkala.i</a:t>
                      </a:r>
                    </a:p>
                  </a:txBody>
                  <a:tcPr marL="68580" marR="68580" marT="0" marB="0"/>
                </a:tc>
                <a:extLst>
                  <a:ext uri="{0D108BD9-81ED-4DB2-BD59-A6C34878D82A}">
                    <a16:rowId xmlns:a16="http://schemas.microsoft.com/office/drawing/2014/main" val="408161332"/>
                  </a:ext>
                </a:extLst>
              </a:tr>
              <a:tr h="370840">
                <a:tc>
                  <a:txBody>
                    <a:bodyPr/>
                    <a:lstStyle/>
                    <a:p>
                      <a:pPr marL="0" marR="0" indent="0" algn="ctr">
                        <a:lnSpc>
                          <a:spcPct val="112000"/>
                        </a:lnSpc>
                        <a:spcBef>
                          <a:spcPts val="0"/>
                        </a:spcBef>
                        <a:spcAft>
                          <a:spcPts val="0"/>
                        </a:spcAft>
                      </a:pPr>
                      <a:r>
                        <a:rPr lang="en-US" sz="1300" b="1">
                          <a:effectLst/>
                          <a:latin typeface="Bookman Old Style" panose="02050604050505020204" pitchFamily="18" charset="0"/>
                          <a:ea typeface="Calibri" panose="020F0502020204030204" pitchFamily="34" charset="0"/>
                          <a:cs typeface="Times New Roman" panose="02020603050405020304" pitchFamily="18" charset="0"/>
                        </a:rPr>
                        <a:t>4</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8890" marR="18415" indent="-8890" algn="just">
                        <a:lnSpc>
                          <a:spcPct val="103000"/>
                        </a:lnSpc>
                        <a:spcBef>
                          <a:spcPts val="0"/>
                        </a:spcBef>
                        <a:spcAft>
                          <a:spcPts val="240"/>
                        </a:spcAft>
                      </a:pPr>
                      <a:r>
                        <a:rPr lang="en-US" sz="1300">
                          <a:effectLst/>
                          <a:latin typeface="Bookman Old Style" panose="02050604050505020204" pitchFamily="18" charset="0"/>
                          <a:ea typeface="Calibri" panose="020F0502020204030204" pitchFamily="34" charset="0"/>
                          <a:cs typeface="Times New Roman" panose="02020603050405020304" pitchFamily="18" charset="0"/>
                        </a:rPr>
                        <a:t>perizinan angkutan umum; </a:t>
                      </a:r>
                    </a:p>
                    <a:p>
                      <a:pPr marL="0" marR="0" indent="0" algn="ctr">
                        <a:lnSpc>
                          <a:spcPct val="112000"/>
                        </a:lnSpc>
                        <a:spcBef>
                          <a:spcPts val="0"/>
                        </a:spcBef>
                        <a:spcAft>
                          <a:spcPts val="0"/>
                        </a:spcAft>
                      </a:pPr>
                      <a:r>
                        <a:rPr lang="en-US" sz="1300" b="1">
                          <a:effectLst/>
                          <a:latin typeface="Bookman Old Style" panose="02050604050505020204" pitchFamily="18" charset="0"/>
                          <a:ea typeface="Calibri" panose="020F0502020204030204" pitchFamily="34" charset="0"/>
                          <a:cs typeface="Times New Roman" panose="02020603050405020304" pitchFamily="18" charset="0"/>
                        </a:rPr>
                        <a:t> </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300">
                          <a:effectLst/>
                          <a:latin typeface="Bookman Old Style" panose="02050604050505020204" pitchFamily="18" charset="0"/>
                          <a:ea typeface="Calibri" panose="020F0502020204030204" pitchFamily="34" charset="0"/>
                          <a:cs typeface="Times New Roman" panose="02020603050405020304" pitchFamily="18" charset="0"/>
                        </a:rPr>
                        <a:t>Pasal 9 huruf d</a:t>
                      </a:r>
                    </a:p>
                  </a:txBody>
                  <a:tcPr marL="68580" marR="68580" marT="0" marB="0"/>
                </a:tc>
                <a:tc>
                  <a:txBody>
                    <a:bodyPr/>
                    <a:lstStyle/>
                    <a:p>
                      <a:pPr marL="0" marR="0" indent="0" algn="just">
                        <a:lnSpc>
                          <a:spcPct val="112000"/>
                        </a:lnSpc>
                        <a:spcBef>
                          <a:spcPts val="0"/>
                        </a:spcBef>
                        <a:spcAft>
                          <a:spcPts val="0"/>
                        </a:spcAft>
                      </a:pPr>
                      <a:r>
                        <a:rPr lang="en-US" sz="1300">
                          <a:effectLst/>
                          <a:latin typeface="Bookman Old Style" panose="02050604050505020204" pitchFamily="18" charset="0"/>
                          <a:ea typeface="Calibri" panose="020F0502020204030204" pitchFamily="34" charset="0"/>
                          <a:cs typeface="Times New Roman" panose="02020603050405020304" pitchFamily="18" charset="0"/>
                        </a:rPr>
                        <a:t>Dengan ditetapkan UU no 11 Cipta Kerja, maka sanksi pidana pasal 308 dicabut sehingga tidak mungkin dilakukan penyidikan dan penegakan hukum serta dengan ditetapkan PP No. 5 Tahun 2020 tenang Penyelenggaran Perizinan Berbasis Resiko maka konsep/filosofis dan tatacara perijinan berbasis resiko yang diubah cukup dengan pendaftaran akan berakibat tidak dapat dibatasinya supply, sehingga berakibat terjadinya persaingan yang tidak sehat, disatu sisi dan disisi lain pemerintah berdasarkan pasl 198 wajib mewujudkan terpenuhi standar pelayanan dan persaingan yang sehat.</a:t>
                      </a:r>
                    </a:p>
                  </a:txBody>
                  <a:tcPr marL="68580" marR="68580" marT="0" marB="0"/>
                </a:tc>
                <a:tc>
                  <a:txBody>
                    <a:bodyPr/>
                    <a:lstStyle/>
                    <a:p>
                      <a:pPr marL="342900" marR="0" lvl="0" indent="-342900" algn="just">
                        <a:lnSpc>
                          <a:spcPct val="112000"/>
                        </a:lnSpc>
                        <a:spcBef>
                          <a:spcPts val="0"/>
                        </a:spcBef>
                        <a:spcAft>
                          <a:spcPts val="0"/>
                        </a:spcAft>
                        <a:buSzPts val="1200"/>
                        <a:buFont typeface="+mj-lt"/>
                        <a:buAutoNum type="alphaLcPeriod"/>
                      </a:pP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Perlu</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dilakukan</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penelitian</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pasar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setiap</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segmen</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usaha</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angkutan</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yang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diatur</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dalam</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UU 22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Tahun</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2009/PP 74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Tahun</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2013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sebelum</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diterapkan</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PP No. 5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Tahun</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2020 dan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sesudah</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diterapkan</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a:t>
                      </a:r>
                    </a:p>
                    <a:p>
                      <a:pPr marL="342900" marR="0" lvl="0" indent="-342900" algn="just">
                        <a:lnSpc>
                          <a:spcPct val="112000"/>
                        </a:lnSpc>
                        <a:spcBef>
                          <a:spcPts val="0"/>
                        </a:spcBef>
                        <a:spcAft>
                          <a:spcPts val="0"/>
                        </a:spcAft>
                        <a:buSzPts val="1200"/>
                        <a:buFont typeface="+mj-lt"/>
                        <a:buAutoNum type="alphaLcPeriod"/>
                      </a:pP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Perlu</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dikaji</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penetapan</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segmen</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usaha</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berdasarkan</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KLBI yang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disusun</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oleh BPS dan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Penetapan</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Segemen</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Usaha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berdasarkan</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UU 22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Tahun</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2009/PP 74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tahun</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2013, dan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konsekuensi</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Dallam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penerapan</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hukumnya</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559573854"/>
                  </a:ext>
                </a:extLst>
              </a:tr>
            </a:tbl>
          </a:graphicData>
        </a:graphic>
      </p:graphicFrame>
    </p:spTree>
    <p:extLst>
      <p:ext uri="{BB962C8B-B14F-4D97-AF65-F5344CB8AC3E}">
        <p14:creationId xmlns:p14="http://schemas.microsoft.com/office/powerpoint/2010/main" val="3606668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DE9147-15D9-4284-8C8B-6C87FFF3F6E9}"/>
              </a:ext>
            </a:extLst>
          </p:cNvPr>
          <p:cNvSpPr txBox="1"/>
          <p:nvPr/>
        </p:nvSpPr>
        <p:spPr>
          <a:xfrm>
            <a:off x="376084" y="673238"/>
            <a:ext cx="11371006" cy="715902"/>
          </a:xfrm>
          <a:prstGeom prst="rect">
            <a:avLst/>
          </a:prstGeom>
          <a:noFill/>
        </p:spPr>
        <p:txBody>
          <a:bodyPr wrap="square">
            <a:spAutoFit/>
          </a:bodyPr>
          <a:lstStyle/>
          <a:p>
            <a:pPr marL="8890" marR="0" indent="-8890" algn="ctr">
              <a:lnSpc>
                <a:spcPct val="112000"/>
              </a:lnSpc>
              <a:spcBef>
                <a:spcPts val="1200"/>
              </a:spcBef>
              <a:spcAft>
                <a:spcPts val="2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TABEL II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890" marR="0" indent="-8890" algn="ctr">
              <a:lnSpc>
                <a:spcPct val="112000"/>
              </a:lnSpc>
              <a:spcBef>
                <a:spcPts val="1200"/>
              </a:spcBef>
              <a:spcAft>
                <a:spcPts val="2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INVENTARISASI KEBIJAKAN TRANSPORTASI BERDASARKAN UNDANG-UNDANG NOMOR 22 TAHUN 2009 TENTANG LALU LINTAS DAN ANGKUTAN JALAN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7">
            <a:extLst>
              <a:ext uri="{FF2B5EF4-FFF2-40B4-BE49-F238E27FC236}">
                <a16:creationId xmlns:a16="http://schemas.microsoft.com/office/drawing/2014/main" id="{741ADD6F-2858-422C-85AE-00791F32D0F3}"/>
              </a:ext>
            </a:extLst>
          </p:cNvPr>
          <p:cNvGraphicFramePr>
            <a:graphicFrameLocks noGrp="1"/>
          </p:cNvGraphicFramePr>
          <p:nvPr>
            <p:extLst>
              <p:ext uri="{D42A27DB-BD31-4B8C-83A1-F6EECF244321}">
                <p14:modId xmlns:p14="http://schemas.microsoft.com/office/powerpoint/2010/main" val="2428249621"/>
              </p:ext>
            </p:extLst>
          </p:nvPr>
        </p:nvGraphicFramePr>
        <p:xfrm>
          <a:off x="376084" y="85375"/>
          <a:ext cx="11035070" cy="6687249"/>
        </p:xfrm>
        <a:graphic>
          <a:graphicData uri="http://schemas.openxmlformats.org/drawingml/2006/table">
            <a:tbl>
              <a:tblPr firstRow="1" bandRow="1">
                <a:tableStyleId>{5C22544A-7EE6-4342-B048-85BDC9FD1C3A}</a:tableStyleId>
              </a:tblPr>
              <a:tblGrid>
                <a:gridCol w="666956">
                  <a:extLst>
                    <a:ext uri="{9D8B030D-6E8A-4147-A177-3AD203B41FA5}">
                      <a16:colId xmlns:a16="http://schemas.microsoft.com/office/drawing/2014/main" val="9294749"/>
                    </a:ext>
                  </a:extLst>
                </a:gridCol>
                <a:gridCol w="2153264">
                  <a:extLst>
                    <a:ext uri="{9D8B030D-6E8A-4147-A177-3AD203B41FA5}">
                      <a16:colId xmlns:a16="http://schemas.microsoft.com/office/drawing/2014/main" val="195427915"/>
                    </a:ext>
                  </a:extLst>
                </a:gridCol>
                <a:gridCol w="1297858">
                  <a:extLst>
                    <a:ext uri="{9D8B030D-6E8A-4147-A177-3AD203B41FA5}">
                      <a16:colId xmlns:a16="http://schemas.microsoft.com/office/drawing/2014/main" val="3005818650"/>
                    </a:ext>
                  </a:extLst>
                </a:gridCol>
                <a:gridCol w="3605981">
                  <a:extLst>
                    <a:ext uri="{9D8B030D-6E8A-4147-A177-3AD203B41FA5}">
                      <a16:colId xmlns:a16="http://schemas.microsoft.com/office/drawing/2014/main" val="2799082004"/>
                    </a:ext>
                  </a:extLst>
                </a:gridCol>
                <a:gridCol w="3311011">
                  <a:extLst>
                    <a:ext uri="{9D8B030D-6E8A-4147-A177-3AD203B41FA5}">
                      <a16:colId xmlns:a16="http://schemas.microsoft.com/office/drawing/2014/main" val="699570870"/>
                    </a:ext>
                  </a:extLst>
                </a:gridCol>
              </a:tblGrid>
              <a:tr h="370840">
                <a:tc>
                  <a:txBody>
                    <a:bodyPr/>
                    <a:lstStyle/>
                    <a:p>
                      <a:pPr marL="0" marR="0" indent="0" algn="ctr">
                        <a:lnSpc>
                          <a:spcPct val="112000"/>
                        </a:lnSpc>
                        <a:spcBef>
                          <a:spcPts val="0"/>
                        </a:spcBef>
                        <a:spcAft>
                          <a:spcPts val="0"/>
                        </a:spcAft>
                      </a:pPr>
                      <a:r>
                        <a:rPr lang="en-US" sz="13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NO</a:t>
                      </a:r>
                      <a:endParaRPr lang="en-US" sz="13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3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KEBIJAKAN</a:t>
                      </a:r>
                      <a:endParaRPr lang="en-US" sz="13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3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PASAL</a:t>
                      </a:r>
                      <a:endParaRPr lang="en-US" sz="13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3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POSISI DAN PERMASALAHAN</a:t>
                      </a:r>
                      <a:endParaRPr lang="en-US" sz="13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3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KEBUTUHAN PENELITIAN</a:t>
                      </a:r>
                      <a:endParaRPr lang="en-US" sz="13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8033552"/>
                  </a:ext>
                </a:extLst>
              </a:tr>
              <a:tr h="370840">
                <a:tc>
                  <a:txBody>
                    <a:bodyPr/>
                    <a:lstStyle/>
                    <a:p>
                      <a:pPr marL="0" marR="0" indent="0" algn="ctr">
                        <a:lnSpc>
                          <a:spcPct val="112000"/>
                        </a:lnSpc>
                        <a:spcBef>
                          <a:spcPts val="0"/>
                        </a:spcBef>
                        <a:spcAft>
                          <a:spcPts val="0"/>
                        </a:spcAft>
                      </a:pPr>
                      <a:r>
                        <a:rPr lang="en-US" sz="1300" b="1" dirty="0">
                          <a:effectLst/>
                          <a:latin typeface="Bookman Old Style" panose="02050604050505020204" pitchFamily="18" charset="0"/>
                          <a:ea typeface="Calibri" panose="020F0502020204030204" pitchFamily="34" charset="0"/>
                          <a:cs typeface="Times New Roman" panose="02020603050405020304" pitchFamily="18" charset="0"/>
                        </a:rPr>
                        <a:t>5</a:t>
                      </a:r>
                      <a:endParaRPr lang="en-US" sz="13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8890" marR="18415" indent="-8890" algn="just">
                        <a:lnSpc>
                          <a:spcPct val="103000"/>
                        </a:lnSpc>
                        <a:spcBef>
                          <a:spcPts val="0"/>
                        </a:spcBef>
                        <a:spcAft>
                          <a:spcPts val="245"/>
                        </a:spcAft>
                      </a:pPr>
                      <a:r>
                        <a:rPr lang="en-US" sz="1300">
                          <a:effectLst/>
                          <a:latin typeface="Bookman Old Style" panose="02050604050505020204" pitchFamily="18" charset="0"/>
                          <a:ea typeface="Calibri" panose="020F0502020204030204" pitchFamily="34" charset="0"/>
                          <a:cs typeface="Times New Roman" panose="02020603050405020304" pitchFamily="18" charset="0"/>
                        </a:rPr>
                        <a:t>pengembangan sistem informasi dan komunikasi di bidang sarana dan Prasarana Lalu Lintas dan Angkutan Jalan; </a:t>
                      </a:r>
                    </a:p>
                    <a:p>
                      <a:pPr marL="0" marR="0" indent="0" algn="ctr">
                        <a:lnSpc>
                          <a:spcPct val="112000"/>
                        </a:lnSpc>
                        <a:spcBef>
                          <a:spcPts val="0"/>
                        </a:spcBef>
                        <a:spcAft>
                          <a:spcPts val="0"/>
                        </a:spcAft>
                      </a:pPr>
                      <a:r>
                        <a:rPr lang="en-US" sz="1300" b="1">
                          <a:effectLst/>
                          <a:latin typeface="Bookman Old Style" panose="02050604050505020204" pitchFamily="18" charset="0"/>
                          <a:ea typeface="Calibri" panose="020F0502020204030204" pitchFamily="34" charset="0"/>
                          <a:cs typeface="Times New Roman" panose="02020603050405020304" pitchFamily="18" charset="0"/>
                        </a:rPr>
                        <a:t> </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300">
                          <a:effectLst/>
                          <a:latin typeface="Bookman Old Style" panose="02050604050505020204" pitchFamily="18" charset="0"/>
                          <a:ea typeface="Calibri" panose="020F0502020204030204" pitchFamily="34" charset="0"/>
                          <a:cs typeface="Times New Roman" panose="02020603050405020304" pitchFamily="18" charset="0"/>
                        </a:rPr>
                        <a:t>Pasal 9 huruf e</a:t>
                      </a:r>
                    </a:p>
                  </a:txBody>
                  <a:tcPr marL="68580" marR="68580" marT="0" marB="0"/>
                </a:tc>
                <a:tc>
                  <a:txBody>
                    <a:bodyPr/>
                    <a:lstStyle/>
                    <a:p>
                      <a:pPr marL="0" marR="0" indent="0" algn="just">
                        <a:lnSpc>
                          <a:spcPct val="112000"/>
                        </a:lnSpc>
                        <a:spcBef>
                          <a:spcPts val="0"/>
                        </a:spcBef>
                        <a:spcAft>
                          <a:spcPts val="0"/>
                        </a:spcAft>
                      </a:pPr>
                      <a:r>
                        <a:rPr lang="en-US" sz="1300">
                          <a:effectLst/>
                          <a:latin typeface="Bookman Old Style" panose="02050604050505020204" pitchFamily="18" charset="0"/>
                          <a:ea typeface="Calibri" panose="020F0502020204030204" pitchFamily="34" charset="0"/>
                          <a:cs typeface="Times New Roman" panose="02020603050405020304" pitchFamily="18" charset="0"/>
                        </a:rPr>
                        <a:t>Saat ini sudah dan sedang dibangun berbagai sistem informasi dilingkungan ditjen Perhubungan darat, namun belum terintegrasi untuk kepentingan pelaksanaan tugas dan fungsi di bidang LLAJ.</a:t>
                      </a:r>
                    </a:p>
                  </a:txBody>
                  <a:tcPr marL="68580" marR="68580" marT="0" marB="0"/>
                </a:tc>
                <a:tc>
                  <a:txBody>
                    <a:bodyPr/>
                    <a:lstStyle/>
                    <a:p>
                      <a:pPr marL="0" marR="0" indent="0" algn="just">
                        <a:lnSpc>
                          <a:spcPct val="112000"/>
                        </a:lnSpc>
                        <a:spcBef>
                          <a:spcPts val="0"/>
                        </a:spcBef>
                        <a:spcAft>
                          <a:spcPts val="0"/>
                        </a:spcAft>
                      </a:pPr>
                      <a:r>
                        <a:rPr lang="en-US" sz="1300">
                          <a:effectLst/>
                          <a:latin typeface="Bookman Old Style" panose="02050604050505020204" pitchFamily="18" charset="0"/>
                          <a:ea typeface="Calibri" panose="020F0502020204030204" pitchFamily="34" charset="0"/>
                          <a:cs typeface="Times New Roman" panose="02020603050405020304" pitchFamily="18" charset="0"/>
                        </a:rPr>
                        <a:t>Bila kita diminta bantuan , tugas kita mengintegrasikan aplikasi-palikasi itu sehingga bisa saling berhubungan dan mendukung pelaksanaan tugas. Misalnya penegakan hukum pelanggaran dimensi bisa dari mengintegrasikan sistem informasi lalu lintas dan sistem informasi pengujian sehingga dapat ditemukan tersangka dan alat nukti pelanggaran</a:t>
                      </a:r>
                    </a:p>
                  </a:txBody>
                  <a:tcPr marL="68580" marR="68580" marT="0" marB="0"/>
                </a:tc>
                <a:extLst>
                  <a:ext uri="{0D108BD9-81ED-4DB2-BD59-A6C34878D82A}">
                    <a16:rowId xmlns:a16="http://schemas.microsoft.com/office/drawing/2014/main" val="847044966"/>
                  </a:ext>
                </a:extLst>
              </a:tr>
              <a:tr h="370840">
                <a:tc>
                  <a:txBody>
                    <a:bodyPr/>
                    <a:lstStyle/>
                    <a:p>
                      <a:pPr marL="0" marR="0" indent="0" algn="ctr">
                        <a:lnSpc>
                          <a:spcPct val="112000"/>
                        </a:lnSpc>
                        <a:spcBef>
                          <a:spcPts val="0"/>
                        </a:spcBef>
                        <a:spcAft>
                          <a:spcPts val="0"/>
                        </a:spcAft>
                      </a:pPr>
                      <a:r>
                        <a:rPr lang="en-US" sz="1300" b="1">
                          <a:effectLst/>
                          <a:latin typeface="Bookman Old Style" panose="02050604050505020204" pitchFamily="18" charset="0"/>
                          <a:ea typeface="Calibri" panose="020F0502020204030204" pitchFamily="34" charset="0"/>
                          <a:cs typeface="Times New Roman" panose="02020603050405020304" pitchFamily="18" charset="0"/>
                        </a:rPr>
                        <a:t>6</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8890" marR="18415" indent="-8890" algn="just">
                        <a:lnSpc>
                          <a:spcPct val="103000"/>
                        </a:lnSpc>
                        <a:spcBef>
                          <a:spcPts val="0"/>
                        </a:spcBef>
                        <a:spcAft>
                          <a:spcPts val="240"/>
                        </a:spcAft>
                      </a:pPr>
                      <a:r>
                        <a:rPr lang="en-US" sz="1300">
                          <a:effectLst/>
                          <a:latin typeface="Bookman Old Style" panose="02050604050505020204" pitchFamily="18" charset="0"/>
                          <a:ea typeface="Calibri" panose="020F0502020204030204" pitchFamily="34" charset="0"/>
                          <a:cs typeface="Times New Roman" panose="02020603050405020304" pitchFamily="18" charset="0"/>
                        </a:rPr>
                        <a:t>pembinaan sumber daya manusia penyelenggara sarana dan Prasarana Lalu Lintas dan Angkutan Jalan; dan </a:t>
                      </a:r>
                    </a:p>
                    <a:p>
                      <a:pPr marL="0" marR="0" indent="0" algn="ctr">
                        <a:lnSpc>
                          <a:spcPct val="112000"/>
                        </a:lnSpc>
                        <a:spcBef>
                          <a:spcPts val="0"/>
                        </a:spcBef>
                        <a:spcAft>
                          <a:spcPts val="0"/>
                        </a:spcAft>
                      </a:pPr>
                      <a:r>
                        <a:rPr lang="en-US" sz="1300" b="1">
                          <a:effectLst/>
                          <a:latin typeface="Bookman Old Style" panose="02050604050505020204" pitchFamily="18" charset="0"/>
                          <a:ea typeface="Calibri" panose="020F0502020204030204" pitchFamily="34" charset="0"/>
                          <a:cs typeface="Times New Roman" panose="02020603050405020304" pitchFamily="18" charset="0"/>
                        </a:rPr>
                        <a:t> </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300">
                          <a:effectLst/>
                          <a:latin typeface="Bookman Old Style" panose="02050604050505020204" pitchFamily="18" charset="0"/>
                          <a:ea typeface="Calibri" panose="020F0502020204030204" pitchFamily="34" charset="0"/>
                          <a:cs typeface="Times New Roman" panose="02020603050405020304" pitchFamily="18" charset="0"/>
                        </a:rPr>
                        <a:t>Pasal 9 huruf f</a:t>
                      </a:r>
                    </a:p>
                  </a:txBody>
                  <a:tcPr marL="68580" marR="68580" marT="0" marB="0"/>
                </a:tc>
                <a:tc>
                  <a:txBody>
                    <a:bodyPr/>
                    <a:lstStyle/>
                    <a:p>
                      <a:pPr marL="0" marR="0" indent="0" algn="just">
                        <a:lnSpc>
                          <a:spcPct val="112000"/>
                        </a:lnSpc>
                        <a:spcBef>
                          <a:spcPts val="0"/>
                        </a:spcBef>
                        <a:spcAft>
                          <a:spcPts val="0"/>
                        </a:spcAft>
                      </a:pPr>
                      <a:r>
                        <a:rPr lang="en-US" sz="1300">
                          <a:effectLst/>
                          <a:latin typeface="Bookman Old Style" panose="02050604050505020204" pitchFamily="18" charset="0"/>
                          <a:ea typeface="Calibri" panose="020F0502020204030204" pitchFamily="34" charset="0"/>
                          <a:cs typeface="Times New Roman" panose="02020603050405020304" pitchFamily="18" charset="0"/>
                        </a:rPr>
                        <a:t>Standar kompetensi SDM dibidang LLAJ yang sudah diterbitkan hanya Standar Kompetensi Nasional Indonosesia untuk pengemudi, sehingga masih diperlukan standar komptensi SDM bidang lain, seperti teknisi/montir, kondektur, dll</a:t>
                      </a:r>
                    </a:p>
                  </a:txBody>
                  <a:tcPr marL="68580" marR="68580" marT="0" marB="0"/>
                </a:tc>
                <a:tc>
                  <a:txBody>
                    <a:bodyPr/>
                    <a:lstStyle/>
                    <a:p>
                      <a:pPr marL="0" marR="0" indent="0" algn="just">
                        <a:lnSpc>
                          <a:spcPct val="112000"/>
                        </a:lnSpc>
                        <a:spcBef>
                          <a:spcPts val="0"/>
                        </a:spcBef>
                        <a:spcAft>
                          <a:spcPts val="0"/>
                        </a:spcAft>
                      </a:pPr>
                      <a:r>
                        <a:rPr lang="en-US" sz="1300">
                          <a:effectLst/>
                          <a:latin typeface="Bookman Old Style" panose="02050604050505020204" pitchFamily="18" charset="0"/>
                          <a:ea typeface="Calibri" panose="020F0502020204030204" pitchFamily="34" charset="0"/>
                          <a:cs typeface="Times New Roman" panose="02020603050405020304" pitchFamily="18" charset="0"/>
                        </a:rPr>
                        <a:t>Perlu dilakukan pemetaan Kompetensi SDM dibidang LLAJ sebagai dasar penyusunan SKKNI sdm bidang LLAJ</a:t>
                      </a:r>
                    </a:p>
                  </a:txBody>
                  <a:tcPr marL="68580" marR="68580" marT="0" marB="0"/>
                </a:tc>
                <a:extLst>
                  <a:ext uri="{0D108BD9-81ED-4DB2-BD59-A6C34878D82A}">
                    <a16:rowId xmlns:a16="http://schemas.microsoft.com/office/drawing/2014/main" val="3115701507"/>
                  </a:ext>
                </a:extLst>
              </a:tr>
              <a:tr h="370840">
                <a:tc>
                  <a:txBody>
                    <a:bodyPr/>
                    <a:lstStyle/>
                    <a:p>
                      <a:pPr marL="0" marR="0" indent="0" algn="ctr">
                        <a:lnSpc>
                          <a:spcPct val="112000"/>
                        </a:lnSpc>
                        <a:spcBef>
                          <a:spcPts val="0"/>
                        </a:spcBef>
                        <a:spcAft>
                          <a:spcPts val="0"/>
                        </a:spcAft>
                      </a:pPr>
                      <a:r>
                        <a:rPr lang="en-US" sz="1300" b="1">
                          <a:effectLst/>
                          <a:latin typeface="Bookman Old Style" panose="02050604050505020204" pitchFamily="18" charset="0"/>
                          <a:ea typeface="Calibri" panose="020F0502020204030204" pitchFamily="34" charset="0"/>
                          <a:cs typeface="Times New Roman" panose="02020603050405020304" pitchFamily="18" charset="0"/>
                        </a:rPr>
                        <a:t>7</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8890" marR="18415" indent="-8890" algn="just">
                        <a:lnSpc>
                          <a:spcPct val="103000"/>
                        </a:lnSpc>
                        <a:spcBef>
                          <a:spcPts val="0"/>
                        </a:spcBef>
                        <a:spcAft>
                          <a:spcPts val="0"/>
                        </a:spcAft>
                      </a:pPr>
                      <a:r>
                        <a:rPr lang="en-US" sz="1300">
                          <a:effectLst/>
                          <a:latin typeface="Bookman Old Style" panose="02050604050505020204" pitchFamily="18" charset="0"/>
                          <a:ea typeface="Calibri" panose="020F0502020204030204" pitchFamily="34" charset="0"/>
                          <a:cs typeface="Times New Roman" panose="02020603050405020304" pitchFamily="18" charset="0"/>
                        </a:rPr>
                        <a:t>penyidikan terhadap pelanggaran perizinan angkutan umum, persyaratan teknis dan kelaikan Jalan Kendaraan Bermotor yang memerlukan keahlian dan/atau peralatan khusus yang dilaksanakan sesuai dengan ketentuan Undang-Undang ini. </a:t>
                      </a:r>
                    </a:p>
                    <a:p>
                      <a:pPr marL="0" marR="0" indent="0" algn="ctr">
                        <a:lnSpc>
                          <a:spcPct val="112000"/>
                        </a:lnSpc>
                        <a:spcBef>
                          <a:spcPts val="0"/>
                        </a:spcBef>
                        <a:spcAft>
                          <a:spcPts val="0"/>
                        </a:spcAft>
                      </a:pPr>
                      <a:r>
                        <a:rPr lang="en-US" sz="1300" b="1">
                          <a:effectLst/>
                          <a:latin typeface="Bookman Old Style" panose="02050604050505020204" pitchFamily="18" charset="0"/>
                          <a:ea typeface="Calibri" panose="020F0502020204030204" pitchFamily="34" charset="0"/>
                          <a:cs typeface="Times New Roman" panose="02020603050405020304" pitchFamily="18" charset="0"/>
                        </a:rPr>
                        <a:t> </a:t>
                      </a:r>
                      <a:endParaRPr lang="en-US" sz="1300">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300">
                          <a:effectLst/>
                          <a:latin typeface="Bookman Old Style" panose="02050604050505020204" pitchFamily="18" charset="0"/>
                          <a:ea typeface="Calibri" panose="020F0502020204030204" pitchFamily="34" charset="0"/>
                          <a:cs typeface="Times New Roman" panose="02020603050405020304" pitchFamily="18" charset="0"/>
                        </a:rPr>
                        <a:t>Pasal 9 huruf f</a:t>
                      </a:r>
                    </a:p>
                  </a:txBody>
                  <a:tcPr marL="68580" marR="68580" marT="0" marB="0"/>
                </a:tc>
                <a:tc>
                  <a:txBody>
                    <a:bodyPr/>
                    <a:lstStyle/>
                    <a:p>
                      <a:pPr marL="0" marR="0" indent="0" algn="just">
                        <a:lnSpc>
                          <a:spcPct val="112000"/>
                        </a:lnSpc>
                        <a:spcBef>
                          <a:spcPts val="0"/>
                        </a:spcBef>
                        <a:spcAft>
                          <a:spcPts val="0"/>
                        </a:spcAft>
                      </a:pPr>
                      <a:r>
                        <a:rPr lang="en-US" sz="1300">
                          <a:effectLst/>
                          <a:latin typeface="Bookman Old Style" panose="02050604050505020204" pitchFamily="18" charset="0"/>
                          <a:ea typeface="Calibri" panose="020F0502020204030204" pitchFamily="34" charset="0"/>
                          <a:cs typeface="Times New Roman" panose="02020603050405020304" pitchFamily="18" charset="0"/>
                        </a:rPr>
                        <a:t>Saat ini sedang disusun aplikasi Penegakan Hukum/Penyidikan secara elektronik</a:t>
                      </a:r>
                    </a:p>
                  </a:txBody>
                  <a:tcPr marL="68580" marR="68580" marT="0" marB="0"/>
                </a:tc>
                <a:tc>
                  <a:txBody>
                    <a:bodyPr/>
                    <a:lstStyle/>
                    <a:p>
                      <a:pPr marL="0" marR="0" indent="0" algn="just">
                        <a:lnSpc>
                          <a:spcPct val="112000"/>
                        </a:lnSpc>
                        <a:spcBef>
                          <a:spcPts val="0"/>
                        </a:spcBef>
                        <a:spcAft>
                          <a:spcPts val="0"/>
                        </a:spcAft>
                      </a:pP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Perlu</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diikuti</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a:t>
                      </a:r>
                      <a:r>
                        <a:rPr lang="en-US" sz="1300" dirty="0" err="1">
                          <a:effectLst/>
                          <a:latin typeface="Bookman Old Style" panose="02050604050505020204" pitchFamily="18" charset="0"/>
                          <a:ea typeface="Calibri" panose="020F0502020204030204" pitchFamily="34" charset="0"/>
                          <a:cs typeface="Times New Roman" panose="02020603050405020304" pitchFamily="18" charset="0"/>
                        </a:rPr>
                        <a:t>perkembangannya</a:t>
                      </a:r>
                      <a:r>
                        <a:rPr lang="en-US" sz="1300" dirty="0">
                          <a:effectLst/>
                          <a:latin typeface="Bookman Old Style" panose="02050604050505020204" pitchFamily="18"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559573854"/>
                  </a:ext>
                </a:extLst>
              </a:tr>
            </a:tbl>
          </a:graphicData>
        </a:graphic>
      </p:graphicFrame>
    </p:spTree>
    <p:extLst>
      <p:ext uri="{BB962C8B-B14F-4D97-AF65-F5344CB8AC3E}">
        <p14:creationId xmlns:p14="http://schemas.microsoft.com/office/powerpoint/2010/main" val="2891801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DE9147-15D9-4284-8C8B-6C87FFF3F6E9}"/>
              </a:ext>
            </a:extLst>
          </p:cNvPr>
          <p:cNvSpPr txBox="1"/>
          <p:nvPr/>
        </p:nvSpPr>
        <p:spPr>
          <a:xfrm>
            <a:off x="376084" y="673238"/>
            <a:ext cx="11371006" cy="715902"/>
          </a:xfrm>
          <a:prstGeom prst="rect">
            <a:avLst/>
          </a:prstGeom>
          <a:noFill/>
        </p:spPr>
        <p:txBody>
          <a:bodyPr wrap="square">
            <a:spAutoFit/>
          </a:bodyPr>
          <a:lstStyle/>
          <a:p>
            <a:pPr marL="8890" marR="0" indent="-8890" algn="ctr">
              <a:lnSpc>
                <a:spcPct val="112000"/>
              </a:lnSpc>
              <a:spcBef>
                <a:spcPts val="1200"/>
              </a:spcBef>
              <a:spcAft>
                <a:spcPts val="2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TABEL II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890" marR="0" indent="-8890" algn="ctr">
              <a:lnSpc>
                <a:spcPct val="112000"/>
              </a:lnSpc>
              <a:spcBef>
                <a:spcPts val="1200"/>
              </a:spcBef>
              <a:spcAft>
                <a:spcPts val="2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INVENTARISASI KEBIJAKAN TRANSPORTASI BERDASARKAN UNDANG-UNDANG NOMOR 22 TAHUN 2009 TENTANG LALU LINTAS DAN ANGKUTAN JALAN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7">
            <a:extLst>
              <a:ext uri="{FF2B5EF4-FFF2-40B4-BE49-F238E27FC236}">
                <a16:creationId xmlns:a16="http://schemas.microsoft.com/office/drawing/2014/main" id="{741ADD6F-2858-422C-85AE-00791F32D0F3}"/>
              </a:ext>
            </a:extLst>
          </p:cNvPr>
          <p:cNvGraphicFramePr>
            <a:graphicFrameLocks noGrp="1"/>
          </p:cNvGraphicFramePr>
          <p:nvPr>
            <p:extLst>
              <p:ext uri="{D42A27DB-BD31-4B8C-83A1-F6EECF244321}">
                <p14:modId xmlns:p14="http://schemas.microsoft.com/office/powerpoint/2010/main" val="3207107360"/>
              </p:ext>
            </p:extLst>
          </p:nvPr>
        </p:nvGraphicFramePr>
        <p:xfrm>
          <a:off x="376084" y="232971"/>
          <a:ext cx="11439833" cy="6547422"/>
        </p:xfrm>
        <a:graphic>
          <a:graphicData uri="http://schemas.openxmlformats.org/drawingml/2006/table">
            <a:tbl>
              <a:tblPr firstRow="1" bandRow="1">
                <a:tableStyleId>{5C22544A-7EE6-4342-B048-85BDC9FD1C3A}</a:tableStyleId>
              </a:tblPr>
              <a:tblGrid>
                <a:gridCol w="691420">
                  <a:extLst>
                    <a:ext uri="{9D8B030D-6E8A-4147-A177-3AD203B41FA5}">
                      <a16:colId xmlns:a16="http://schemas.microsoft.com/office/drawing/2014/main" val="9294749"/>
                    </a:ext>
                  </a:extLst>
                </a:gridCol>
                <a:gridCol w="2232245">
                  <a:extLst>
                    <a:ext uri="{9D8B030D-6E8A-4147-A177-3AD203B41FA5}">
                      <a16:colId xmlns:a16="http://schemas.microsoft.com/office/drawing/2014/main" val="195427915"/>
                    </a:ext>
                  </a:extLst>
                </a:gridCol>
                <a:gridCol w="1345463">
                  <a:extLst>
                    <a:ext uri="{9D8B030D-6E8A-4147-A177-3AD203B41FA5}">
                      <a16:colId xmlns:a16="http://schemas.microsoft.com/office/drawing/2014/main" val="3005818650"/>
                    </a:ext>
                  </a:extLst>
                </a:gridCol>
                <a:gridCol w="3738247">
                  <a:extLst>
                    <a:ext uri="{9D8B030D-6E8A-4147-A177-3AD203B41FA5}">
                      <a16:colId xmlns:a16="http://schemas.microsoft.com/office/drawing/2014/main" val="2799082004"/>
                    </a:ext>
                  </a:extLst>
                </a:gridCol>
                <a:gridCol w="3432458">
                  <a:extLst>
                    <a:ext uri="{9D8B030D-6E8A-4147-A177-3AD203B41FA5}">
                      <a16:colId xmlns:a16="http://schemas.microsoft.com/office/drawing/2014/main" val="699570870"/>
                    </a:ext>
                  </a:extLst>
                </a:gridCol>
              </a:tblGrid>
              <a:tr h="370840">
                <a:tc>
                  <a:txBody>
                    <a:bodyPr/>
                    <a:lstStyle/>
                    <a:p>
                      <a:pPr marL="0" marR="0" indent="0" algn="ctr">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NO</a:t>
                      </a:r>
                      <a:endParaRPr lang="en-US" sz="14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KEBIJAKAN</a:t>
                      </a:r>
                      <a:endParaRPr lang="en-US" sz="14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PASAL</a:t>
                      </a:r>
                      <a:endParaRPr lang="en-US" sz="14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POSISI DAN PERMASALAHAN</a:t>
                      </a:r>
                      <a:endParaRPr lang="en-US" sz="14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400" b="1"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KEBUTUHAN PENELITIAN</a:t>
                      </a:r>
                      <a:endParaRPr lang="en-US" sz="1400" dirty="0">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8033552"/>
                  </a:ext>
                </a:extLst>
              </a:tr>
              <a:tr h="370840">
                <a:tc>
                  <a:txBody>
                    <a:bodyPr/>
                    <a:lstStyle/>
                    <a:p>
                      <a:pPr marL="0" marR="0" indent="0" algn="ctr">
                        <a:lnSpc>
                          <a:spcPct val="112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8890" marR="18415" indent="-8890" algn="just">
                        <a:lnSpc>
                          <a:spcPct val="103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Koordinasi Penyelenggaraan Lalu Lintas dan Angkutan Jalan dilakukan oleh forum Lalu Lintas dan Angkutan Jalan. </a:t>
                      </a:r>
                    </a:p>
                    <a:p>
                      <a:pPr marL="0" marR="0" indent="0" algn="ctr">
                        <a:lnSpc>
                          <a:spcPct val="112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12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Pasal 13</a:t>
                      </a:r>
                    </a:p>
                  </a:txBody>
                  <a:tcPr marL="68580" marR="68580" marT="0" marB="0"/>
                </a:tc>
                <a:tc>
                  <a:txBody>
                    <a:bodyPr/>
                    <a:lstStyle/>
                    <a:p>
                      <a:pPr marL="0" marR="0" indent="0" algn="just">
                        <a:lnSpc>
                          <a:spcPct val="112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Saat ini sudah diterbitkan PP tentang Forum LLAJ yaitu PP 37 Tahun 2011. Namun PP ini sampai saat ini kurang 10 tahun belum berjalan sebagaimana mestinya, bahkan diti tingkat Pusat yang dikenal dengan Forum LLAJ Nasional belum berjalan sebagaimana mestinya.</a:t>
                      </a:r>
                    </a:p>
                  </a:txBody>
                  <a:tcPr marL="68580" marR="68580" marT="0" marB="0"/>
                </a:tc>
                <a:tc>
                  <a:txBody>
                    <a:bodyPr/>
                    <a:lstStyle/>
                    <a:p>
                      <a:pPr marL="0" marR="0" indent="0" algn="just">
                        <a:lnSpc>
                          <a:spcPct val="112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Penelitian yang diperlukan</a:t>
                      </a:r>
                      <a:r>
                        <a:rPr lang="en-US" sz="1400" b="1">
                          <a:effectLst/>
                          <a:latin typeface="Calibri" panose="020F050202020403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2000"/>
                        </a:lnSpc>
                        <a:spcBef>
                          <a:spcPts val="0"/>
                        </a:spcBef>
                        <a:spcAft>
                          <a:spcPts val="0"/>
                        </a:spcAft>
                        <a:buSzPts val="1200"/>
                        <a:buFont typeface="+mj-lt"/>
                        <a:buAutoNum type="arabicPeriod"/>
                      </a:pPr>
                      <a:r>
                        <a:rPr lang="en-US" sz="1400">
                          <a:effectLst/>
                          <a:latin typeface="Calibri" panose="020F0502020204030204" pitchFamily="34" charset="0"/>
                          <a:ea typeface="Calibri" panose="020F0502020204030204" pitchFamily="34" charset="0"/>
                          <a:cs typeface="Times New Roman" panose="02020603050405020304" pitchFamily="18" charset="0"/>
                        </a:rPr>
                        <a:t>Kenapa forumini tidak berkalan efektif;</a:t>
                      </a:r>
                    </a:p>
                    <a:p>
                      <a:pPr marL="342900" marR="0" lvl="0" indent="-342900" algn="just">
                        <a:lnSpc>
                          <a:spcPct val="112000"/>
                        </a:lnSpc>
                        <a:spcBef>
                          <a:spcPts val="0"/>
                        </a:spcBef>
                        <a:spcAft>
                          <a:spcPts val="0"/>
                        </a:spcAft>
                        <a:buSzPts val="1200"/>
                        <a:buFont typeface="+mj-lt"/>
                        <a:buAutoNum type="arabicPeriod"/>
                      </a:pPr>
                      <a:r>
                        <a:rPr lang="en-US" sz="1400">
                          <a:effectLst/>
                          <a:latin typeface="Calibri" panose="020F0502020204030204" pitchFamily="34" charset="0"/>
                          <a:ea typeface="Calibri" panose="020F0502020204030204" pitchFamily="34" charset="0"/>
                          <a:cs typeface="Times New Roman" panose="02020603050405020304" pitchFamily="18" charset="0"/>
                        </a:rPr>
                        <a:t>Bagiaman seharusnya pengaturan forum LLAJ seharusnya untuk forum LLAJ di pemerintah Pusat dan Pemerintah Daerah.</a:t>
                      </a:r>
                    </a:p>
                  </a:txBody>
                  <a:tcPr marL="68580" marR="68580" marT="0" marB="0"/>
                </a:tc>
                <a:extLst>
                  <a:ext uri="{0D108BD9-81ED-4DB2-BD59-A6C34878D82A}">
                    <a16:rowId xmlns:a16="http://schemas.microsoft.com/office/drawing/2014/main" val="847044966"/>
                  </a:ext>
                </a:extLst>
              </a:tr>
              <a:tr h="370840">
                <a:tc>
                  <a:txBody>
                    <a:bodyPr/>
                    <a:lstStyle/>
                    <a:p>
                      <a:pPr marL="0" marR="0" indent="0" algn="ctr">
                        <a:lnSpc>
                          <a:spcPct val="112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401320" indent="0" algn="just">
                        <a:lnSpc>
                          <a:spcPct val="103000"/>
                        </a:lnSpc>
                        <a:spcBef>
                          <a:spcPts val="0"/>
                        </a:spcBef>
                        <a:spcAft>
                          <a:spcPts val="35"/>
                        </a:spcAft>
                      </a:pP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Rencana</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Induk</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Jaringan</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Lalu Lintas dan Angkutan Jalan </a:t>
                      </a:r>
                    </a:p>
                    <a:p>
                      <a:pPr marL="8890" marR="18415" indent="-8890" algn="just">
                        <a:lnSpc>
                          <a:spcPct val="112000"/>
                        </a:lnSpc>
                        <a:spcBef>
                          <a:spcPts val="0"/>
                        </a:spcBef>
                        <a:spcAft>
                          <a:spcPts val="0"/>
                        </a:spcAft>
                      </a:pP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Rencana</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Induk</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Jaringan</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Lalu Lintas dan Angkutan Jalan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sebagaimana</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dimaksud</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pada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ayat</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(1)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terdiri</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atas</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18415" lvl="0" indent="-342900" algn="just">
                        <a:lnSpc>
                          <a:spcPct val="103000"/>
                        </a:lnSpc>
                        <a:spcBef>
                          <a:spcPts val="0"/>
                        </a:spcBef>
                        <a:spcAft>
                          <a:spcPts val="55"/>
                        </a:spcAft>
                        <a:buSzPts val="1200"/>
                        <a:buFont typeface="+mj-lt"/>
                        <a:buAutoNum type="alphaLcPeriod"/>
                      </a:pP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Rencana</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Induk</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Jaringan</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Lalu Lintas dan Angkutan Jalan Nasional; </a:t>
                      </a:r>
                    </a:p>
                    <a:p>
                      <a:pPr marL="342900" marR="18415" lvl="0" indent="-342900" algn="just">
                        <a:lnSpc>
                          <a:spcPct val="103000"/>
                        </a:lnSpc>
                        <a:spcBef>
                          <a:spcPts val="0"/>
                        </a:spcBef>
                        <a:spcAft>
                          <a:spcPts val="55"/>
                        </a:spcAft>
                        <a:buSzPts val="1200"/>
                        <a:buFont typeface="+mj-lt"/>
                        <a:buAutoNum type="alphaLcPeriod"/>
                      </a:pP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Rencana</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Induk</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Jaringan</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Lalu Lintas dan Angkutan Jalan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Provinsi</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dan </a:t>
                      </a:r>
                    </a:p>
                    <a:p>
                      <a:pPr marL="342900" marR="18415" lvl="0" indent="-342900" algn="just">
                        <a:lnSpc>
                          <a:spcPct val="103000"/>
                        </a:lnSpc>
                        <a:spcBef>
                          <a:spcPts val="0"/>
                        </a:spcBef>
                        <a:spcAft>
                          <a:spcPts val="55"/>
                        </a:spcAft>
                        <a:buSzPts val="1200"/>
                        <a:buFont typeface="+mj-lt"/>
                        <a:buAutoNum type="alphaLcPeriod"/>
                      </a:pP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Rencana</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Induk</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Jaringan</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Lalu Lintas dan Angkutan Jalan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Kabupaten</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/Kota. </a:t>
                      </a:r>
                    </a:p>
                    <a:p>
                      <a:pPr marL="0" marR="0" indent="0" algn="just">
                        <a:lnSpc>
                          <a:spcPct val="112000"/>
                        </a:lnSpc>
                        <a:spcBef>
                          <a:spcPts val="0"/>
                        </a:spcBef>
                        <a:spcAft>
                          <a:spcPts val="0"/>
                        </a:spcAft>
                      </a:pP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indent="0" algn="ctr">
                        <a:lnSpc>
                          <a:spcPct val="112000"/>
                        </a:lnSpc>
                        <a:spcBef>
                          <a:spcPts val="0"/>
                        </a:spcBef>
                        <a:spcAft>
                          <a:spcPts val="0"/>
                        </a:spcAft>
                      </a:pP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Pasal</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14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sampai</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dengan</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18</a:t>
                      </a:r>
                    </a:p>
                  </a:txBody>
                  <a:tcPr marL="68580" marR="68580" marT="0" marB="0"/>
                </a:tc>
                <a:tc>
                  <a:txBody>
                    <a:bodyPr/>
                    <a:lstStyle/>
                    <a:p>
                      <a:pPr marL="0" marR="0" indent="0" algn="just">
                        <a:lnSpc>
                          <a:spcPct val="112000"/>
                        </a:lnSpc>
                        <a:spcBef>
                          <a:spcPts val="0"/>
                        </a:spcBef>
                        <a:spcAft>
                          <a:spcPts val="0"/>
                        </a:spcAft>
                      </a:pP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Saat</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ini</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sedang</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dikerjakan</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penyusunan</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RI JLLAJ NASIONAL, dan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dosen</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ITL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dimintas</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untuk</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membantu</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penyusunannya</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Untuk</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RI JLLAJ PROVINSI, KABUPATEN/KOTA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belum</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tersusun</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dan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membutuhkan</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pedoman</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penyusunan</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RI JLLAJ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Provinsi</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Kabupaten</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KOTA.</a:t>
                      </a:r>
                    </a:p>
                  </a:txBody>
                  <a:tcPr marL="68580" marR="68580" marT="0" marB="0"/>
                </a:tc>
                <a:tc>
                  <a:txBody>
                    <a:bodyPr/>
                    <a:lstStyle/>
                    <a:p>
                      <a:pPr marL="342900" marR="0" lvl="0" indent="-342900" algn="just">
                        <a:lnSpc>
                          <a:spcPct val="112000"/>
                        </a:lnSpc>
                        <a:spcBef>
                          <a:spcPts val="0"/>
                        </a:spcBef>
                        <a:spcAft>
                          <a:spcPts val="0"/>
                        </a:spcAft>
                        <a:buSzPts val="1200"/>
                        <a:buFont typeface="+mj-lt"/>
                        <a:buAutoNum type="arabicPeriod"/>
                      </a:pP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Sosialisasi</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konsep</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RI JLLAJ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secara</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keseluruhan</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lnSpc>
                          <a:spcPct val="112000"/>
                        </a:lnSpc>
                        <a:spcBef>
                          <a:spcPts val="0"/>
                        </a:spcBef>
                        <a:spcAft>
                          <a:spcPts val="0"/>
                        </a:spcAft>
                        <a:buSzPts val="1200"/>
                        <a:buFont typeface="+mj-lt"/>
                        <a:buAutoNum type="arabicPeriod"/>
                      </a:pP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Diskusi</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RI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JLLAj</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Nsional</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Antar</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Kota</a:t>
                      </a:r>
                    </a:p>
                    <a:p>
                      <a:pPr marL="342900" marR="0" lvl="0" indent="-342900" algn="just">
                        <a:lnSpc>
                          <a:spcPct val="112000"/>
                        </a:lnSpc>
                        <a:spcBef>
                          <a:spcPts val="0"/>
                        </a:spcBef>
                        <a:spcAft>
                          <a:spcPts val="0"/>
                        </a:spcAft>
                        <a:buSzPts val="1200"/>
                        <a:buFont typeface="+mj-lt"/>
                        <a:buAutoNum type="arabicPeriod"/>
                      </a:pP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Penelitian</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penyusunan</a:t>
                      </a: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RI JLLAJ PROVINSI DAN KABUPATEN/KOTA.</a:t>
                      </a:r>
                    </a:p>
                  </a:txBody>
                  <a:tcPr marL="68580" marR="68580" marT="0" marB="0"/>
                </a:tc>
                <a:extLst>
                  <a:ext uri="{0D108BD9-81ED-4DB2-BD59-A6C34878D82A}">
                    <a16:rowId xmlns:a16="http://schemas.microsoft.com/office/drawing/2014/main" val="1559573854"/>
                  </a:ext>
                </a:extLst>
              </a:tr>
            </a:tbl>
          </a:graphicData>
        </a:graphic>
      </p:graphicFrame>
    </p:spTree>
    <p:extLst>
      <p:ext uri="{BB962C8B-B14F-4D97-AF65-F5344CB8AC3E}">
        <p14:creationId xmlns:p14="http://schemas.microsoft.com/office/powerpoint/2010/main" val="3706806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C3EE02-1341-4DBD-B205-126AE1B10BA8}"/>
              </a:ext>
            </a:extLst>
          </p:cNvPr>
          <p:cNvSpPr/>
          <p:nvPr/>
        </p:nvSpPr>
        <p:spPr>
          <a:xfrm>
            <a:off x="604299" y="2679762"/>
            <a:ext cx="10611229" cy="1963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1F74E9C5-FB4E-4237-AE1F-D27885B60D2D}"/>
              </a:ext>
            </a:extLst>
          </p:cNvPr>
          <p:cNvSpPr txBox="1">
            <a:spLocks/>
          </p:cNvSpPr>
          <p:nvPr/>
        </p:nvSpPr>
        <p:spPr>
          <a:xfrm>
            <a:off x="706074" y="921706"/>
            <a:ext cx="10509454" cy="1688690"/>
          </a:xfrm>
          <a:prstGeom prst="rect">
            <a:avLst/>
          </a:prstGeom>
          <a:solidFill>
            <a:schemeClr val="accent2"/>
          </a:solidFill>
        </p:spPr>
        <p:txBody>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algn="ctr"/>
            <a:r>
              <a:rPr lang="en-US" sz="4000" b="1" dirty="0">
                <a:solidFill>
                  <a:srgbClr val="FFFF00"/>
                </a:solidFill>
              </a:rPr>
              <a:t>E.  KEBUTUHAN PENGATURAN KONEKTIVITAS NASIONAL</a:t>
            </a:r>
          </a:p>
        </p:txBody>
      </p:sp>
      <p:sp>
        <p:nvSpPr>
          <p:cNvPr id="3" name="Scroll: Vertical 2">
            <a:extLst>
              <a:ext uri="{FF2B5EF4-FFF2-40B4-BE49-F238E27FC236}">
                <a16:creationId xmlns:a16="http://schemas.microsoft.com/office/drawing/2014/main" id="{4D5108B3-1F94-49AA-9C4A-2C711E0BED79}"/>
              </a:ext>
            </a:extLst>
          </p:cNvPr>
          <p:cNvSpPr/>
          <p:nvPr/>
        </p:nvSpPr>
        <p:spPr>
          <a:xfrm>
            <a:off x="2546564" y="3226326"/>
            <a:ext cx="2692010" cy="687994"/>
          </a:xfrm>
          <a:prstGeom prst="vertic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RUU SISTRANAS</a:t>
            </a:r>
          </a:p>
        </p:txBody>
      </p:sp>
      <p:sp>
        <p:nvSpPr>
          <p:cNvPr id="4" name="Rectangle: Folded Corner 3">
            <a:extLst>
              <a:ext uri="{FF2B5EF4-FFF2-40B4-BE49-F238E27FC236}">
                <a16:creationId xmlns:a16="http://schemas.microsoft.com/office/drawing/2014/main" id="{7074AB0B-CB7B-453B-9BDC-54B946B4748E}"/>
              </a:ext>
            </a:extLst>
          </p:cNvPr>
          <p:cNvSpPr/>
          <p:nvPr/>
        </p:nvSpPr>
        <p:spPr>
          <a:xfrm>
            <a:off x="6953428" y="3226326"/>
            <a:ext cx="3354498" cy="687649"/>
          </a:xfrm>
          <a:prstGeom prst="foldedCorne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RI TN</a:t>
            </a:r>
          </a:p>
        </p:txBody>
      </p:sp>
      <p:sp>
        <p:nvSpPr>
          <p:cNvPr id="2" name="Oval 1">
            <a:extLst>
              <a:ext uri="{FF2B5EF4-FFF2-40B4-BE49-F238E27FC236}">
                <a16:creationId xmlns:a16="http://schemas.microsoft.com/office/drawing/2014/main" id="{D63F5C4E-EEE3-4411-87B8-6160E7FAC533}"/>
              </a:ext>
            </a:extLst>
          </p:cNvPr>
          <p:cNvSpPr/>
          <p:nvPr/>
        </p:nvSpPr>
        <p:spPr>
          <a:xfrm>
            <a:off x="706075" y="3123777"/>
            <a:ext cx="1178000" cy="79019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E.1</a:t>
            </a:r>
          </a:p>
        </p:txBody>
      </p:sp>
      <p:cxnSp>
        <p:nvCxnSpPr>
          <p:cNvPr id="7" name="Straight Arrow Connector 6">
            <a:extLst>
              <a:ext uri="{FF2B5EF4-FFF2-40B4-BE49-F238E27FC236}">
                <a16:creationId xmlns:a16="http://schemas.microsoft.com/office/drawing/2014/main" id="{E4B696C7-C762-4C95-813B-D5ED85A0DAE2}"/>
              </a:ext>
            </a:extLst>
          </p:cNvPr>
          <p:cNvCxnSpPr>
            <a:cxnSpLocks/>
          </p:cNvCxnSpPr>
          <p:nvPr/>
        </p:nvCxnSpPr>
        <p:spPr>
          <a:xfrm flipV="1">
            <a:off x="5152575" y="3542521"/>
            <a:ext cx="1800853" cy="1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Scroll: Vertical 8">
            <a:extLst>
              <a:ext uri="{FF2B5EF4-FFF2-40B4-BE49-F238E27FC236}">
                <a16:creationId xmlns:a16="http://schemas.microsoft.com/office/drawing/2014/main" id="{3BBD085E-EC30-46F3-9FAD-9897AC9EC18A}"/>
              </a:ext>
            </a:extLst>
          </p:cNvPr>
          <p:cNvSpPr/>
          <p:nvPr/>
        </p:nvSpPr>
        <p:spPr>
          <a:xfrm>
            <a:off x="2546564" y="5036611"/>
            <a:ext cx="2692010" cy="687994"/>
          </a:xfrm>
          <a:prstGeom prst="vertic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UU NO 22 TH 2009</a:t>
            </a:r>
          </a:p>
        </p:txBody>
      </p:sp>
      <p:sp>
        <p:nvSpPr>
          <p:cNvPr id="10" name="Rectangle: Folded Corner 9">
            <a:extLst>
              <a:ext uri="{FF2B5EF4-FFF2-40B4-BE49-F238E27FC236}">
                <a16:creationId xmlns:a16="http://schemas.microsoft.com/office/drawing/2014/main" id="{6AFC730B-0990-4407-9421-C0682750A816}"/>
              </a:ext>
            </a:extLst>
          </p:cNvPr>
          <p:cNvSpPr/>
          <p:nvPr/>
        </p:nvSpPr>
        <p:spPr>
          <a:xfrm>
            <a:off x="7028916" y="5036611"/>
            <a:ext cx="3354498" cy="687649"/>
          </a:xfrm>
          <a:prstGeom prst="foldedCorne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RI JLLAJ</a:t>
            </a:r>
          </a:p>
        </p:txBody>
      </p:sp>
      <p:sp>
        <p:nvSpPr>
          <p:cNvPr id="11" name="Oval 10">
            <a:extLst>
              <a:ext uri="{FF2B5EF4-FFF2-40B4-BE49-F238E27FC236}">
                <a16:creationId xmlns:a16="http://schemas.microsoft.com/office/drawing/2014/main" id="{D3DA4985-0CFC-4558-A70A-9F9FC6F6438C}"/>
              </a:ext>
            </a:extLst>
          </p:cNvPr>
          <p:cNvSpPr/>
          <p:nvPr/>
        </p:nvSpPr>
        <p:spPr>
          <a:xfrm>
            <a:off x="706075" y="5036611"/>
            <a:ext cx="1178000" cy="79019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E.2</a:t>
            </a:r>
          </a:p>
        </p:txBody>
      </p:sp>
      <p:cxnSp>
        <p:nvCxnSpPr>
          <p:cNvPr id="12" name="Straight Arrow Connector 11">
            <a:extLst>
              <a:ext uri="{FF2B5EF4-FFF2-40B4-BE49-F238E27FC236}">
                <a16:creationId xmlns:a16="http://schemas.microsoft.com/office/drawing/2014/main" id="{C278BB51-B501-4F7E-A8FE-05203D303721}"/>
              </a:ext>
            </a:extLst>
          </p:cNvPr>
          <p:cNvCxnSpPr>
            <a:cxnSpLocks/>
          </p:cNvCxnSpPr>
          <p:nvPr/>
        </p:nvCxnSpPr>
        <p:spPr>
          <a:xfrm flipV="1">
            <a:off x="5152574" y="5450911"/>
            <a:ext cx="1800853" cy="1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45512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623C-34B6-425C-B4F1-B91E6DFB499B}"/>
              </a:ext>
            </a:extLst>
          </p:cNvPr>
          <p:cNvSpPr>
            <a:spLocks noGrp="1"/>
          </p:cNvSpPr>
          <p:nvPr>
            <p:ph type="title"/>
          </p:nvPr>
        </p:nvSpPr>
        <p:spPr>
          <a:xfrm>
            <a:off x="703111" y="1292998"/>
            <a:ext cx="10907700" cy="560829"/>
          </a:xfrm>
          <a:solidFill>
            <a:schemeClr val="accent5">
              <a:lumMod val="75000"/>
            </a:schemeClr>
          </a:solidFill>
        </p:spPr>
        <p:txBody>
          <a:bodyPr>
            <a:noAutofit/>
          </a:bodyPr>
          <a:lstStyle/>
          <a:p>
            <a:br>
              <a:rPr lang="en-US" sz="2400" b="1" i="1" dirty="0">
                <a:solidFill>
                  <a:schemeClr val="accent2">
                    <a:lumMod val="50000"/>
                  </a:schemeClr>
                </a:solidFill>
                <a:latin typeface="Lucida Sans" panose="020B0602030504020204" pitchFamily="34" charset="0"/>
              </a:rPr>
            </a:br>
            <a:r>
              <a:rPr lang="en-US" sz="2400" b="1" i="1" dirty="0">
                <a:solidFill>
                  <a:schemeClr val="accent2">
                    <a:lumMod val="50000"/>
                  </a:schemeClr>
                </a:solidFill>
                <a:latin typeface="Lucida Sans" panose="020B0602030504020204" pitchFamily="34" charset="0"/>
              </a:rPr>
              <a:t>1</a:t>
            </a:r>
            <a:r>
              <a:rPr lang="en-US" sz="2400" b="1" i="1" cap="none" dirty="0">
                <a:solidFill>
                  <a:srgbClr val="FFFF00"/>
                </a:solidFill>
                <a:latin typeface="Lucida Sans" panose="020B0602030504020204" pitchFamily="34" charset="0"/>
              </a:rPr>
              <a:t>Urutan </a:t>
            </a:r>
            <a:r>
              <a:rPr lang="en-US" sz="2400" b="1" i="1" cap="none" dirty="0" err="1">
                <a:solidFill>
                  <a:srgbClr val="FFFF00"/>
                </a:solidFill>
                <a:latin typeface="Lucida Sans" panose="020B0602030504020204" pitchFamily="34" charset="0"/>
              </a:rPr>
              <a:t>Pertanyaan</a:t>
            </a:r>
            <a:r>
              <a:rPr lang="en-US" sz="2400" b="1" i="1" cap="none" dirty="0">
                <a:solidFill>
                  <a:srgbClr val="FFFF00"/>
                </a:solidFill>
                <a:latin typeface="Lucida Sans" panose="020B0602030504020204" pitchFamily="34" charset="0"/>
              </a:rPr>
              <a:t> Yang </a:t>
            </a:r>
            <a:r>
              <a:rPr lang="en-US" sz="2400" b="1" i="1" cap="none" dirty="0" err="1">
                <a:solidFill>
                  <a:srgbClr val="FFFF00"/>
                </a:solidFill>
                <a:latin typeface="Lucida Sans" panose="020B0602030504020204" pitchFamily="34" charset="0"/>
              </a:rPr>
              <a:t>Perlu</a:t>
            </a:r>
            <a:r>
              <a:rPr lang="en-US" sz="2400" b="1" i="1" cap="none" dirty="0">
                <a:solidFill>
                  <a:srgbClr val="FFFF00"/>
                </a:solidFill>
                <a:latin typeface="Lucida Sans" panose="020B0602030504020204" pitchFamily="34" charset="0"/>
              </a:rPr>
              <a:t> </a:t>
            </a:r>
            <a:r>
              <a:rPr lang="en-US" sz="2400" b="1" i="1" cap="none" dirty="0" err="1">
                <a:solidFill>
                  <a:srgbClr val="FFFF00"/>
                </a:solidFill>
                <a:latin typeface="Lucida Sans" panose="020B0602030504020204" pitchFamily="34" charset="0"/>
              </a:rPr>
              <a:t>Dijawab</a:t>
            </a:r>
            <a:r>
              <a:rPr lang="en-US" sz="2400" b="1" i="1" cap="none" dirty="0">
                <a:solidFill>
                  <a:srgbClr val="FFFF00"/>
                </a:solidFill>
                <a:latin typeface="Lucida Sans" panose="020B0602030504020204" pitchFamily="34" charset="0"/>
              </a:rPr>
              <a:t> </a:t>
            </a:r>
            <a:r>
              <a:rPr lang="en-US" sz="2400" b="1" i="1" cap="none" dirty="0" err="1">
                <a:solidFill>
                  <a:srgbClr val="FFFF00"/>
                </a:solidFill>
                <a:latin typeface="Lucida Sans" panose="020B0602030504020204" pitchFamily="34" charset="0"/>
              </a:rPr>
              <a:t>Dalam</a:t>
            </a:r>
            <a:r>
              <a:rPr lang="en-US" sz="2400" b="1" i="1" cap="none" dirty="0">
                <a:solidFill>
                  <a:srgbClr val="FFFF00"/>
                </a:solidFill>
                <a:latin typeface="Lucida Sans" panose="020B0602030504020204" pitchFamily="34" charset="0"/>
              </a:rPr>
              <a:t> </a:t>
            </a:r>
            <a:r>
              <a:rPr lang="en-US" sz="2400" b="1" i="1" cap="none" dirty="0" err="1">
                <a:solidFill>
                  <a:srgbClr val="FFFF00"/>
                </a:solidFill>
                <a:latin typeface="Lucida Sans" panose="020B0602030504020204" pitchFamily="34" charset="0"/>
              </a:rPr>
              <a:t>Penyamaan</a:t>
            </a:r>
            <a:r>
              <a:rPr lang="en-US" sz="2400" b="1" i="1" cap="none" dirty="0">
                <a:solidFill>
                  <a:srgbClr val="FFFF00"/>
                </a:solidFill>
                <a:latin typeface="Lucida Sans" panose="020B0602030504020204" pitchFamily="34" charset="0"/>
              </a:rPr>
              <a:t> Bahasa</a:t>
            </a:r>
            <a:endParaRPr lang="en-US" sz="2400" b="1" i="1" dirty="0">
              <a:solidFill>
                <a:srgbClr val="FFFF00"/>
              </a:solidFill>
              <a:latin typeface="Lucida Sans" panose="020B0602030504020204" pitchFamily="34" charset="0"/>
            </a:endParaRPr>
          </a:p>
        </p:txBody>
      </p:sp>
      <p:sp>
        <p:nvSpPr>
          <p:cNvPr id="3" name="Content Placeholder 2">
            <a:extLst>
              <a:ext uri="{FF2B5EF4-FFF2-40B4-BE49-F238E27FC236}">
                <a16:creationId xmlns:a16="http://schemas.microsoft.com/office/drawing/2014/main" id="{3CE07CC9-EF48-4AB6-80DA-4AD5779EF024}"/>
              </a:ext>
            </a:extLst>
          </p:cNvPr>
          <p:cNvSpPr>
            <a:spLocks noGrp="1"/>
          </p:cNvSpPr>
          <p:nvPr>
            <p:ph idx="1"/>
          </p:nvPr>
        </p:nvSpPr>
        <p:spPr>
          <a:xfrm>
            <a:off x="703110" y="1971607"/>
            <a:ext cx="11029615" cy="4817432"/>
          </a:xfrm>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marL="0" indent="0">
              <a:buNone/>
            </a:pPr>
            <a:r>
              <a:rPr lang="en-US" sz="2400" dirty="0" err="1">
                <a:solidFill>
                  <a:schemeClr val="bg1"/>
                </a:solidFill>
              </a:rPr>
              <a:t>Penyamaan</a:t>
            </a:r>
            <a:r>
              <a:rPr lang="en-US" sz="2400" dirty="0">
                <a:solidFill>
                  <a:schemeClr val="bg1"/>
                </a:solidFill>
              </a:rPr>
              <a:t> </a:t>
            </a:r>
            <a:r>
              <a:rPr lang="en-US" sz="2400" dirty="0" err="1">
                <a:solidFill>
                  <a:schemeClr val="bg1"/>
                </a:solidFill>
              </a:rPr>
              <a:t>bahasa</a:t>
            </a:r>
            <a:r>
              <a:rPr lang="en-US" sz="2400" dirty="0">
                <a:solidFill>
                  <a:schemeClr val="bg1"/>
                </a:solidFill>
              </a:rPr>
              <a:t> </a:t>
            </a:r>
            <a:r>
              <a:rPr lang="en-US" sz="2400" dirty="0" err="1">
                <a:solidFill>
                  <a:schemeClr val="bg1"/>
                </a:solidFill>
              </a:rPr>
              <a:t>harus</a:t>
            </a:r>
            <a:r>
              <a:rPr lang="en-US" sz="2400" dirty="0">
                <a:solidFill>
                  <a:schemeClr val="bg1"/>
                </a:solidFill>
              </a:rPr>
              <a:t> </a:t>
            </a:r>
            <a:r>
              <a:rPr lang="en-US" sz="2400" dirty="0" err="1">
                <a:solidFill>
                  <a:schemeClr val="bg1"/>
                </a:solidFill>
              </a:rPr>
              <a:t>dilakukan</a:t>
            </a:r>
            <a:r>
              <a:rPr lang="en-US" sz="2400" dirty="0">
                <a:solidFill>
                  <a:schemeClr val="bg1"/>
                </a:solidFill>
              </a:rPr>
              <a:t> </a:t>
            </a:r>
            <a:r>
              <a:rPr lang="en-US" sz="2400" dirty="0" err="1">
                <a:solidFill>
                  <a:schemeClr val="bg1"/>
                </a:solidFill>
              </a:rPr>
              <a:t>secara</a:t>
            </a:r>
            <a:r>
              <a:rPr lang="en-US" sz="2400" dirty="0">
                <a:solidFill>
                  <a:schemeClr val="bg1"/>
                </a:solidFill>
              </a:rPr>
              <a:t> </a:t>
            </a:r>
            <a:r>
              <a:rPr lang="en-US" sz="2400" dirty="0" err="1">
                <a:solidFill>
                  <a:schemeClr val="bg1"/>
                </a:solidFill>
              </a:rPr>
              <a:t>terstruktur</a:t>
            </a:r>
            <a:r>
              <a:rPr lang="en-US" sz="2400" dirty="0">
                <a:solidFill>
                  <a:schemeClr val="bg1"/>
                </a:solidFill>
              </a:rPr>
              <a:t> </a:t>
            </a:r>
            <a:r>
              <a:rPr lang="en-US" sz="2400" dirty="0" err="1">
                <a:solidFill>
                  <a:schemeClr val="bg1"/>
                </a:solidFill>
              </a:rPr>
              <a:t>topiknya</a:t>
            </a:r>
            <a:r>
              <a:rPr lang="en-US" sz="2400" dirty="0">
                <a:solidFill>
                  <a:schemeClr val="bg1"/>
                </a:solidFill>
              </a:rPr>
              <a:t> </a:t>
            </a:r>
            <a:r>
              <a:rPr lang="en-US" sz="2400" dirty="0" err="1">
                <a:solidFill>
                  <a:schemeClr val="bg1"/>
                </a:solidFill>
              </a:rPr>
              <a:t>jangan</a:t>
            </a:r>
            <a:r>
              <a:rPr lang="en-US" sz="2400" dirty="0">
                <a:solidFill>
                  <a:schemeClr val="bg1"/>
                </a:solidFill>
              </a:rPr>
              <a:t> </a:t>
            </a:r>
            <a:r>
              <a:rPr lang="en-US" sz="2400" dirty="0" err="1">
                <a:solidFill>
                  <a:schemeClr val="bg1"/>
                </a:solidFill>
              </a:rPr>
              <a:t>dicampur</a:t>
            </a:r>
            <a:r>
              <a:rPr lang="en-US" sz="2400" dirty="0">
                <a:solidFill>
                  <a:schemeClr val="bg1"/>
                </a:solidFill>
              </a:rPr>
              <a:t> </a:t>
            </a:r>
            <a:r>
              <a:rPr lang="en-US" sz="2400" dirty="0" err="1">
                <a:solidFill>
                  <a:schemeClr val="bg1"/>
                </a:solidFill>
              </a:rPr>
              <a:t>pembahasan</a:t>
            </a:r>
            <a:r>
              <a:rPr lang="en-US" sz="2400" dirty="0">
                <a:solidFill>
                  <a:schemeClr val="bg1"/>
                </a:solidFill>
              </a:rPr>
              <a:t> </a:t>
            </a:r>
            <a:r>
              <a:rPr lang="en-US" sz="2400" dirty="0" err="1">
                <a:solidFill>
                  <a:schemeClr val="bg1"/>
                </a:solidFill>
              </a:rPr>
              <a:t>tidak</a:t>
            </a:r>
            <a:r>
              <a:rPr lang="en-US" sz="2400" dirty="0">
                <a:solidFill>
                  <a:schemeClr val="bg1"/>
                </a:solidFill>
              </a:rPr>
              <a:t> </a:t>
            </a:r>
            <a:r>
              <a:rPr lang="en-US" sz="2400" dirty="0" err="1">
                <a:solidFill>
                  <a:schemeClr val="bg1"/>
                </a:solidFill>
              </a:rPr>
              <a:t>fokus</a:t>
            </a:r>
            <a:r>
              <a:rPr lang="en-US" sz="2400" dirty="0">
                <a:solidFill>
                  <a:schemeClr val="bg1"/>
                </a:solidFill>
              </a:rPr>
              <a:t>. </a:t>
            </a:r>
            <a:r>
              <a:rPr lang="en-US" sz="2400" dirty="0" err="1">
                <a:solidFill>
                  <a:schemeClr val="bg1"/>
                </a:solidFill>
              </a:rPr>
              <a:t>Dimulai</a:t>
            </a:r>
            <a:r>
              <a:rPr lang="en-US" sz="2400" dirty="0">
                <a:solidFill>
                  <a:schemeClr val="bg1"/>
                </a:solidFill>
              </a:rPr>
              <a:t> </a:t>
            </a:r>
            <a:r>
              <a:rPr lang="en-US" sz="2400" dirty="0" err="1">
                <a:solidFill>
                  <a:schemeClr val="bg1"/>
                </a:solidFill>
              </a:rPr>
              <a:t>dari</a:t>
            </a:r>
            <a:r>
              <a:rPr lang="en-US" sz="2400" dirty="0">
                <a:solidFill>
                  <a:schemeClr val="bg1"/>
                </a:solidFill>
              </a:rPr>
              <a:t> </a:t>
            </a:r>
            <a:r>
              <a:rPr lang="en-US" sz="2400" dirty="0" err="1">
                <a:solidFill>
                  <a:schemeClr val="bg1"/>
                </a:solidFill>
              </a:rPr>
              <a:t>yg</a:t>
            </a:r>
            <a:r>
              <a:rPr lang="en-US" sz="2400" dirty="0">
                <a:solidFill>
                  <a:schemeClr val="bg1"/>
                </a:solidFill>
              </a:rPr>
              <a:t> fundamental </a:t>
            </a:r>
            <a:r>
              <a:rPr lang="en-US" sz="2400" dirty="0" err="1">
                <a:solidFill>
                  <a:schemeClr val="bg1"/>
                </a:solidFill>
              </a:rPr>
              <a:t>sampai</a:t>
            </a:r>
            <a:r>
              <a:rPr lang="en-US" sz="2400" dirty="0">
                <a:solidFill>
                  <a:schemeClr val="bg1"/>
                </a:solidFill>
              </a:rPr>
              <a:t> </a:t>
            </a:r>
            <a:r>
              <a:rPr lang="en-US" sz="2400" dirty="0" err="1">
                <a:solidFill>
                  <a:schemeClr val="bg1"/>
                </a:solidFill>
              </a:rPr>
              <a:t>hal</a:t>
            </a:r>
            <a:r>
              <a:rPr lang="en-US" sz="2400" dirty="0">
                <a:solidFill>
                  <a:schemeClr val="bg1"/>
                </a:solidFill>
              </a:rPr>
              <a:t> yang </a:t>
            </a:r>
            <a:r>
              <a:rPr lang="en-US" sz="2400" dirty="0" err="1">
                <a:solidFill>
                  <a:schemeClr val="bg1"/>
                </a:solidFill>
              </a:rPr>
              <a:t>operasional</a:t>
            </a:r>
            <a:r>
              <a:rPr lang="en-US" sz="2400" dirty="0">
                <a:solidFill>
                  <a:schemeClr val="bg1"/>
                </a:solidFill>
              </a:rPr>
              <a:t> </a:t>
            </a:r>
            <a:r>
              <a:rPr lang="en-US" sz="2400" dirty="0" err="1">
                <a:solidFill>
                  <a:schemeClr val="bg1"/>
                </a:solidFill>
              </a:rPr>
              <a:t>permoda</a:t>
            </a:r>
            <a:r>
              <a:rPr lang="en-US" sz="2400" dirty="0">
                <a:solidFill>
                  <a:schemeClr val="bg1"/>
                </a:solidFill>
              </a:rPr>
              <a:t>. </a:t>
            </a:r>
            <a:r>
              <a:rPr lang="en-US" sz="2400" dirty="0" err="1">
                <a:solidFill>
                  <a:schemeClr val="bg1"/>
                </a:solidFill>
              </a:rPr>
              <a:t>Contoh</a:t>
            </a:r>
            <a:r>
              <a:rPr lang="en-US" sz="2400" dirty="0">
                <a:solidFill>
                  <a:schemeClr val="bg1"/>
                </a:solidFill>
              </a:rPr>
              <a:t> </a:t>
            </a:r>
            <a:r>
              <a:rPr lang="en-US" sz="2400" dirty="0" err="1">
                <a:solidFill>
                  <a:schemeClr val="bg1"/>
                </a:solidFill>
              </a:rPr>
              <a:t>ysng</a:t>
            </a:r>
            <a:r>
              <a:rPr lang="en-US" sz="2400" dirty="0">
                <a:solidFill>
                  <a:schemeClr val="bg1"/>
                </a:solidFill>
              </a:rPr>
              <a:t> </a:t>
            </a:r>
            <a:r>
              <a:rPr lang="en-US" sz="2400" dirty="0" err="1">
                <a:solidFill>
                  <a:schemeClr val="bg1"/>
                </a:solidFill>
              </a:rPr>
              <a:t>dibahas</a:t>
            </a:r>
            <a:r>
              <a:rPr lang="en-US" sz="2400" dirty="0">
                <a:solidFill>
                  <a:schemeClr val="bg1"/>
                </a:solidFill>
              </a:rPr>
              <a:t> </a:t>
            </a:r>
            <a:r>
              <a:rPr lang="en-US" sz="2400" dirty="0" err="1">
                <a:solidFill>
                  <a:schemeClr val="bg1"/>
                </a:solidFill>
              </a:rPr>
              <a:t>diatas</a:t>
            </a:r>
            <a:r>
              <a:rPr lang="en-US" sz="2400" dirty="0">
                <a:solidFill>
                  <a:schemeClr val="bg1"/>
                </a:solidFill>
              </a:rPr>
              <a:t> </a:t>
            </a:r>
            <a:r>
              <a:rPr lang="en-US" sz="2400" dirty="0" err="1">
                <a:solidFill>
                  <a:schemeClr val="bg1"/>
                </a:solidFill>
              </a:rPr>
              <a:t>itu</a:t>
            </a:r>
            <a:r>
              <a:rPr lang="en-US" sz="2400" dirty="0">
                <a:solidFill>
                  <a:schemeClr val="bg1"/>
                </a:solidFill>
              </a:rPr>
              <a:t> pada </a:t>
            </a:r>
            <a:r>
              <a:rPr lang="en-US" sz="2400" dirty="0" err="1">
                <a:solidFill>
                  <a:schemeClr val="bg1"/>
                </a:solidFill>
              </a:rPr>
              <a:t>tingkat</a:t>
            </a:r>
            <a:r>
              <a:rPr lang="en-US" sz="2400" dirty="0">
                <a:solidFill>
                  <a:schemeClr val="bg1"/>
                </a:solidFill>
              </a:rPr>
              <a:t> mana </a:t>
            </a:r>
            <a:r>
              <a:rPr lang="en-US" sz="2400" dirty="0" err="1">
                <a:solidFill>
                  <a:schemeClr val="bg1"/>
                </a:solidFill>
              </a:rPr>
              <a:t>untuk</a:t>
            </a:r>
            <a:r>
              <a:rPr lang="en-US" sz="2400" dirty="0">
                <a:solidFill>
                  <a:schemeClr val="bg1"/>
                </a:solidFill>
              </a:rPr>
              <a:t> </a:t>
            </a:r>
            <a:r>
              <a:rPr lang="en-US" sz="2400" dirty="0" err="1">
                <a:solidFill>
                  <a:schemeClr val="bg1"/>
                </a:solidFill>
              </a:rPr>
              <a:t>semua</a:t>
            </a:r>
            <a:r>
              <a:rPr lang="en-US" sz="2400" dirty="0">
                <a:solidFill>
                  <a:schemeClr val="bg1"/>
                </a:solidFill>
              </a:rPr>
              <a:t> </a:t>
            </a:r>
            <a:r>
              <a:rPr lang="en-US" sz="2400" dirty="0" err="1">
                <a:solidFill>
                  <a:schemeClr val="bg1"/>
                </a:solidFill>
              </a:rPr>
              <a:t>moda</a:t>
            </a:r>
            <a:r>
              <a:rPr lang="en-US" sz="2400" dirty="0">
                <a:solidFill>
                  <a:schemeClr val="bg1"/>
                </a:solidFill>
              </a:rPr>
              <a:t> </a:t>
            </a:r>
            <a:r>
              <a:rPr lang="en-US" sz="2400" dirty="0" err="1">
                <a:solidFill>
                  <a:schemeClr val="bg1"/>
                </a:solidFill>
              </a:rPr>
              <a:t>atau</a:t>
            </a:r>
            <a:r>
              <a:rPr lang="en-US" sz="2400" dirty="0">
                <a:solidFill>
                  <a:schemeClr val="bg1"/>
                </a:solidFill>
              </a:rPr>
              <a:t> </a:t>
            </a:r>
            <a:r>
              <a:rPr lang="en-US" sz="2400" dirty="0" err="1">
                <a:solidFill>
                  <a:schemeClr val="bg1"/>
                </a:solidFill>
              </a:rPr>
              <a:t>moda</a:t>
            </a:r>
            <a:r>
              <a:rPr lang="en-US" sz="2400" dirty="0">
                <a:solidFill>
                  <a:schemeClr val="bg1"/>
                </a:solidFill>
              </a:rPr>
              <a:t> </a:t>
            </a:r>
            <a:r>
              <a:rPr lang="en-US" sz="2400" dirty="0" err="1">
                <a:solidFill>
                  <a:schemeClr val="bg1"/>
                </a:solidFill>
              </a:rPr>
              <a:t>tertentu</a:t>
            </a:r>
            <a:r>
              <a:rPr lang="en-US" sz="2400" dirty="0">
                <a:solidFill>
                  <a:schemeClr val="bg1"/>
                </a:solidFill>
              </a:rPr>
              <a:t> </a:t>
            </a:r>
            <a:r>
              <a:rPr lang="en-US" sz="2400" dirty="0" err="1">
                <a:solidFill>
                  <a:schemeClr val="bg1"/>
                </a:solidFill>
              </a:rPr>
              <a:t>saja</a:t>
            </a:r>
            <a:r>
              <a:rPr lang="en-US" sz="2400" dirty="0">
                <a:solidFill>
                  <a:schemeClr val="bg1"/>
                </a:solidFill>
              </a:rPr>
              <a:t>. Oleh </a:t>
            </a:r>
            <a:r>
              <a:rPr lang="en-US" sz="2400" dirty="0" err="1">
                <a:solidFill>
                  <a:schemeClr val="bg1"/>
                </a:solidFill>
              </a:rPr>
              <a:t>karena</a:t>
            </a:r>
            <a:r>
              <a:rPr lang="en-US" sz="2400" dirty="0">
                <a:solidFill>
                  <a:schemeClr val="bg1"/>
                </a:solidFill>
              </a:rPr>
              <a:t> </a:t>
            </a:r>
            <a:r>
              <a:rPr lang="en-US" sz="2400" dirty="0" err="1">
                <a:solidFill>
                  <a:schemeClr val="bg1"/>
                </a:solidFill>
              </a:rPr>
              <a:t>itu</a:t>
            </a:r>
            <a:r>
              <a:rPr lang="en-US" sz="2400" dirty="0">
                <a:solidFill>
                  <a:schemeClr val="bg1"/>
                </a:solidFill>
              </a:rPr>
              <a:t> </a:t>
            </a:r>
            <a:r>
              <a:rPr lang="en-US" sz="2400" dirty="0" err="1">
                <a:solidFill>
                  <a:schemeClr val="bg1"/>
                </a:solidFill>
              </a:rPr>
              <a:t>dalam</a:t>
            </a:r>
            <a:r>
              <a:rPr lang="en-US" sz="2400" dirty="0">
                <a:solidFill>
                  <a:schemeClr val="bg1"/>
                </a:solidFill>
              </a:rPr>
              <a:t> </a:t>
            </a:r>
            <a:r>
              <a:rPr lang="en-US" sz="2400" dirty="0" err="1">
                <a:solidFill>
                  <a:schemeClr val="bg1"/>
                </a:solidFill>
              </a:rPr>
              <a:t>rsngka</a:t>
            </a:r>
            <a:r>
              <a:rPr lang="en-US" sz="2400" dirty="0">
                <a:solidFill>
                  <a:schemeClr val="bg1"/>
                </a:solidFill>
              </a:rPr>
              <a:t> </a:t>
            </a:r>
            <a:r>
              <a:rPr lang="en-US" sz="2400" dirty="0" err="1">
                <a:solidFill>
                  <a:schemeClr val="bg1"/>
                </a:solidFill>
              </a:rPr>
              <a:t>penyamaan</a:t>
            </a:r>
            <a:r>
              <a:rPr lang="en-US" sz="2400" dirty="0">
                <a:solidFill>
                  <a:schemeClr val="bg1"/>
                </a:solidFill>
              </a:rPr>
              <a:t> </a:t>
            </a:r>
            <a:r>
              <a:rPr lang="en-US" sz="2400" dirty="0" err="1">
                <a:solidFill>
                  <a:schemeClr val="bg1"/>
                </a:solidFill>
              </a:rPr>
              <a:t>bahasa</a:t>
            </a:r>
            <a:r>
              <a:rPr lang="en-US" sz="2400" dirty="0">
                <a:solidFill>
                  <a:schemeClr val="bg1"/>
                </a:solidFill>
              </a:rPr>
              <a:t> </a:t>
            </a:r>
            <a:r>
              <a:rPr lang="en-US" sz="2400" dirty="0" err="1">
                <a:solidFill>
                  <a:schemeClr val="bg1"/>
                </a:solidFill>
              </a:rPr>
              <a:t>kita</a:t>
            </a:r>
            <a:r>
              <a:rPr lang="en-US" sz="2400" dirty="0">
                <a:solidFill>
                  <a:schemeClr val="bg1"/>
                </a:solidFill>
              </a:rPr>
              <a:t> </a:t>
            </a:r>
            <a:r>
              <a:rPr lang="en-US" sz="2400" dirty="0" err="1">
                <a:solidFill>
                  <a:schemeClr val="bg1"/>
                </a:solidFill>
              </a:rPr>
              <a:t>sepakati</a:t>
            </a:r>
            <a:r>
              <a:rPr lang="en-US" sz="2400" dirty="0">
                <a:solidFill>
                  <a:schemeClr val="bg1"/>
                </a:solidFill>
              </a:rPr>
              <a:t> </a:t>
            </a:r>
            <a:r>
              <a:rPr lang="en-US" sz="2400" dirty="0" err="1">
                <a:solidFill>
                  <a:schemeClr val="bg1"/>
                </a:solidFill>
              </a:rPr>
              <a:t>struktir</a:t>
            </a:r>
            <a:r>
              <a:rPr lang="en-US" sz="2400" dirty="0">
                <a:solidFill>
                  <a:schemeClr val="bg1"/>
                </a:solidFill>
              </a:rPr>
              <a:t> </a:t>
            </a:r>
            <a:r>
              <a:rPr lang="en-US" sz="2400" dirty="0" err="1">
                <a:solidFill>
                  <a:schemeClr val="bg1"/>
                </a:solidFill>
              </a:rPr>
              <a:t>topik</a:t>
            </a:r>
            <a:r>
              <a:rPr lang="en-US" sz="2400" dirty="0">
                <a:solidFill>
                  <a:schemeClr val="bg1"/>
                </a:solidFill>
              </a:rPr>
              <a:t> </a:t>
            </a:r>
            <a:r>
              <a:rPr lang="en-US" sz="2400" dirty="0" err="1">
                <a:solidFill>
                  <a:schemeClr val="bg1"/>
                </a:solidFill>
              </a:rPr>
              <a:t>bahasan</a:t>
            </a:r>
            <a:r>
              <a:rPr lang="en-US" sz="2400" dirty="0">
                <a:solidFill>
                  <a:schemeClr val="bg1"/>
                </a:solidFill>
              </a:rPr>
              <a:t>. </a:t>
            </a:r>
          </a:p>
          <a:p>
            <a:pPr marL="0" indent="0">
              <a:buNone/>
            </a:pPr>
            <a:r>
              <a:rPr lang="en-US" sz="2400" dirty="0" err="1">
                <a:solidFill>
                  <a:schemeClr val="bg1"/>
                </a:solidFill>
              </a:rPr>
              <a:t>Misalnya</a:t>
            </a:r>
            <a:r>
              <a:rPr lang="en-US" sz="2400" dirty="0">
                <a:solidFill>
                  <a:schemeClr val="bg1"/>
                </a:solidFill>
              </a:rPr>
              <a:t> </a:t>
            </a:r>
            <a:r>
              <a:rPr lang="en-US" sz="2400" dirty="0" err="1">
                <a:solidFill>
                  <a:schemeClr val="bg1"/>
                </a:solidFill>
              </a:rPr>
              <a:t>topik</a:t>
            </a:r>
            <a:r>
              <a:rPr lang="en-US" sz="2400" dirty="0">
                <a:solidFill>
                  <a:schemeClr val="bg1"/>
                </a:solidFill>
              </a:rPr>
              <a:t> fundamental :</a:t>
            </a:r>
          </a:p>
          <a:p>
            <a:pPr marL="457200" indent="-457200">
              <a:buClrTx/>
              <a:buSzPct val="100000"/>
              <a:buFont typeface="+mj-lt"/>
              <a:buAutoNum type="arabicPeriod"/>
            </a:pPr>
            <a:r>
              <a:rPr lang="en-US" sz="2400" dirty="0" err="1">
                <a:solidFill>
                  <a:schemeClr val="bg1"/>
                </a:solidFill>
              </a:rPr>
              <a:t>Apa</a:t>
            </a:r>
            <a:r>
              <a:rPr lang="en-US" sz="2400" dirty="0">
                <a:solidFill>
                  <a:schemeClr val="bg1"/>
                </a:solidFill>
              </a:rPr>
              <a:t> </a:t>
            </a:r>
            <a:r>
              <a:rPr lang="en-US" sz="2400" dirty="0" err="1">
                <a:solidFill>
                  <a:schemeClr val="bg1"/>
                </a:solidFill>
              </a:rPr>
              <a:t>itu</a:t>
            </a:r>
            <a:r>
              <a:rPr lang="en-US" sz="2400" dirty="0">
                <a:solidFill>
                  <a:schemeClr val="bg1"/>
                </a:solidFill>
              </a:rPr>
              <a:t> </a:t>
            </a:r>
            <a:r>
              <a:rPr lang="en-US" sz="2400" dirty="0" err="1">
                <a:solidFill>
                  <a:schemeClr val="bg1"/>
                </a:solidFill>
              </a:rPr>
              <a:t>transportasi</a:t>
            </a:r>
            <a:r>
              <a:rPr lang="en-US" sz="2400" dirty="0">
                <a:solidFill>
                  <a:schemeClr val="bg1"/>
                </a:solidFill>
              </a:rPr>
              <a:t> ?</a:t>
            </a:r>
          </a:p>
          <a:p>
            <a:pPr marL="457200" indent="-457200">
              <a:buClrTx/>
              <a:buSzPct val="100000"/>
              <a:buFont typeface="+mj-lt"/>
              <a:buAutoNum type="arabicPeriod"/>
            </a:pPr>
            <a:r>
              <a:rPr lang="en-US" sz="2400" dirty="0">
                <a:solidFill>
                  <a:schemeClr val="bg1"/>
                </a:solidFill>
              </a:rPr>
              <a:t> </a:t>
            </a:r>
            <a:r>
              <a:rPr lang="en-US" sz="2400" dirty="0" err="1">
                <a:solidFill>
                  <a:schemeClr val="bg1"/>
                </a:solidFill>
              </a:rPr>
              <a:t>Apa</a:t>
            </a:r>
            <a:r>
              <a:rPr lang="en-US" sz="2400" dirty="0">
                <a:solidFill>
                  <a:schemeClr val="bg1"/>
                </a:solidFill>
              </a:rPr>
              <a:t> </a:t>
            </a:r>
            <a:r>
              <a:rPr lang="en-US" sz="2400" dirty="0" err="1">
                <a:solidFill>
                  <a:schemeClr val="bg1"/>
                </a:solidFill>
              </a:rPr>
              <a:t>itu</a:t>
            </a:r>
            <a:r>
              <a:rPr lang="en-US" sz="2400" dirty="0">
                <a:solidFill>
                  <a:schemeClr val="bg1"/>
                </a:solidFill>
              </a:rPr>
              <a:t> </a:t>
            </a:r>
            <a:r>
              <a:rPr lang="en-US" sz="2400" dirty="0" err="1">
                <a:solidFill>
                  <a:schemeClr val="bg1"/>
                </a:solidFill>
              </a:rPr>
              <a:t>sistem</a:t>
            </a:r>
            <a:r>
              <a:rPr lang="en-US" sz="2400" dirty="0">
                <a:solidFill>
                  <a:schemeClr val="bg1"/>
                </a:solidFill>
              </a:rPr>
              <a:t> </a:t>
            </a:r>
            <a:r>
              <a:rPr lang="en-US" sz="2400" dirty="0" err="1">
                <a:solidFill>
                  <a:schemeClr val="bg1"/>
                </a:solidFill>
              </a:rPr>
              <a:t>transportasi</a:t>
            </a:r>
            <a:r>
              <a:rPr lang="en-US" sz="2400" dirty="0">
                <a:solidFill>
                  <a:schemeClr val="bg1"/>
                </a:solidFill>
              </a:rPr>
              <a:t> </a:t>
            </a:r>
          </a:p>
          <a:p>
            <a:pPr marL="457200" indent="-457200">
              <a:buClrTx/>
              <a:buSzPct val="100000"/>
              <a:buFont typeface="+mj-lt"/>
              <a:buAutoNum type="arabicPeriod"/>
            </a:pPr>
            <a:r>
              <a:rPr lang="en-US" sz="2400" dirty="0" err="1">
                <a:solidFill>
                  <a:schemeClr val="bg1"/>
                </a:solidFill>
              </a:rPr>
              <a:t>Apa</a:t>
            </a:r>
            <a:r>
              <a:rPr lang="en-US" sz="2400" dirty="0">
                <a:solidFill>
                  <a:schemeClr val="bg1"/>
                </a:solidFill>
              </a:rPr>
              <a:t> </a:t>
            </a:r>
            <a:r>
              <a:rPr lang="en-US" sz="2400" dirty="0" err="1">
                <a:solidFill>
                  <a:schemeClr val="bg1"/>
                </a:solidFill>
              </a:rPr>
              <a:t>subsistem</a:t>
            </a:r>
            <a:r>
              <a:rPr lang="en-US" sz="2400" dirty="0">
                <a:solidFill>
                  <a:schemeClr val="bg1"/>
                </a:solidFill>
              </a:rPr>
              <a:t> </a:t>
            </a:r>
            <a:r>
              <a:rPr lang="en-US" sz="2400" dirty="0" err="1">
                <a:solidFill>
                  <a:schemeClr val="bg1"/>
                </a:solidFill>
              </a:rPr>
              <a:t>transportasi</a:t>
            </a:r>
            <a:r>
              <a:rPr lang="en-US" sz="2400" dirty="0">
                <a:solidFill>
                  <a:schemeClr val="bg1"/>
                </a:solidFill>
              </a:rPr>
              <a:t> dan </a:t>
            </a:r>
            <a:r>
              <a:rPr lang="en-US" sz="2400" dirty="0" err="1">
                <a:solidFill>
                  <a:schemeClr val="bg1"/>
                </a:solidFill>
              </a:rPr>
              <a:t>apa</a:t>
            </a:r>
            <a:r>
              <a:rPr lang="en-US" sz="2400" dirty="0">
                <a:solidFill>
                  <a:schemeClr val="bg1"/>
                </a:solidFill>
              </a:rPr>
              <a:t> </a:t>
            </a:r>
            <a:r>
              <a:rPr lang="en-US" sz="2400" dirty="0" err="1">
                <a:solidFill>
                  <a:schemeClr val="bg1"/>
                </a:solidFill>
              </a:rPr>
              <a:t>komponen</a:t>
            </a:r>
            <a:r>
              <a:rPr lang="en-US" sz="2400" dirty="0">
                <a:solidFill>
                  <a:schemeClr val="bg1"/>
                </a:solidFill>
              </a:rPr>
              <a:t> </a:t>
            </a:r>
            <a:r>
              <a:rPr lang="en-US" sz="2400" dirty="0" err="1">
                <a:solidFill>
                  <a:schemeClr val="bg1"/>
                </a:solidFill>
              </a:rPr>
              <a:t>dari</a:t>
            </a:r>
            <a:r>
              <a:rPr lang="en-US" sz="2400" dirty="0">
                <a:solidFill>
                  <a:schemeClr val="bg1"/>
                </a:solidFill>
              </a:rPr>
              <a:t> sub </a:t>
            </a:r>
            <a:r>
              <a:rPr lang="en-US" sz="2400" dirty="0" err="1">
                <a:solidFill>
                  <a:schemeClr val="bg1"/>
                </a:solidFill>
              </a:rPr>
              <a:t>sistem</a:t>
            </a:r>
            <a:r>
              <a:rPr lang="en-US" sz="2400" dirty="0">
                <a:solidFill>
                  <a:schemeClr val="bg1"/>
                </a:solidFill>
              </a:rPr>
              <a:t>.</a:t>
            </a:r>
          </a:p>
        </p:txBody>
      </p:sp>
      <p:sp>
        <p:nvSpPr>
          <p:cNvPr id="4" name="Date Placeholder 3">
            <a:extLst>
              <a:ext uri="{FF2B5EF4-FFF2-40B4-BE49-F238E27FC236}">
                <a16:creationId xmlns:a16="http://schemas.microsoft.com/office/drawing/2014/main" id="{1A6584EC-9CBD-4BD2-9322-0B38A5ACA089}"/>
              </a:ext>
            </a:extLst>
          </p:cNvPr>
          <p:cNvSpPr>
            <a:spLocks noGrp="1"/>
          </p:cNvSpPr>
          <p:nvPr>
            <p:ph type="dt" sz="half" idx="10"/>
          </p:nvPr>
        </p:nvSpPr>
        <p:spPr/>
        <p:txBody>
          <a:bodyPr/>
          <a:lstStyle/>
          <a:p>
            <a:fld id="{1D6CAA09-D13A-46C4-9232-4FD38D8DC3A8}" type="datetime1">
              <a:rPr lang="en-US" smtClean="0"/>
              <a:t>11/14/2022</a:t>
            </a:fld>
            <a:endParaRPr lang="en-US" dirty="0"/>
          </a:p>
        </p:txBody>
      </p:sp>
      <p:sp>
        <p:nvSpPr>
          <p:cNvPr id="5" name="Slide Number Placeholder 4">
            <a:extLst>
              <a:ext uri="{FF2B5EF4-FFF2-40B4-BE49-F238E27FC236}">
                <a16:creationId xmlns:a16="http://schemas.microsoft.com/office/drawing/2014/main" id="{14F7A909-A1D8-4B39-9C8A-A617BA82579E}"/>
              </a:ext>
            </a:extLst>
          </p:cNvPr>
          <p:cNvSpPr>
            <a:spLocks noGrp="1"/>
          </p:cNvSpPr>
          <p:nvPr>
            <p:ph type="sldNum" sz="quarter" idx="12"/>
          </p:nvPr>
        </p:nvSpPr>
        <p:spPr/>
        <p:txBody>
          <a:bodyPr/>
          <a:lstStyle/>
          <a:p>
            <a:fld id="{3A98EE3D-8CD1-4C3F-BD1C-C98C9596463C}" type="slidenum">
              <a:rPr lang="en-US" smtClean="0"/>
              <a:t>36</a:t>
            </a:fld>
            <a:endParaRPr lang="en-US" dirty="0"/>
          </a:p>
        </p:txBody>
      </p:sp>
      <p:sp>
        <p:nvSpPr>
          <p:cNvPr id="6" name="Title 1">
            <a:extLst>
              <a:ext uri="{FF2B5EF4-FFF2-40B4-BE49-F238E27FC236}">
                <a16:creationId xmlns:a16="http://schemas.microsoft.com/office/drawing/2014/main" id="{F099C895-6461-4D2F-BAD2-78930474AB73}"/>
              </a:ext>
            </a:extLst>
          </p:cNvPr>
          <p:cNvSpPr txBox="1">
            <a:spLocks/>
          </p:cNvSpPr>
          <p:nvPr/>
        </p:nvSpPr>
        <p:spPr>
          <a:xfrm>
            <a:off x="400217" y="309878"/>
            <a:ext cx="11513488" cy="692080"/>
          </a:xfrm>
          <a:prstGeom prst="rect">
            <a:avLst/>
          </a:prstGeom>
          <a:solidFill>
            <a:schemeClr val="tx1"/>
          </a:solidFill>
        </p:spPr>
        <p:txBody>
          <a:bodyPr vert="horz" lIns="91440" tIns="45720" rIns="91440" bIns="45720" rtlCol="0" anchor="b">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uClr>
                <a:schemeClr val="bg1"/>
              </a:buClr>
            </a:pPr>
            <a:r>
              <a:rPr lang="en-US" sz="2400" b="1" dirty="0">
                <a:solidFill>
                  <a:schemeClr val="bg1"/>
                </a:solidFill>
                <a:latin typeface="Lucida Sans" panose="020B0602030504020204" pitchFamily="34" charset="0"/>
              </a:rPr>
              <a:t>D.1.  </a:t>
            </a:r>
            <a:r>
              <a:rPr lang="en-US" sz="2400" b="1" dirty="0" err="1">
                <a:solidFill>
                  <a:schemeClr val="bg1"/>
                </a:solidFill>
                <a:latin typeface="Lucida Sans" panose="020B0602030504020204" pitchFamily="34" charset="0"/>
              </a:rPr>
              <a:t>pengaturan</a:t>
            </a:r>
            <a:r>
              <a:rPr lang="en-US" sz="2400" b="1" dirty="0">
                <a:solidFill>
                  <a:schemeClr val="bg1"/>
                </a:solidFill>
                <a:latin typeface="Lucida Sans" panose="020B0602030504020204" pitchFamily="34" charset="0"/>
              </a:rPr>
              <a:t> </a:t>
            </a:r>
            <a:r>
              <a:rPr lang="en-US" sz="2400" b="1" dirty="0" err="1">
                <a:solidFill>
                  <a:schemeClr val="bg1"/>
                </a:solidFill>
                <a:latin typeface="Lucida Sans" panose="020B0602030504020204" pitchFamily="34" charset="0"/>
              </a:rPr>
              <a:t>sistranas</a:t>
            </a:r>
            <a:r>
              <a:rPr lang="en-US" sz="2400" b="1" dirty="0">
                <a:solidFill>
                  <a:schemeClr val="bg1"/>
                </a:solidFill>
                <a:latin typeface="Lucida Sans" panose="020B0602030504020204" pitchFamily="34" charset="0"/>
              </a:rPr>
              <a:t> dan </a:t>
            </a:r>
            <a:r>
              <a:rPr lang="en-US" sz="2400" b="1" dirty="0" err="1">
                <a:solidFill>
                  <a:schemeClr val="bg1"/>
                </a:solidFill>
                <a:latin typeface="Lucida Sans" panose="020B0602030504020204" pitchFamily="34" charset="0"/>
              </a:rPr>
              <a:t>ritn</a:t>
            </a:r>
            <a:endParaRPr lang="en-US" sz="2400" b="1" dirty="0">
              <a:solidFill>
                <a:schemeClr val="bg1"/>
              </a:solidFill>
              <a:latin typeface="Lucida Sans" panose="020B0602030504020204" pitchFamily="34" charset="0"/>
            </a:endParaRPr>
          </a:p>
        </p:txBody>
      </p:sp>
    </p:spTree>
    <p:extLst>
      <p:ext uri="{BB962C8B-B14F-4D97-AF65-F5344CB8AC3E}">
        <p14:creationId xmlns:p14="http://schemas.microsoft.com/office/powerpoint/2010/main" val="1438098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E07CC9-EF48-4AB6-80DA-4AD5779EF024}"/>
              </a:ext>
            </a:extLst>
          </p:cNvPr>
          <p:cNvSpPr>
            <a:spLocks noGrp="1"/>
          </p:cNvSpPr>
          <p:nvPr>
            <p:ph idx="1"/>
          </p:nvPr>
        </p:nvSpPr>
        <p:spPr>
          <a:xfrm>
            <a:off x="581192" y="559425"/>
            <a:ext cx="11029615" cy="5739149"/>
          </a:xfrm>
          <a:solidFill>
            <a:schemeClr val="accent5">
              <a:lumMod val="75000"/>
            </a:schemeClr>
          </a:solidFill>
        </p:spPr>
        <p:txBody>
          <a:bodyPr>
            <a:noAutofit/>
          </a:bodyPr>
          <a:lstStyle/>
          <a:p>
            <a:pPr marL="457200" indent="-457200">
              <a:buClrTx/>
              <a:buSzPct val="100000"/>
              <a:buFont typeface="+mj-lt"/>
              <a:buAutoNum type="arabicPeriod" startAt="4"/>
            </a:pPr>
            <a:r>
              <a:rPr lang="en-US" sz="2400" dirty="0" err="1">
                <a:solidFill>
                  <a:schemeClr val="bg1"/>
                </a:solidFill>
              </a:rPr>
              <a:t>Bagaimana</a:t>
            </a:r>
            <a:r>
              <a:rPr lang="en-US" sz="2400" dirty="0">
                <a:solidFill>
                  <a:schemeClr val="bg1"/>
                </a:solidFill>
              </a:rPr>
              <a:t> </a:t>
            </a:r>
            <a:r>
              <a:rPr lang="en-US" sz="2400" dirty="0" err="1">
                <a:solidFill>
                  <a:schemeClr val="bg1"/>
                </a:solidFill>
              </a:rPr>
              <a:t>hierarkhi</a:t>
            </a:r>
            <a:r>
              <a:rPr lang="en-US" sz="2400" dirty="0">
                <a:solidFill>
                  <a:schemeClr val="bg1"/>
                </a:solidFill>
              </a:rPr>
              <a:t> </a:t>
            </a:r>
            <a:r>
              <a:rPr lang="en-US" sz="2400" dirty="0" err="1">
                <a:solidFill>
                  <a:schemeClr val="bg1"/>
                </a:solidFill>
              </a:rPr>
              <a:t>sistem</a:t>
            </a:r>
            <a:r>
              <a:rPr lang="en-US" sz="2400" dirty="0">
                <a:solidFill>
                  <a:schemeClr val="bg1"/>
                </a:solidFill>
              </a:rPr>
              <a:t> </a:t>
            </a:r>
            <a:r>
              <a:rPr lang="en-US" sz="2400" dirty="0" err="1">
                <a:solidFill>
                  <a:schemeClr val="bg1"/>
                </a:solidFill>
              </a:rPr>
              <a:t>transportasi</a:t>
            </a:r>
            <a:r>
              <a:rPr lang="en-US" sz="2400" dirty="0">
                <a:solidFill>
                  <a:schemeClr val="bg1"/>
                </a:solidFill>
              </a:rPr>
              <a:t> di Indonesia ?5. </a:t>
            </a:r>
            <a:r>
              <a:rPr lang="en-US" sz="2400" dirty="0" err="1">
                <a:solidFill>
                  <a:schemeClr val="bg1"/>
                </a:solidFill>
              </a:rPr>
              <a:t>Bagaimsna</a:t>
            </a:r>
            <a:r>
              <a:rPr lang="en-US" sz="2400" dirty="0">
                <a:solidFill>
                  <a:schemeClr val="bg1"/>
                </a:solidFill>
              </a:rPr>
              <a:t> </a:t>
            </a:r>
            <a:r>
              <a:rPr lang="en-US" sz="2400" dirty="0" err="1">
                <a:solidFill>
                  <a:schemeClr val="bg1"/>
                </a:solidFill>
              </a:rPr>
              <a:t>kita</a:t>
            </a:r>
            <a:r>
              <a:rPr lang="en-US" sz="2400" dirty="0">
                <a:solidFill>
                  <a:schemeClr val="bg1"/>
                </a:solidFill>
              </a:rPr>
              <a:t> </a:t>
            </a:r>
            <a:r>
              <a:rPr lang="en-US" sz="2400" dirty="0" err="1">
                <a:solidFill>
                  <a:schemeClr val="bg1"/>
                </a:solidFill>
              </a:rPr>
              <a:t>menilai</a:t>
            </a:r>
            <a:r>
              <a:rPr lang="en-US" sz="2400" dirty="0">
                <a:solidFill>
                  <a:schemeClr val="bg1"/>
                </a:solidFill>
              </a:rPr>
              <a:t> </a:t>
            </a:r>
            <a:r>
              <a:rPr lang="en-US" sz="2400" dirty="0" err="1">
                <a:solidFill>
                  <a:schemeClr val="bg1"/>
                </a:solidFill>
              </a:rPr>
              <a:t>kinerja</a:t>
            </a:r>
            <a:r>
              <a:rPr lang="en-US" sz="2400" dirty="0">
                <a:solidFill>
                  <a:schemeClr val="bg1"/>
                </a:solidFill>
              </a:rPr>
              <a:t> </a:t>
            </a:r>
            <a:r>
              <a:rPr lang="en-US" sz="2400" dirty="0" err="1">
                <a:solidFill>
                  <a:schemeClr val="bg1"/>
                </a:solidFill>
              </a:rPr>
              <a:t>sistem</a:t>
            </a:r>
            <a:r>
              <a:rPr lang="en-US" sz="2400" dirty="0">
                <a:solidFill>
                  <a:schemeClr val="bg1"/>
                </a:solidFill>
              </a:rPr>
              <a:t> ? </a:t>
            </a:r>
            <a:r>
              <a:rPr lang="en-US" sz="2400" dirty="0" err="1">
                <a:solidFill>
                  <a:schemeClr val="bg1"/>
                </a:solidFill>
              </a:rPr>
              <a:t>Efektif</a:t>
            </a:r>
            <a:r>
              <a:rPr lang="en-US" sz="2400" dirty="0">
                <a:solidFill>
                  <a:schemeClr val="bg1"/>
                </a:solidFill>
              </a:rPr>
              <a:t> dan </a:t>
            </a:r>
            <a:r>
              <a:rPr lang="en-US" sz="2400" dirty="0" err="1">
                <a:solidFill>
                  <a:schemeClr val="bg1"/>
                </a:solidFill>
              </a:rPr>
              <a:t>efisien</a:t>
            </a:r>
            <a:r>
              <a:rPr lang="en-US" sz="2400" dirty="0">
                <a:solidFill>
                  <a:schemeClr val="bg1"/>
                </a:solidFill>
              </a:rPr>
              <a:t> ? dan </a:t>
            </a:r>
            <a:r>
              <a:rPr lang="en-US" sz="2400" dirty="0" err="1">
                <a:solidFill>
                  <a:schemeClr val="bg1"/>
                </a:solidFill>
              </a:rPr>
              <a:t>bagaimana</a:t>
            </a:r>
            <a:r>
              <a:rPr lang="en-US" sz="2400" dirty="0">
                <a:solidFill>
                  <a:schemeClr val="bg1"/>
                </a:solidFill>
              </a:rPr>
              <a:t> </a:t>
            </a:r>
            <a:r>
              <a:rPr lang="en-US" sz="2400" dirty="0" err="1">
                <a:solidFill>
                  <a:schemeClr val="bg1"/>
                </a:solidFill>
              </a:rPr>
              <a:t>mengukurnya</a:t>
            </a:r>
            <a:r>
              <a:rPr lang="en-US" sz="2400" dirty="0">
                <a:solidFill>
                  <a:schemeClr val="bg1"/>
                </a:solidFill>
              </a:rPr>
              <a:t>.</a:t>
            </a:r>
          </a:p>
          <a:p>
            <a:pPr marL="457200" indent="-457200">
              <a:buClrTx/>
              <a:buSzPct val="100000"/>
              <a:buFont typeface="+mj-lt"/>
              <a:buAutoNum type="arabicPeriod" startAt="4"/>
            </a:pPr>
            <a:r>
              <a:rPr lang="en-US" sz="2400" dirty="0" err="1">
                <a:solidFill>
                  <a:schemeClr val="bg1"/>
                </a:solidFill>
              </a:rPr>
              <a:t>Bagaimsna</a:t>
            </a:r>
            <a:r>
              <a:rPr lang="en-US" sz="2400" dirty="0">
                <a:solidFill>
                  <a:schemeClr val="bg1"/>
                </a:solidFill>
              </a:rPr>
              <a:t> </a:t>
            </a:r>
            <a:r>
              <a:rPr lang="en-US" sz="2400" dirty="0" err="1">
                <a:solidFill>
                  <a:schemeClr val="bg1"/>
                </a:solidFill>
              </a:rPr>
              <a:t>kita</a:t>
            </a:r>
            <a:r>
              <a:rPr lang="en-US" sz="2400" dirty="0">
                <a:solidFill>
                  <a:schemeClr val="bg1"/>
                </a:solidFill>
              </a:rPr>
              <a:t> </a:t>
            </a:r>
            <a:r>
              <a:rPr lang="en-US" sz="2400" dirty="0" err="1">
                <a:solidFill>
                  <a:schemeClr val="bg1"/>
                </a:solidFill>
              </a:rPr>
              <a:t>menilai</a:t>
            </a:r>
            <a:r>
              <a:rPr lang="en-US" sz="2400" dirty="0">
                <a:solidFill>
                  <a:schemeClr val="bg1"/>
                </a:solidFill>
              </a:rPr>
              <a:t> </a:t>
            </a:r>
            <a:r>
              <a:rPr lang="en-US" sz="2400" dirty="0" err="1">
                <a:solidFill>
                  <a:schemeClr val="bg1"/>
                </a:solidFill>
              </a:rPr>
              <a:t>kinerja</a:t>
            </a:r>
            <a:r>
              <a:rPr lang="en-US" sz="2400" dirty="0">
                <a:solidFill>
                  <a:schemeClr val="bg1"/>
                </a:solidFill>
              </a:rPr>
              <a:t> </a:t>
            </a:r>
            <a:r>
              <a:rPr lang="en-US" sz="2400" dirty="0" err="1">
                <a:solidFill>
                  <a:schemeClr val="bg1"/>
                </a:solidFill>
              </a:rPr>
              <a:t>sistem</a:t>
            </a:r>
            <a:r>
              <a:rPr lang="en-US" sz="2400" dirty="0">
                <a:solidFill>
                  <a:schemeClr val="bg1"/>
                </a:solidFill>
              </a:rPr>
              <a:t> ? </a:t>
            </a:r>
            <a:r>
              <a:rPr lang="en-US" sz="2400" dirty="0" err="1">
                <a:solidFill>
                  <a:schemeClr val="bg1"/>
                </a:solidFill>
              </a:rPr>
              <a:t>Efektif</a:t>
            </a:r>
            <a:r>
              <a:rPr lang="en-US" sz="2400" dirty="0">
                <a:solidFill>
                  <a:schemeClr val="bg1"/>
                </a:solidFill>
              </a:rPr>
              <a:t> dan </a:t>
            </a:r>
            <a:r>
              <a:rPr lang="en-US" sz="2400" dirty="0" err="1">
                <a:solidFill>
                  <a:schemeClr val="bg1"/>
                </a:solidFill>
              </a:rPr>
              <a:t>efisien</a:t>
            </a:r>
            <a:r>
              <a:rPr lang="en-US" sz="2400" dirty="0">
                <a:solidFill>
                  <a:schemeClr val="bg1"/>
                </a:solidFill>
              </a:rPr>
              <a:t> ? dan </a:t>
            </a:r>
            <a:r>
              <a:rPr lang="en-US" sz="2400" dirty="0" err="1">
                <a:solidFill>
                  <a:schemeClr val="bg1"/>
                </a:solidFill>
              </a:rPr>
              <a:t>bagaimana</a:t>
            </a:r>
            <a:r>
              <a:rPr lang="en-US" sz="2400" dirty="0">
                <a:solidFill>
                  <a:schemeClr val="bg1"/>
                </a:solidFill>
              </a:rPr>
              <a:t> </a:t>
            </a:r>
            <a:r>
              <a:rPr lang="en-US" sz="2400" dirty="0" err="1">
                <a:solidFill>
                  <a:schemeClr val="bg1"/>
                </a:solidFill>
              </a:rPr>
              <a:t>mengukurnya</a:t>
            </a:r>
            <a:r>
              <a:rPr lang="en-US" sz="2400" dirty="0">
                <a:solidFill>
                  <a:schemeClr val="bg1"/>
                </a:solidFill>
              </a:rPr>
              <a:t>.</a:t>
            </a:r>
          </a:p>
          <a:p>
            <a:pPr marL="457200" indent="-457200">
              <a:buClrTx/>
              <a:buSzPct val="100000"/>
              <a:buFont typeface="+mj-lt"/>
              <a:buAutoNum type="arabicPeriod" startAt="4"/>
            </a:pPr>
            <a:r>
              <a:rPr lang="en-US" sz="2400" dirty="0" err="1">
                <a:solidFill>
                  <a:schemeClr val="bg1"/>
                </a:solidFill>
              </a:rPr>
              <a:t>Apa</a:t>
            </a:r>
            <a:r>
              <a:rPr lang="en-US" sz="2400" dirty="0">
                <a:solidFill>
                  <a:schemeClr val="bg1"/>
                </a:solidFill>
              </a:rPr>
              <a:t> </a:t>
            </a:r>
            <a:r>
              <a:rPr lang="en-US" sz="2400" dirty="0" err="1">
                <a:solidFill>
                  <a:schemeClr val="bg1"/>
                </a:solidFill>
              </a:rPr>
              <a:t>tugas</a:t>
            </a:r>
            <a:r>
              <a:rPr lang="en-US" sz="2400" dirty="0">
                <a:solidFill>
                  <a:schemeClr val="bg1"/>
                </a:solidFill>
              </a:rPr>
              <a:t>,/</a:t>
            </a:r>
            <a:r>
              <a:rPr lang="en-US" sz="2400" dirty="0" err="1">
                <a:solidFill>
                  <a:schemeClr val="bg1"/>
                </a:solidFill>
              </a:rPr>
              <a:t>kewajiban</a:t>
            </a:r>
            <a:r>
              <a:rPr lang="en-US" sz="2400" dirty="0">
                <a:solidFill>
                  <a:schemeClr val="bg1"/>
                </a:solidFill>
              </a:rPr>
              <a:t>/</a:t>
            </a:r>
            <a:r>
              <a:rPr lang="en-US" sz="2400" dirty="0" err="1">
                <a:solidFill>
                  <a:schemeClr val="bg1"/>
                </a:solidFill>
              </a:rPr>
              <a:t>wewenan</a:t>
            </a:r>
            <a:r>
              <a:rPr lang="en-US" sz="2400" dirty="0">
                <a:solidFill>
                  <a:schemeClr val="bg1"/>
                </a:solidFill>
              </a:rPr>
              <a:t> </a:t>
            </a:r>
            <a:r>
              <a:rPr lang="en-US" sz="2400" dirty="0" err="1">
                <a:solidFill>
                  <a:schemeClr val="bg1"/>
                </a:solidFill>
              </a:rPr>
              <a:t>pemetintah</a:t>
            </a:r>
            <a:r>
              <a:rPr lang="en-US" sz="2400" dirty="0">
                <a:solidFill>
                  <a:schemeClr val="bg1"/>
                </a:solidFill>
              </a:rPr>
              <a:t> </a:t>
            </a:r>
            <a:r>
              <a:rPr lang="en-US" sz="2400" dirty="0" err="1">
                <a:solidFill>
                  <a:schemeClr val="bg1"/>
                </a:solidFill>
              </a:rPr>
              <a:t>pusat</a:t>
            </a:r>
            <a:r>
              <a:rPr lang="en-US" sz="2400" dirty="0">
                <a:solidFill>
                  <a:schemeClr val="bg1"/>
                </a:solidFill>
              </a:rPr>
              <a:t> dan Daerah. (</a:t>
            </a:r>
            <a:r>
              <a:rPr lang="en-US" sz="2400" dirty="0" err="1">
                <a:solidFill>
                  <a:schemeClr val="bg1"/>
                </a:solidFill>
              </a:rPr>
              <a:t>Saat</a:t>
            </a:r>
            <a:r>
              <a:rPr lang="en-US" sz="2400" dirty="0">
                <a:solidFill>
                  <a:schemeClr val="bg1"/>
                </a:solidFill>
              </a:rPr>
              <a:t> </a:t>
            </a:r>
            <a:r>
              <a:rPr lang="en-US" sz="2400" dirty="0" err="1">
                <a:solidFill>
                  <a:schemeClr val="bg1"/>
                </a:solidFill>
              </a:rPr>
              <a:t>ini</a:t>
            </a:r>
            <a:r>
              <a:rPr lang="en-US" sz="2400" dirty="0">
                <a:solidFill>
                  <a:schemeClr val="bg1"/>
                </a:solidFill>
              </a:rPr>
              <a:t> </a:t>
            </a:r>
            <a:r>
              <a:rPr lang="en-US" sz="2400" dirty="0" err="1">
                <a:solidFill>
                  <a:schemeClr val="bg1"/>
                </a:solidFill>
              </a:rPr>
              <a:t>tugas</a:t>
            </a:r>
            <a:r>
              <a:rPr lang="en-US" sz="2400" dirty="0">
                <a:solidFill>
                  <a:schemeClr val="bg1"/>
                </a:solidFill>
              </a:rPr>
              <a:t> </a:t>
            </a:r>
            <a:r>
              <a:rPr lang="en-US" sz="2400" dirty="0" err="1">
                <a:solidFill>
                  <a:schemeClr val="bg1"/>
                </a:solidFill>
              </a:rPr>
              <a:t>pemerintsh</a:t>
            </a:r>
            <a:r>
              <a:rPr lang="en-US" sz="2400" dirty="0">
                <a:solidFill>
                  <a:schemeClr val="bg1"/>
                </a:solidFill>
              </a:rPr>
              <a:t> </a:t>
            </a:r>
            <a:r>
              <a:rPr lang="en-US" sz="2400" dirty="0" err="1">
                <a:solidFill>
                  <a:schemeClr val="bg1"/>
                </a:solidFill>
              </a:rPr>
              <a:t>adalsh</a:t>
            </a:r>
            <a:r>
              <a:rPr lang="en-US" sz="2400" dirty="0">
                <a:solidFill>
                  <a:schemeClr val="bg1"/>
                </a:solidFill>
              </a:rPr>
              <a:t> </a:t>
            </a:r>
            <a:r>
              <a:rPr lang="en-US" sz="2400" dirty="0" err="1">
                <a:solidFill>
                  <a:schemeClr val="bg1"/>
                </a:solidFill>
              </a:rPr>
              <a:t>melakukan</a:t>
            </a:r>
            <a:r>
              <a:rPr lang="en-US" sz="2400" dirty="0">
                <a:solidFill>
                  <a:schemeClr val="bg1"/>
                </a:solidFill>
              </a:rPr>
              <a:t> </a:t>
            </a:r>
            <a:r>
              <a:rPr lang="en-US" sz="2400" dirty="0" err="1">
                <a:solidFill>
                  <a:schemeClr val="bg1"/>
                </a:solidFill>
              </a:rPr>
              <a:t>pembinaan</a:t>
            </a:r>
            <a:r>
              <a:rPr lang="en-US" sz="2400" dirty="0">
                <a:solidFill>
                  <a:schemeClr val="bg1"/>
                </a:solidFill>
              </a:rPr>
              <a:t> </a:t>
            </a:r>
            <a:r>
              <a:rPr lang="en-US" sz="2400" dirty="0" err="1">
                <a:solidFill>
                  <a:schemeClr val="bg1"/>
                </a:solidFill>
              </a:rPr>
              <a:t>kemudian</a:t>
            </a:r>
            <a:r>
              <a:rPr lang="en-US" sz="2400" dirty="0">
                <a:solidFill>
                  <a:schemeClr val="bg1"/>
                </a:solidFill>
              </a:rPr>
              <a:t> </a:t>
            </a:r>
            <a:r>
              <a:rPr lang="en-US" sz="2400" dirty="0" err="1">
                <a:solidFill>
                  <a:schemeClr val="bg1"/>
                </a:solidFill>
              </a:rPr>
              <a:t>harus</a:t>
            </a:r>
            <a:r>
              <a:rPr lang="en-US" sz="2400" dirty="0">
                <a:solidFill>
                  <a:schemeClr val="bg1"/>
                </a:solidFill>
              </a:rPr>
              <a:t> </a:t>
            </a:r>
            <a:r>
              <a:rPr lang="en-US" sz="2400" dirty="0" err="1">
                <a:solidFill>
                  <a:schemeClr val="bg1"/>
                </a:solidFill>
              </a:rPr>
              <a:t>dijabarksn</a:t>
            </a:r>
            <a:r>
              <a:rPr lang="en-US" sz="2400" dirty="0">
                <a:solidFill>
                  <a:schemeClr val="bg1"/>
                </a:solidFill>
              </a:rPr>
              <a:t>. </a:t>
            </a:r>
            <a:r>
              <a:rPr lang="en-US" sz="2400" dirty="0" err="1">
                <a:solidFill>
                  <a:schemeClr val="bg1"/>
                </a:solidFill>
              </a:rPr>
              <a:t>Contoh</a:t>
            </a:r>
            <a:r>
              <a:rPr lang="en-US" sz="2400" dirty="0">
                <a:solidFill>
                  <a:schemeClr val="bg1"/>
                </a:solidFill>
              </a:rPr>
              <a:t> </a:t>
            </a:r>
            <a:r>
              <a:rPr lang="en-US" sz="2400" dirty="0" err="1">
                <a:solidFill>
                  <a:schemeClr val="bg1"/>
                </a:solidFill>
              </a:rPr>
              <a:t>yg</a:t>
            </a:r>
            <a:r>
              <a:rPr lang="en-US" sz="2400" dirty="0">
                <a:solidFill>
                  <a:schemeClr val="bg1"/>
                </a:solidFill>
              </a:rPr>
              <a:t> </a:t>
            </a:r>
            <a:r>
              <a:rPr lang="en-US" sz="2400" dirty="0" err="1">
                <a:solidFill>
                  <a:schemeClr val="bg1"/>
                </a:solidFill>
              </a:rPr>
              <a:t>sudah</a:t>
            </a:r>
            <a:r>
              <a:rPr lang="en-US" sz="2400" dirty="0">
                <a:solidFill>
                  <a:schemeClr val="bg1"/>
                </a:solidFill>
              </a:rPr>
              <a:t> </a:t>
            </a:r>
            <a:r>
              <a:rPr lang="en-US" sz="2400" dirty="0" err="1">
                <a:solidFill>
                  <a:schemeClr val="bg1"/>
                </a:solidFill>
              </a:rPr>
              <a:t>dijabarkan</a:t>
            </a:r>
            <a:r>
              <a:rPr lang="en-US" sz="2400" dirty="0">
                <a:solidFill>
                  <a:schemeClr val="bg1"/>
                </a:solidFill>
              </a:rPr>
              <a:t> </a:t>
            </a:r>
            <a:r>
              <a:rPr lang="en-US" sz="2400" dirty="0" err="1">
                <a:solidFill>
                  <a:schemeClr val="bg1"/>
                </a:solidFill>
              </a:rPr>
              <a:t>dalam</a:t>
            </a:r>
            <a:r>
              <a:rPr lang="en-US" sz="2400" dirty="0">
                <a:solidFill>
                  <a:schemeClr val="bg1"/>
                </a:solidFill>
              </a:rPr>
              <a:t> </a:t>
            </a:r>
            <a:r>
              <a:rPr lang="en-US" sz="2400" dirty="0" err="1">
                <a:solidFill>
                  <a:schemeClr val="bg1"/>
                </a:solidFill>
              </a:rPr>
              <a:t>tingkat</a:t>
            </a:r>
            <a:r>
              <a:rPr lang="en-US" sz="2400" dirty="0">
                <a:solidFill>
                  <a:schemeClr val="bg1"/>
                </a:solidFill>
              </a:rPr>
              <a:t> pp </a:t>
            </a:r>
            <a:r>
              <a:rPr lang="en-US" sz="2400" dirty="0" err="1">
                <a:solidFill>
                  <a:schemeClr val="bg1"/>
                </a:solidFill>
              </a:rPr>
              <a:t>adalah</a:t>
            </a:r>
            <a:r>
              <a:rPr lang="en-US" sz="2400" dirty="0">
                <a:solidFill>
                  <a:schemeClr val="bg1"/>
                </a:solidFill>
              </a:rPr>
              <a:t> </a:t>
            </a:r>
            <a:r>
              <a:rPr lang="en-US" sz="2400" dirty="0" err="1">
                <a:solidFill>
                  <a:schemeClr val="bg1"/>
                </a:solidFill>
              </a:rPr>
              <a:t>pembinaan</a:t>
            </a:r>
            <a:r>
              <a:rPr lang="en-US" sz="2400" dirty="0">
                <a:solidFill>
                  <a:schemeClr val="bg1"/>
                </a:solidFill>
              </a:rPr>
              <a:t> </a:t>
            </a:r>
            <a:r>
              <a:rPr lang="en-US" sz="2400" dirty="0" err="1">
                <a:solidFill>
                  <a:schemeClr val="bg1"/>
                </a:solidFill>
              </a:rPr>
              <a:t>perkeretaapian</a:t>
            </a:r>
            <a:r>
              <a:rPr lang="en-US" sz="2400" dirty="0">
                <a:solidFill>
                  <a:schemeClr val="bg1"/>
                </a:solidFill>
              </a:rPr>
              <a:t>;</a:t>
            </a:r>
          </a:p>
          <a:p>
            <a:pPr marL="457200" indent="-457200">
              <a:buClrTx/>
              <a:buSzPct val="100000"/>
              <a:buFont typeface="+mj-lt"/>
              <a:buAutoNum type="arabicPeriod" startAt="4"/>
            </a:pPr>
            <a:r>
              <a:rPr lang="en-US" sz="2400" dirty="0">
                <a:solidFill>
                  <a:schemeClr val="bg1"/>
                </a:solidFill>
              </a:rPr>
              <a:t>Salah </a:t>
            </a:r>
            <a:r>
              <a:rPr lang="en-US" sz="2400" dirty="0" err="1">
                <a:solidFill>
                  <a:schemeClr val="bg1"/>
                </a:solidFill>
              </a:rPr>
              <a:t>satu</a:t>
            </a:r>
            <a:r>
              <a:rPr lang="en-US" sz="2400" dirty="0">
                <a:solidFill>
                  <a:schemeClr val="bg1"/>
                </a:solidFill>
              </a:rPr>
              <a:t> </a:t>
            </a:r>
            <a:r>
              <a:rPr lang="en-US" sz="2400" dirty="0" err="1">
                <a:solidFill>
                  <a:schemeClr val="bg1"/>
                </a:solidFill>
              </a:rPr>
              <a:t>tugas</a:t>
            </a:r>
            <a:r>
              <a:rPr lang="en-US" sz="2400" dirty="0">
                <a:solidFill>
                  <a:schemeClr val="bg1"/>
                </a:solidFill>
              </a:rPr>
              <a:t> </a:t>
            </a:r>
            <a:r>
              <a:rPr lang="en-US" sz="2400" dirty="0" err="1">
                <a:solidFill>
                  <a:schemeClr val="bg1"/>
                </a:solidFill>
              </a:rPr>
              <a:t>pemerintah</a:t>
            </a:r>
            <a:r>
              <a:rPr lang="en-US" sz="2400" dirty="0">
                <a:solidFill>
                  <a:schemeClr val="bg1"/>
                </a:solidFill>
              </a:rPr>
              <a:t> </a:t>
            </a:r>
            <a:r>
              <a:rPr lang="en-US" sz="2400" dirty="0" err="1">
                <a:solidFill>
                  <a:schemeClr val="bg1"/>
                </a:solidFill>
              </a:rPr>
              <a:t>dalam</a:t>
            </a:r>
            <a:r>
              <a:rPr lang="en-US" sz="2400" dirty="0">
                <a:solidFill>
                  <a:schemeClr val="bg1"/>
                </a:solidFill>
              </a:rPr>
              <a:t> </a:t>
            </a:r>
            <a:r>
              <a:rPr lang="en-US" sz="2400" dirty="0" err="1">
                <a:solidFill>
                  <a:schemeClr val="bg1"/>
                </a:solidFill>
              </a:rPr>
              <a:t>pembinaan</a:t>
            </a:r>
            <a:r>
              <a:rPr lang="en-US" sz="2400" dirty="0">
                <a:solidFill>
                  <a:schemeClr val="bg1"/>
                </a:solidFill>
              </a:rPr>
              <a:t> </a:t>
            </a:r>
            <a:r>
              <a:rPr lang="en-US" sz="2400" dirty="0" err="1">
                <a:solidFill>
                  <a:schemeClr val="bg1"/>
                </a:solidFill>
              </a:rPr>
              <a:t>adalah</a:t>
            </a:r>
            <a:r>
              <a:rPr lang="en-US" sz="2400" dirty="0">
                <a:solidFill>
                  <a:schemeClr val="bg1"/>
                </a:solidFill>
              </a:rPr>
              <a:t> </a:t>
            </a:r>
            <a:r>
              <a:rPr lang="en-US" sz="2400" dirty="0" err="1">
                <a:solidFill>
                  <a:schemeClr val="bg1"/>
                </a:solidFill>
              </a:rPr>
              <a:t>perencanaan</a:t>
            </a:r>
            <a:r>
              <a:rPr lang="en-US" sz="2400" dirty="0">
                <a:solidFill>
                  <a:schemeClr val="bg1"/>
                </a:solidFill>
              </a:rPr>
              <a:t> </a:t>
            </a:r>
            <a:r>
              <a:rPr lang="en-US" sz="2400" dirty="0" err="1">
                <a:solidFill>
                  <a:schemeClr val="bg1"/>
                </a:solidFill>
              </a:rPr>
              <a:t>sistem</a:t>
            </a:r>
            <a:r>
              <a:rPr lang="en-US" sz="2400" dirty="0">
                <a:solidFill>
                  <a:schemeClr val="bg1"/>
                </a:solidFill>
              </a:rPr>
              <a:t> </a:t>
            </a:r>
            <a:r>
              <a:rPr lang="en-US" sz="2400" dirty="0" err="1">
                <a:solidFill>
                  <a:schemeClr val="bg1"/>
                </a:solidFill>
              </a:rPr>
              <a:t>transportasi</a:t>
            </a:r>
            <a:r>
              <a:rPr lang="en-US" sz="2400" dirty="0">
                <a:solidFill>
                  <a:schemeClr val="bg1"/>
                </a:solidFill>
              </a:rPr>
              <a:t>, yang </a:t>
            </a:r>
            <a:r>
              <a:rPr lang="en-US" sz="2400" dirty="0" err="1">
                <a:solidFill>
                  <a:schemeClr val="bg1"/>
                </a:solidFill>
              </a:rPr>
              <a:t>harus</a:t>
            </a:r>
            <a:r>
              <a:rPr lang="en-US" sz="2400" dirty="0">
                <a:solidFill>
                  <a:schemeClr val="bg1"/>
                </a:solidFill>
              </a:rPr>
              <a:t> </a:t>
            </a:r>
            <a:r>
              <a:rPr lang="en-US" sz="2400" dirty="0" err="1">
                <a:solidFill>
                  <a:schemeClr val="bg1"/>
                </a:solidFill>
              </a:rPr>
              <a:t>mengalir</a:t>
            </a:r>
            <a:r>
              <a:rPr lang="en-US" sz="2400" dirty="0">
                <a:solidFill>
                  <a:schemeClr val="bg1"/>
                </a:solidFill>
              </a:rPr>
              <a:t> </a:t>
            </a:r>
            <a:r>
              <a:rPr lang="en-US" sz="2400" dirty="0" err="1">
                <a:solidFill>
                  <a:schemeClr val="bg1"/>
                </a:solidFill>
              </a:rPr>
              <a:t>dari</a:t>
            </a:r>
            <a:r>
              <a:rPr lang="en-US" sz="2400" dirty="0">
                <a:solidFill>
                  <a:schemeClr val="bg1"/>
                </a:solidFill>
              </a:rPr>
              <a:t> </a:t>
            </a:r>
            <a:r>
              <a:rPr lang="en-US" sz="2400" dirty="0" err="1">
                <a:solidFill>
                  <a:schemeClr val="bg1"/>
                </a:solidFill>
              </a:rPr>
              <a:t>Rencana</a:t>
            </a:r>
            <a:r>
              <a:rPr lang="en-US" sz="2400" dirty="0">
                <a:solidFill>
                  <a:schemeClr val="bg1"/>
                </a:solidFill>
              </a:rPr>
              <a:t> Tata </a:t>
            </a:r>
            <a:r>
              <a:rPr lang="en-US" sz="2400" dirty="0" err="1">
                <a:solidFill>
                  <a:schemeClr val="bg1"/>
                </a:solidFill>
              </a:rPr>
              <a:t>ruang</a:t>
            </a:r>
            <a:r>
              <a:rPr lang="en-US" sz="2400" dirty="0">
                <a:solidFill>
                  <a:schemeClr val="bg1"/>
                </a:solidFill>
              </a:rPr>
              <a:t>, </a:t>
            </a:r>
            <a:r>
              <a:rPr lang="en-US" sz="2400" dirty="0" err="1">
                <a:solidFill>
                  <a:schemeClr val="bg1"/>
                </a:solidFill>
              </a:rPr>
              <a:t>ke</a:t>
            </a:r>
            <a:r>
              <a:rPr lang="en-US" sz="2400" dirty="0">
                <a:solidFill>
                  <a:schemeClr val="bg1"/>
                </a:solidFill>
              </a:rPr>
              <a:t> </a:t>
            </a:r>
            <a:r>
              <a:rPr lang="en-US" sz="2400" dirty="0" err="1">
                <a:solidFill>
                  <a:schemeClr val="bg1"/>
                </a:solidFill>
              </a:rPr>
              <a:t>Rencana</a:t>
            </a:r>
            <a:r>
              <a:rPr lang="en-US" sz="2400" dirty="0">
                <a:solidFill>
                  <a:schemeClr val="bg1"/>
                </a:solidFill>
              </a:rPr>
              <a:t> </a:t>
            </a:r>
            <a:r>
              <a:rPr lang="en-US" sz="2400" dirty="0" err="1">
                <a:solidFill>
                  <a:schemeClr val="bg1"/>
                </a:solidFill>
              </a:rPr>
              <a:t>Induk</a:t>
            </a:r>
            <a:r>
              <a:rPr lang="en-US" sz="2400" dirty="0">
                <a:solidFill>
                  <a:schemeClr val="bg1"/>
                </a:solidFill>
              </a:rPr>
              <a:t> </a:t>
            </a:r>
            <a:r>
              <a:rPr lang="en-US" sz="2400" dirty="0" err="1">
                <a:solidFill>
                  <a:schemeClr val="bg1"/>
                </a:solidFill>
              </a:rPr>
              <a:t>transportasi</a:t>
            </a:r>
            <a:r>
              <a:rPr lang="en-US" sz="2400" dirty="0">
                <a:solidFill>
                  <a:schemeClr val="bg1"/>
                </a:solidFill>
              </a:rPr>
              <a:t>  (</a:t>
            </a:r>
            <a:r>
              <a:rPr lang="en-US" sz="2400" dirty="0" err="1">
                <a:solidFill>
                  <a:schemeClr val="bg1"/>
                </a:solidFill>
              </a:rPr>
              <a:t>cetal</a:t>
            </a:r>
            <a:r>
              <a:rPr lang="en-US" sz="2400" dirty="0">
                <a:solidFill>
                  <a:schemeClr val="bg1"/>
                </a:solidFill>
              </a:rPr>
              <a:t> </a:t>
            </a:r>
            <a:r>
              <a:rPr lang="en-US" sz="2400" dirty="0" err="1">
                <a:solidFill>
                  <a:schemeClr val="bg1"/>
                </a:solidFill>
              </a:rPr>
              <a:t>biru</a:t>
            </a:r>
            <a:r>
              <a:rPr lang="en-US" sz="2400" dirty="0">
                <a:solidFill>
                  <a:schemeClr val="bg1"/>
                </a:solidFill>
              </a:rPr>
              <a:t>,) </a:t>
            </a:r>
            <a:r>
              <a:rPr lang="en-US" sz="2400" dirty="0" err="1">
                <a:solidFill>
                  <a:schemeClr val="bg1"/>
                </a:solidFill>
              </a:rPr>
              <a:t>kemudisn</a:t>
            </a:r>
            <a:r>
              <a:rPr lang="en-US" sz="2400" dirty="0">
                <a:solidFill>
                  <a:schemeClr val="bg1"/>
                </a:solidFill>
              </a:rPr>
              <a:t> </a:t>
            </a:r>
            <a:r>
              <a:rPr lang="en-US" sz="2400" dirty="0" err="1">
                <a:solidFill>
                  <a:schemeClr val="bg1"/>
                </a:solidFill>
              </a:rPr>
              <a:t>dijabarkan</a:t>
            </a:r>
            <a:r>
              <a:rPr lang="en-US" sz="2400" dirty="0">
                <a:solidFill>
                  <a:schemeClr val="bg1"/>
                </a:solidFill>
              </a:rPr>
              <a:t> </a:t>
            </a:r>
            <a:r>
              <a:rPr lang="en-US" sz="2400" dirty="0" err="1">
                <a:solidFill>
                  <a:schemeClr val="bg1"/>
                </a:solidFill>
              </a:rPr>
              <a:t>rencana</a:t>
            </a:r>
            <a:r>
              <a:rPr lang="en-US" sz="2400" dirty="0">
                <a:solidFill>
                  <a:schemeClr val="bg1"/>
                </a:solidFill>
              </a:rPr>
              <a:t> </a:t>
            </a:r>
            <a:r>
              <a:rPr lang="en-US" sz="2400" dirty="0" err="1">
                <a:solidFill>
                  <a:schemeClr val="bg1"/>
                </a:solidFill>
              </a:rPr>
              <a:t>membangun</a:t>
            </a:r>
            <a:r>
              <a:rPr lang="en-US" sz="2400" dirty="0">
                <a:solidFill>
                  <a:schemeClr val="bg1"/>
                </a:solidFill>
              </a:rPr>
              <a:t> </a:t>
            </a:r>
            <a:r>
              <a:rPr lang="en-US" sz="2400" dirty="0" err="1">
                <a:solidFill>
                  <a:schemeClr val="bg1"/>
                </a:solidFill>
              </a:rPr>
              <a:t>sistem</a:t>
            </a:r>
            <a:r>
              <a:rPr lang="en-US" sz="2400" dirty="0">
                <a:solidFill>
                  <a:schemeClr val="bg1"/>
                </a:solidFill>
              </a:rPr>
              <a:t> </a:t>
            </a:r>
            <a:r>
              <a:rPr lang="en-US" sz="2400" dirty="0" err="1">
                <a:solidFill>
                  <a:schemeClr val="bg1"/>
                </a:solidFill>
              </a:rPr>
              <a:t>transportasi</a:t>
            </a:r>
            <a:r>
              <a:rPr lang="en-US" sz="2400" dirty="0">
                <a:solidFill>
                  <a:schemeClr val="bg1"/>
                </a:solidFill>
              </a:rPr>
              <a:t> </a:t>
            </a:r>
            <a:r>
              <a:rPr lang="en-US" sz="2400" dirty="0" err="1">
                <a:solidFill>
                  <a:schemeClr val="bg1"/>
                </a:solidFill>
              </a:rPr>
              <a:t>untuk</a:t>
            </a:r>
            <a:r>
              <a:rPr lang="en-US" sz="2400" dirty="0">
                <a:solidFill>
                  <a:schemeClr val="bg1"/>
                </a:solidFill>
              </a:rPr>
              <a:t> </a:t>
            </a:r>
            <a:r>
              <a:rPr lang="en-US" sz="2400" dirty="0" err="1">
                <a:solidFill>
                  <a:schemeClr val="bg1"/>
                </a:solidFill>
              </a:rPr>
              <a:t>mewujudkan</a:t>
            </a:r>
            <a:r>
              <a:rPr lang="en-US" sz="2400" dirty="0">
                <a:solidFill>
                  <a:schemeClr val="bg1"/>
                </a:solidFill>
              </a:rPr>
              <a:t> </a:t>
            </a:r>
            <a:r>
              <a:rPr lang="en-US" sz="2400" dirty="0" err="1">
                <a:solidFill>
                  <a:schemeClr val="bg1"/>
                </a:solidFill>
              </a:rPr>
              <a:t>cetak</a:t>
            </a:r>
            <a:r>
              <a:rPr lang="en-US" sz="2400" dirty="0">
                <a:solidFill>
                  <a:schemeClr val="bg1"/>
                </a:solidFill>
              </a:rPr>
              <a:t> </a:t>
            </a:r>
            <a:r>
              <a:rPr lang="en-US" sz="2400" dirty="0" err="1">
                <a:solidFill>
                  <a:schemeClr val="bg1"/>
                </a:solidFill>
              </a:rPr>
              <a:t>biru</a:t>
            </a:r>
            <a:r>
              <a:rPr lang="en-US" sz="2400" dirty="0">
                <a:solidFill>
                  <a:schemeClr val="bg1"/>
                </a:solidFill>
              </a:rPr>
              <a:t> </a:t>
            </a:r>
            <a:r>
              <a:rPr lang="en-US" sz="2400" dirty="0" err="1">
                <a:solidFill>
                  <a:schemeClr val="bg1"/>
                </a:solidFill>
              </a:rPr>
              <a:t>siste</a:t>
            </a:r>
            <a:r>
              <a:rPr lang="en-US" sz="2400" dirty="0">
                <a:solidFill>
                  <a:schemeClr val="bg1"/>
                </a:solidFill>
              </a:rPr>
              <a:t>;</a:t>
            </a:r>
          </a:p>
        </p:txBody>
      </p:sp>
      <p:sp>
        <p:nvSpPr>
          <p:cNvPr id="4" name="Date Placeholder 3">
            <a:extLst>
              <a:ext uri="{FF2B5EF4-FFF2-40B4-BE49-F238E27FC236}">
                <a16:creationId xmlns:a16="http://schemas.microsoft.com/office/drawing/2014/main" id="{1A6584EC-9CBD-4BD2-9322-0B38A5ACA089}"/>
              </a:ext>
            </a:extLst>
          </p:cNvPr>
          <p:cNvSpPr>
            <a:spLocks noGrp="1"/>
          </p:cNvSpPr>
          <p:nvPr>
            <p:ph type="dt" sz="half" idx="10"/>
          </p:nvPr>
        </p:nvSpPr>
        <p:spPr>
          <a:xfrm>
            <a:off x="7590048" y="6606476"/>
            <a:ext cx="2844799" cy="365125"/>
          </a:xfrm>
        </p:spPr>
        <p:txBody>
          <a:bodyPr/>
          <a:lstStyle/>
          <a:p>
            <a:fld id="{1D6CAA09-D13A-46C4-9232-4FD38D8DC3A8}" type="datetime1">
              <a:rPr lang="en-US" smtClean="0"/>
              <a:t>11/14/2022</a:t>
            </a:fld>
            <a:endParaRPr lang="en-US" dirty="0"/>
          </a:p>
        </p:txBody>
      </p:sp>
      <p:sp>
        <p:nvSpPr>
          <p:cNvPr id="5" name="Slide Number Placeholder 4">
            <a:extLst>
              <a:ext uri="{FF2B5EF4-FFF2-40B4-BE49-F238E27FC236}">
                <a16:creationId xmlns:a16="http://schemas.microsoft.com/office/drawing/2014/main" id="{14F7A909-A1D8-4B39-9C8A-A617BA82579E}"/>
              </a:ext>
            </a:extLst>
          </p:cNvPr>
          <p:cNvSpPr>
            <a:spLocks noGrp="1"/>
          </p:cNvSpPr>
          <p:nvPr>
            <p:ph type="sldNum" sz="quarter" idx="12"/>
          </p:nvPr>
        </p:nvSpPr>
        <p:spPr/>
        <p:txBody>
          <a:bodyPr/>
          <a:lstStyle/>
          <a:p>
            <a:fld id="{3A98EE3D-8CD1-4C3F-BD1C-C98C9596463C}" type="slidenum">
              <a:rPr lang="en-US" smtClean="0"/>
              <a:t>37</a:t>
            </a:fld>
            <a:endParaRPr lang="en-US" dirty="0"/>
          </a:p>
        </p:txBody>
      </p:sp>
    </p:spTree>
    <p:extLst>
      <p:ext uri="{BB962C8B-B14F-4D97-AF65-F5344CB8AC3E}">
        <p14:creationId xmlns:p14="http://schemas.microsoft.com/office/powerpoint/2010/main" val="3695741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E07CC9-EF48-4AB6-80DA-4AD5779EF024}"/>
              </a:ext>
            </a:extLst>
          </p:cNvPr>
          <p:cNvSpPr>
            <a:spLocks noGrp="1"/>
          </p:cNvSpPr>
          <p:nvPr>
            <p:ph idx="1"/>
          </p:nvPr>
        </p:nvSpPr>
        <p:spPr>
          <a:xfrm>
            <a:off x="438070" y="842838"/>
            <a:ext cx="11029615" cy="1938424"/>
          </a:xfrm>
          <a:solidFill>
            <a:schemeClr val="accent5">
              <a:lumMod val="75000"/>
            </a:schemeClr>
          </a:solidFill>
        </p:spPr>
        <p:txBody>
          <a:bodyPr>
            <a:noAutofit/>
          </a:bodyPr>
          <a:lstStyle/>
          <a:p>
            <a:pPr marL="457200" indent="-457200">
              <a:buClrTx/>
              <a:buSzPct val="100000"/>
              <a:buFont typeface="+mj-lt"/>
              <a:buAutoNum type="arabicPeriod" startAt="8"/>
            </a:pPr>
            <a:r>
              <a:rPr lang="en-US" sz="2400" dirty="0" err="1">
                <a:solidFill>
                  <a:schemeClr val="bg1"/>
                </a:solidFill>
              </a:rPr>
              <a:t>Penentuan</a:t>
            </a:r>
            <a:r>
              <a:rPr lang="en-US" sz="2400" dirty="0">
                <a:solidFill>
                  <a:schemeClr val="bg1"/>
                </a:solidFill>
              </a:rPr>
              <a:t> </a:t>
            </a:r>
            <a:r>
              <a:rPr lang="en-US" sz="2400" dirty="0" err="1">
                <a:solidFill>
                  <a:schemeClr val="bg1"/>
                </a:solidFill>
              </a:rPr>
              <a:t>nama</a:t>
            </a:r>
            <a:r>
              <a:rPr lang="en-US" sz="2400" dirty="0">
                <a:solidFill>
                  <a:schemeClr val="bg1"/>
                </a:solidFill>
              </a:rPr>
              <a:t> </a:t>
            </a:r>
            <a:r>
              <a:rPr lang="en-US" sz="2400" dirty="0" err="1">
                <a:solidFill>
                  <a:schemeClr val="bg1"/>
                </a:solidFill>
              </a:rPr>
              <a:t>produk</a:t>
            </a:r>
            <a:r>
              <a:rPr lang="en-US" sz="2400" dirty="0">
                <a:solidFill>
                  <a:schemeClr val="bg1"/>
                </a:solidFill>
              </a:rPr>
              <a:t> </a:t>
            </a:r>
            <a:r>
              <a:rPr lang="en-US" sz="2400" dirty="0" err="1">
                <a:solidFill>
                  <a:schemeClr val="bg1"/>
                </a:solidFill>
              </a:rPr>
              <a:t>perencanaan</a:t>
            </a:r>
            <a:r>
              <a:rPr lang="en-US" sz="2400" dirty="0">
                <a:solidFill>
                  <a:schemeClr val="bg1"/>
                </a:solidFill>
              </a:rPr>
              <a:t> </a:t>
            </a:r>
            <a:r>
              <a:rPr lang="en-US" sz="2400" dirty="0" err="1">
                <a:solidFill>
                  <a:schemeClr val="bg1"/>
                </a:solidFill>
              </a:rPr>
              <a:t>jangka</a:t>
            </a:r>
            <a:r>
              <a:rPr lang="en-US" sz="2400" dirty="0">
                <a:solidFill>
                  <a:schemeClr val="bg1"/>
                </a:solidFill>
              </a:rPr>
              <a:t> </a:t>
            </a:r>
            <a:r>
              <a:rPr lang="en-US" sz="2400" dirty="0" err="1">
                <a:solidFill>
                  <a:schemeClr val="bg1"/>
                </a:solidFill>
              </a:rPr>
              <a:t>panjang</a:t>
            </a:r>
            <a:r>
              <a:rPr lang="en-US" sz="2400" dirty="0">
                <a:solidFill>
                  <a:schemeClr val="bg1"/>
                </a:solidFill>
              </a:rPr>
              <a:t> </a:t>
            </a:r>
            <a:r>
              <a:rPr lang="en-US" sz="2400" dirty="0" err="1">
                <a:solidFill>
                  <a:schemeClr val="bg1"/>
                </a:solidFill>
              </a:rPr>
              <a:t>sebsgai</a:t>
            </a:r>
            <a:r>
              <a:rPr lang="en-US" sz="2400" dirty="0">
                <a:solidFill>
                  <a:schemeClr val="bg1"/>
                </a:solidFill>
              </a:rPr>
              <a:t> </a:t>
            </a:r>
            <a:r>
              <a:rPr lang="en-US" sz="2400" dirty="0" err="1">
                <a:solidFill>
                  <a:schemeClr val="bg1"/>
                </a:solidFill>
              </a:rPr>
              <a:t>cetak</a:t>
            </a:r>
            <a:r>
              <a:rPr lang="en-US" sz="2400" dirty="0">
                <a:solidFill>
                  <a:schemeClr val="bg1"/>
                </a:solidFill>
              </a:rPr>
              <a:t> </a:t>
            </a:r>
            <a:r>
              <a:rPr lang="en-US" sz="2400" dirty="0" err="1">
                <a:solidFill>
                  <a:schemeClr val="bg1"/>
                </a:solidFill>
              </a:rPr>
              <a:t>biru</a:t>
            </a:r>
            <a:r>
              <a:rPr lang="en-US" sz="2400" dirty="0">
                <a:solidFill>
                  <a:schemeClr val="bg1"/>
                </a:solidFill>
              </a:rPr>
              <a:t> dan </a:t>
            </a:r>
            <a:r>
              <a:rPr lang="en-US" sz="2400" dirty="0" err="1">
                <a:solidFill>
                  <a:schemeClr val="bg1"/>
                </a:solidFill>
              </a:rPr>
              <a:t>rencana</a:t>
            </a:r>
            <a:r>
              <a:rPr lang="en-US" sz="2400" dirty="0">
                <a:solidFill>
                  <a:schemeClr val="bg1"/>
                </a:solidFill>
              </a:rPr>
              <a:t> </a:t>
            </a:r>
            <a:r>
              <a:rPr lang="en-US" sz="2400" dirty="0" err="1">
                <a:solidFill>
                  <a:schemeClr val="bg1"/>
                </a:solidFill>
              </a:rPr>
              <a:t>membsngun</a:t>
            </a:r>
            <a:r>
              <a:rPr lang="en-US" sz="2400" dirty="0">
                <a:solidFill>
                  <a:schemeClr val="bg1"/>
                </a:solidFill>
              </a:rPr>
              <a:t> </a:t>
            </a:r>
            <a:r>
              <a:rPr lang="en-US" sz="2400" dirty="0" err="1">
                <a:solidFill>
                  <a:schemeClr val="bg1"/>
                </a:solidFill>
              </a:rPr>
              <a:t>untuk</a:t>
            </a:r>
            <a:r>
              <a:rPr lang="en-US" sz="2400" dirty="0">
                <a:solidFill>
                  <a:schemeClr val="bg1"/>
                </a:solidFill>
              </a:rPr>
              <a:t> </a:t>
            </a:r>
            <a:r>
              <a:rPr lang="en-US" sz="2400" dirty="0" err="1">
                <a:solidFill>
                  <a:schemeClr val="bg1"/>
                </a:solidFill>
              </a:rPr>
              <a:t>mewujudksn</a:t>
            </a:r>
            <a:r>
              <a:rPr lang="en-US" sz="2400" dirty="0">
                <a:solidFill>
                  <a:schemeClr val="bg1"/>
                </a:solidFill>
              </a:rPr>
              <a:t> </a:t>
            </a:r>
            <a:r>
              <a:rPr lang="en-US" sz="2400" dirty="0" err="1">
                <a:solidFill>
                  <a:schemeClr val="bg1"/>
                </a:solidFill>
              </a:rPr>
              <a:t>setiap</a:t>
            </a:r>
            <a:r>
              <a:rPr lang="en-US" sz="2400" dirty="0">
                <a:solidFill>
                  <a:schemeClr val="bg1"/>
                </a:solidFill>
              </a:rPr>
              <a:t> 5 </a:t>
            </a:r>
            <a:r>
              <a:rPr lang="en-US" sz="2400" dirty="0" err="1">
                <a:solidFill>
                  <a:schemeClr val="bg1"/>
                </a:solidFill>
              </a:rPr>
              <a:t>tahun</a:t>
            </a:r>
            <a:r>
              <a:rPr lang="en-US" sz="2400" dirty="0">
                <a:solidFill>
                  <a:schemeClr val="bg1"/>
                </a:solidFill>
              </a:rPr>
              <a:t> </a:t>
            </a:r>
            <a:r>
              <a:rPr lang="en-US" sz="2400" dirty="0" err="1">
                <a:solidFill>
                  <a:schemeClr val="bg1"/>
                </a:solidFill>
              </a:rPr>
              <a:t>sejalan</a:t>
            </a:r>
            <a:r>
              <a:rPr lang="en-US" sz="2400" dirty="0">
                <a:solidFill>
                  <a:schemeClr val="bg1"/>
                </a:solidFill>
              </a:rPr>
              <a:t> </a:t>
            </a:r>
            <a:r>
              <a:rPr lang="en-US" sz="2400" dirty="0" err="1">
                <a:solidFill>
                  <a:schemeClr val="bg1"/>
                </a:solidFill>
              </a:rPr>
              <a:t>dengsn</a:t>
            </a:r>
            <a:r>
              <a:rPr lang="en-US" sz="2400" dirty="0">
                <a:solidFill>
                  <a:schemeClr val="bg1"/>
                </a:solidFill>
              </a:rPr>
              <a:t> RPJMN;</a:t>
            </a:r>
          </a:p>
          <a:p>
            <a:pPr marL="457200" indent="-457200">
              <a:buClrTx/>
              <a:buSzPct val="100000"/>
              <a:buFont typeface="+mj-lt"/>
              <a:buAutoNum type="arabicPeriod" startAt="8"/>
            </a:pPr>
            <a:r>
              <a:rPr lang="en-US" sz="2400" dirty="0" err="1">
                <a:solidFill>
                  <a:schemeClr val="bg1"/>
                </a:solidFill>
              </a:rPr>
              <a:t>Apakah</a:t>
            </a:r>
            <a:r>
              <a:rPr lang="en-US" sz="2400" dirty="0">
                <a:solidFill>
                  <a:schemeClr val="bg1"/>
                </a:solidFill>
              </a:rPr>
              <a:t> </a:t>
            </a:r>
            <a:r>
              <a:rPr lang="en-US" sz="2400" dirty="0" err="1">
                <a:solidFill>
                  <a:schemeClr val="bg1"/>
                </a:solidFill>
              </a:rPr>
              <a:t>perlu</a:t>
            </a:r>
            <a:r>
              <a:rPr lang="en-US" sz="2400" dirty="0">
                <a:solidFill>
                  <a:schemeClr val="bg1"/>
                </a:solidFill>
              </a:rPr>
              <a:t> </a:t>
            </a:r>
            <a:r>
              <a:rPr lang="en-US" sz="2400" dirty="0" err="1">
                <a:solidFill>
                  <a:schemeClr val="bg1"/>
                </a:solidFill>
              </a:rPr>
              <a:t>ada</a:t>
            </a:r>
            <a:r>
              <a:rPr lang="en-US" sz="2400" dirty="0">
                <a:solidFill>
                  <a:schemeClr val="bg1"/>
                </a:solidFill>
              </a:rPr>
              <a:t> </a:t>
            </a:r>
            <a:r>
              <a:rPr lang="en-US" sz="2400" dirty="0" err="1">
                <a:solidFill>
                  <a:schemeClr val="bg1"/>
                </a:solidFill>
              </a:rPr>
              <a:t>sanksi</a:t>
            </a:r>
            <a:r>
              <a:rPr lang="en-US" sz="2400" dirty="0">
                <a:solidFill>
                  <a:schemeClr val="bg1"/>
                </a:solidFill>
              </a:rPr>
              <a:t> </a:t>
            </a:r>
            <a:r>
              <a:rPr lang="en-US" sz="2400" dirty="0" err="1">
                <a:solidFill>
                  <a:schemeClr val="bg1"/>
                </a:solidFill>
              </a:rPr>
              <a:t>bagi</a:t>
            </a:r>
            <a:r>
              <a:rPr lang="en-US" sz="2400" dirty="0">
                <a:solidFill>
                  <a:schemeClr val="bg1"/>
                </a:solidFill>
              </a:rPr>
              <a:t> </a:t>
            </a:r>
            <a:r>
              <a:rPr lang="en-US" sz="2400" dirty="0" err="1">
                <a:solidFill>
                  <a:schemeClr val="bg1"/>
                </a:solidFill>
              </a:rPr>
              <a:t>yg</a:t>
            </a:r>
            <a:r>
              <a:rPr lang="en-US" sz="2400" dirty="0">
                <a:solidFill>
                  <a:schemeClr val="bg1"/>
                </a:solidFill>
              </a:rPr>
              <a:t> </a:t>
            </a:r>
            <a:r>
              <a:rPr lang="en-US" sz="2400" dirty="0" err="1">
                <a:solidFill>
                  <a:schemeClr val="bg1"/>
                </a:solidFill>
              </a:rPr>
              <a:t>tidak</a:t>
            </a:r>
            <a:r>
              <a:rPr lang="en-US" sz="2400" dirty="0">
                <a:solidFill>
                  <a:schemeClr val="bg1"/>
                </a:solidFill>
              </a:rPr>
              <a:t> </a:t>
            </a:r>
            <a:r>
              <a:rPr lang="en-US" sz="2400" dirty="0" err="1">
                <a:solidFill>
                  <a:schemeClr val="bg1"/>
                </a:solidFill>
              </a:rPr>
              <a:t>taat</a:t>
            </a:r>
            <a:r>
              <a:rPr lang="en-US" sz="2400" dirty="0">
                <a:solidFill>
                  <a:schemeClr val="bg1"/>
                </a:solidFill>
              </a:rPr>
              <a:t> ?</a:t>
            </a:r>
          </a:p>
        </p:txBody>
      </p:sp>
      <p:sp>
        <p:nvSpPr>
          <p:cNvPr id="4" name="Date Placeholder 3">
            <a:extLst>
              <a:ext uri="{FF2B5EF4-FFF2-40B4-BE49-F238E27FC236}">
                <a16:creationId xmlns:a16="http://schemas.microsoft.com/office/drawing/2014/main" id="{1A6584EC-9CBD-4BD2-9322-0B38A5ACA089}"/>
              </a:ext>
            </a:extLst>
          </p:cNvPr>
          <p:cNvSpPr>
            <a:spLocks noGrp="1"/>
          </p:cNvSpPr>
          <p:nvPr>
            <p:ph type="dt" sz="half" idx="10"/>
          </p:nvPr>
        </p:nvSpPr>
        <p:spPr>
          <a:xfrm>
            <a:off x="7590048" y="6606476"/>
            <a:ext cx="2844799" cy="365125"/>
          </a:xfrm>
        </p:spPr>
        <p:txBody>
          <a:bodyPr/>
          <a:lstStyle/>
          <a:p>
            <a:fld id="{1D6CAA09-D13A-46C4-9232-4FD38D8DC3A8}" type="datetime1">
              <a:rPr lang="en-US" smtClean="0"/>
              <a:t>11/14/2022</a:t>
            </a:fld>
            <a:endParaRPr lang="en-US" dirty="0"/>
          </a:p>
        </p:txBody>
      </p:sp>
      <p:sp>
        <p:nvSpPr>
          <p:cNvPr id="5" name="Slide Number Placeholder 4">
            <a:extLst>
              <a:ext uri="{FF2B5EF4-FFF2-40B4-BE49-F238E27FC236}">
                <a16:creationId xmlns:a16="http://schemas.microsoft.com/office/drawing/2014/main" id="{14F7A909-A1D8-4B39-9C8A-A617BA82579E}"/>
              </a:ext>
            </a:extLst>
          </p:cNvPr>
          <p:cNvSpPr>
            <a:spLocks noGrp="1"/>
          </p:cNvSpPr>
          <p:nvPr>
            <p:ph type="sldNum" sz="quarter" idx="12"/>
          </p:nvPr>
        </p:nvSpPr>
        <p:spPr/>
        <p:txBody>
          <a:bodyPr/>
          <a:lstStyle/>
          <a:p>
            <a:fld id="{3A98EE3D-8CD1-4C3F-BD1C-C98C9596463C}" type="slidenum">
              <a:rPr lang="en-US" smtClean="0"/>
              <a:t>38</a:t>
            </a:fld>
            <a:endParaRPr lang="en-US" dirty="0"/>
          </a:p>
        </p:txBody>
      </p:sp>
      <p:sp>
        <p:nvSpPr>
          <p:cNvPr id="7" name="Content Placeholder 2">
            <a:extLst>
              <a:ext uri="{FF2B5EF4-FFF2-40B4-BE49-F238E27FC236}">
                <a16:creationId xmlns:a16="http://schemas.microsoft.com/office/drawing/2014/main" id="{0F67E705-0131-4C9B-879A-182B3AC5B6ED}"/>
              </a:ext>
            </a:extLst>
          </p:cNvPr>
          <p:cNvSpPr txBox="1">
            <a:spLocks/>
          </p:cNvSpPr>
          <p:nvPr/>
        </p:nvSpPr>
        <p:spPr>
          <a:xfrm>
            <a:off x="318799" y="3117682"/>
            <a:ext cx="11029615" cy="3187702"/>
          </a:xfrm>
          <a:prstGeom prst="rect">
            <a:avLst/>
          </a:prstGeom>
          <a:solidFill>
            <a:srgbClr val="FF0000"/>
          </a:solidFill>
        </p:spPr>
        <p:txBody>
          <a:bodyPr vert="horz" lIns="91440" tIns="45720" rIns="91440" bIns="45720" rtlCol="0" anchor="ct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ClrTx/>
              <a:buSzPct val="100000"/>
              <a:buFont typeface="Wingdings 2" panose="05020102010507070707" pitchFamily="18" charset="2"/>
              <a:buNone/>
            </a:pPr>
            <a:r>
              <a:rPr lang="en-US" sz="2400" b="1" dirty="0">
                <a:solidFill>
                  <a:srgbClr val="FFFF00"/>
                </a:solidFill>
              </a:rPr>
              <a:t>CATATAN  :</a:t>
            </a:r>
          </a:p>
          <a:p>
            <a:pPr marL="457200" indent="-457200">
              <a:buClrTx/>
              <a:buSzPct val="100000"/>
              <a:buFont typeface="Wingdings 2" panose="05020102010507070707" pitchFamily="18" charset="2"/>
              <a:buAutoNum type="arabicPeriod"/>
            </a:pPr>
            <a:r>
              <a:rPr lang="en-US" sz="2400" dirty="0">
                <a:solidFill>
                  <a:srgbClr val="FFFF00"/>
                </a:solidFill>
              </a:rPr>
              <a:t>KESEPAKATAN ITU </a:t>
            </a:r>
            <a:r>
              <a:rPr lang="en-US" sz="2400" dirty="0" err="1">
                <a:solidFill>
                  <a:srgbClr val="FFFF00"/>
                </a:solidFill>
              </a:rPr>
              <a:t>yg</a:t>
            </a:r>
            <a:r>
              <a:rPr lang="en-US" sz="2400" dirty="0">
                <a:solidFill>
                  <a:srgbClr val="FFFF00"/>
                </a:solidFill>
              </a:rPr>
              <a:t> </a:t>
            </a:r>
            <a:r>
              <a:rPr lang="en-US" sz="2400" dirty="0" err="1">
                <a:solidFill>
                  <a:srgbClr val="FFFF00"/>
                </a:solidFill>
              </a:rPr>
              <a:t>kemudian</a:t>
            </a:r>
            <a:r>
              <a:rPr lang="en-US" sz="2400" dirty="0">
                <a:solidFill>
                  <a:srgbClr val="FFFF00"/>
                </a:solidFill>
              </a:rPr>
              <a:t> </a:t>
            </a:r>
            <a:r>
              <a:rPr lang="en-US" sz="2400" dirty="0" err="1">
                <a:solidFill>
                  <a:srgbClr val="FFFF00"/>
                </a:solidFill>
              </a:rPr>
              <a:t>dituangkan</a:t>
            </a:r>
            <a:r>
              <a:rPr lang="en-US" sz="2400" dirty="0">
                <a:solidFill>
                  <a:srgbClr val="FFFF00"/>
                </a:solidFill>
              </a:rPr>
              <a:t> </a:t>
            </a:r>
            <a:r>
              <a:rPr lang="en-US" sz="2400" dirty="0" err="1">
                <a:solidFill>
                  <a:srgbClr val="FFFF00"/>
                </a:solidFill>
              </a:rPr>
              <a:t>dalam</a:t>
            </a:r>
            <a:r>
              <a:rPr lang="en-US" sz="2400" dirty="0">
                <a:solidFill>
                  <a:srgbClr val="FFFF00"/>
                </a:solidFill>
              </a:rPr>
              <a:t> </a:t>
            </a:r>
            <a:r>
              <a:rPr lang="en-US" sz="2400" dirty="0" err="1">
                <a:solidFill>
                  <a:srgbClr val="FFFF00"/>
                </a:solidFill>
              </a:rPr>
              <a:t>kebutuhan</a:t>
            </a:r>
            <a:r>
              <a:rPr lang="en-US" sz="2400" dirty="0">
                <a:solidFill>
                  <a:srgbClr val="FFFF00"/>
                </a:solidFill>
              </a:rPr>
              <a:t> </a:t>
            </a:r>
            <a:r>
              <a:rPr lang="en-US" sz="2400" dirty="0" err="1">
                <a:solidFill>
                  <a:srgbClr val="FFFF00"/>
                </a:solidFill>
              </a:rPr>
              <a:t>pengaturan</a:t>
            </a:r>
            <a:r>
              <a:rPr lang="en-US" sz="2400" dirty="0">
                <a:solidFill>
                  <a:srgbClr val="FFFF00"/>
                </a:solidFill>
              </a:rPr>
              <a:t> </a:t>
            </a:r>
            <a:r>
              <a:rPr lang="en-US" sz="2400" dirty="0" err="1">
                <a:solidFill>
                  <a:srgbClr val="FFFF00"/>
                </a:solidFill>
              </a:rPr>
              <a:t>sistem</a:t>
            </a:r>
            <a:r>
              <a:rPr lang="en-US" sz="2400" dirty="0">
                <a:solidFill>
                  <a:srgbClr val="FFFF00"/>
                </a:solidFill>
              </a:rPr>
              <a:t> </a:t>
            </a:r>
            <a:r>
              <a:rPr lang="en-US" sz="2400" dirty="0" err="1">
                <a:solidFill>
                  <a:srgbClr val="FFFF00"/>
                </a:solidFill>
              </a:rPr>
              <a:t>transportasi</a:t>
            </a:r>
            <a:r>
              <a:rPr lang="en-US" sz="2400" dirty="0">
                <a:solidFill>
                  <a:srgbClr val="FFFF00"/>
                </a:solidFill>
              </a:rPr>
              <a:t>;</a:t>
            </a:r>
          </a:p>
          <a:p>
            <a:pPr marL="457200" indent="-457200">
              <a:buClrTx/>
              <a:buSzPct val="100000"/>
              <a:buFont typeface="Wingdings 2" panose="05020102010507070707" pitchFamily="18" charset="2"/>
              <a:buAutoNum type="arabicPeriod"/>
            </a:pPr>
            <a:r>
              <a:rPr lang="en-US" sz="2400" dirty="0">
                <a:solidFill>
                  <a:srgbClr val="FFFF00"/>
                </a:solidFill>
              </a:rPr>
              <a:t>Langkah </a:t>
            </a:r>
            <a:r>
              <a:rPr lang="en-US" sz="2400" dirty="0" err="1">
                <a:solidFill>
                  <a:srgbClr val="FFFF00"/>
                </a:solidFill>
              </a:rPr>
              <a:t>betikutnya</a:t>
            </a:r>
            <a:r>
              <a:rPr lang="en-US" sz="2400" dirty="0">
                <a:solidFill>
                  <a:srgbClr val="FFFF00"/>
                </a:solidFill>
              </a:rPr>
              <a:t> </a:t>
            </a:r>
            <a:r>
              <a:rPr lang="en-US" sz="2400" dirty="0" err="1">
                <a:solidFill>
                  <a:srgbClr val="FFFF00"/>
                </a:solidFill>
              </a:rPr>
              <a:t>kemudian</a:t>
            </a:r>
            <a:r>
              <a:rPr lang="en-US" sz="2400" dirty="0">
                <a:solidFill>
                  <a:srgbClr val="FFFF00"/>
                </a:solidFill>
              </a:rPr>
              <a:t> </a:t>
            </a:r>
            <a:r>
              <a:rPr lang="en-US" sz="2400" dirty="0" err="1">
                <a:solidFill>
                  <a:srgbClr val="FFFF00"/>
                </a:solidFill>
              </a:rPr>
              <a:t>dikemas</a:t>
            </a:r>
            <a:r>
              <a:rPr lang="en-US" sz="2400" dirty="0">
                <a:solidFill>
                  <a:srgbClr val="FFFF00"/>
                </a:solidFill>
              </a:rPr>
              <a:t> </a:t>
            </a:r>
            <a:r>
              <a:rPr lang="en-US" sz="2400" dirty="0" err="1">
                <a:solidFill>
                  <a:srgbClr val="FFFF00"/>
                </a:solidFill>
              </a:rPr>
              <a:t>dalam</a:t>
            </a:r>
            <a:r>
              <a:rPr lang="en-US" sz="2400" dirty="0">
                <a:solidFill>
                  <a:srgbClr val="FFFF00"/>
                </a:solidFill>
              </a:rPr>
              <a:t> </a:t>
            </a:r>
            <a:r>
              <a:rPr lang="en-US" sz="2400" dirty="0" err="1">
                <a:solidFill>
                  <a:srgbClr val="FFFF00"/>
                </a:solidFill>
              </a:rPr>
              <a:t>produk</a:t>
            </a:r>
            <a:r>
              <a:rPr lang="en-US" sz="2400" dirty="0">
                <a:solidFill>
                  <a:srgbClr val="FFFF00"/>
                </a:solidFill>
              </a:rPr>
              <a:t> </a:t>
            </a:r>
            <a:r>
              <a:rPr lang="en-US" sz="2400" dirty="0" err="1">
                <a:solidFill>
                  <a:srgbClr val="FFFF00"/>
                </a:solidFill>
              </a:rPr>
              <a:t>hukum</a:t>
            </a:r>
            <a:r>
              <a:rPr lang="en-US" sz="2400" dirty="0">
                <a:solidFill>
                  <a:srgbClr val="FFFF00"/>
                </a:solidFill>
              </a:rPr>
              <a:t> </a:t>
            </a:r>
            <a:r>
              <a:rPr lang="en-US" sz="2400" dirty="0" err="1">
                <a:solidFill>
                  <a:srgbClr val="FFFF00"/>
                </a:solidFill>
              </a:rPr>
              <a:t>apa</a:t>
            </a:r>
            <a:r>
              <a:rPr lang="en-US" sz="2400" dirty="0">
                <a:solidFill>
                  <a:srgbClr val="FFFF00"/>
                </a:solidFill>
              </a:rPr>
              <a:t> yang </a:t>
            </a:r>
            <a:r>
              <a:rPr lang="en-US" sz="2400" dirty="0" err="1">
                <a:solidFill>
                  <a:srgbClr val="FFFF00"/>
                </a:solidFill>
              </a:rPr>
              <a:t>sesuai</a:t>
            </a:r>
            <a:r>
              <a:rPr lang="en-US" sz="2400" dirty="0">
                <a:solidFill>
                  <a:srgbClr val="FFFF00"/>
                </a:solidFill>
              </a:rPr>
              <a:t> </a:t>
            </a:r>
            <a:r>
              <a:rPr lang="en-US" sz="2400" dirty="0" err="1">
                <a:solidFill>
                  <a:srgbClr val="FFFF00"/>
                </a:solidFill>
              </a:rPr>
              <a:t>bukan</a:t>
            </a:r>
            <a:r>
              <a:rPr lang="en-US" sz="2400" dirty="0">
                <a:solidFill>
                  <a:srgbClr val="FFFF00"/>
                </a:solidFill>
              </a:rPr>
              <a:t> </a:t>
            </a:r>
            <a:r>
              <a:rPr lang="en-US" sz="2400" dirty="0" err="1">
                <a:solidFill>
                  <a:srgbClr val="FFFF00"/>
                </a:solidFill>
              </a:rPr>
              <a:t>tingkat</a:t>
            </a:r>
            <a:r>
              <a:rPr lang="en-US" sz="2400" dirty="0">
                <a:solidFill>
                  <a:srgbClr val="FFFF00"/>
                </a:solidFill>
              </a:rPr>
              <a:t> </a:t>
            </a:r>
            <a:r>
              <a:rPr lang="en-US" sz="2400" dirty="0" err="1">
                <a:solidFill>
                  <a:srgbClr val="FFFF00"/>
                </a:solidFill>
              </a:rPr>
              <a:t>kesulitannya</a:t>
            </a:r>
            <a:r>
              <a:rPr lang="en-US" sz="2400" dirty="0">
                <a:solidFill>
                  <a:srgbClr val="FFFF00"/>
                </a:solidFill>
              </a:rPr>
              <a:t>  </a:t>
            </a:r>
            <a:r>
              <a:rPr lang="en-US" sz="2400" dirty="0" err="1">
                <a:solidFill>
                  <a:srgbClr val="FFFF00"/>
                </a:solidFill>
              </a:rPr>
              <a:t>karena</a:t>
            </a:r>
            <a:r>
              <a:rPr lang="en-US" sz="2400" dirty="0">
                <a:solidFill>
                  <a:srgbClr val="FFFF00"/>
                </a:solidFill>
              </a:rPr>
              <a:t> </a:t>
            </a:r>
            <a:r>
              <a:rPr lang="en-US" sz="2400" dirty="0" err="1">
                <a:solidFill>
                  <a:srgbClr val="FFFF00"/>
                </a:solidFill>
              </a:rPr>
              <a:t>tingkat</a:t>
            </a:r>
            <a:r>
              <a:rPr lang="en-US" sz="2400" dirty="0">
                <a:solidFill>
                  <a:srgbClr val="FFFF00"/>
                </a:solidFill>
              </a:rPr>
              <a:t> </a:t>
            </a:r>
            <a:r>
              <a:rPr lang="en-US" sz="2400" dirty="0" err="1">
                <a:solidFill>
                  <a:srgbClr val="FFFF00"/>
                </a:solidFill>
              </a:rPr>
              <a:t>kesulitan</a:t>
            </a:r>
            <a:r>
              <a:rPr lang="en-US" sz="2400" dirty="0">
                <a:solidFill>
                  <a:srgbClr val="FFFF00"/>
                </a:solidFill>
              </a:rPr>
              <a:t> </a:t>
            </a:r>
            <a:r>
              <a:rPr lang="en-US" sz="2400" dirty="0" err="1">
                <a:solidFill>
                  <a:srgbClr val="FFFF00"/>
                </a:solidFill>
              </a:rPr>
              <a:t>sangat</a:t>
            </a:r>
            <a:r>
              <a:rPr lang="en-US" sz="2400" dirty="0">
                <a:solidFill>
                  <a:srgbClr val="FFFF00"/>
                </a:solidFill>
              </a:rPr>
              <a:t> </a:t>
            </a:r>
            <a:r>
              <a:rPr lang="en-US" sz="2400" dirty="0" err="1">
                <a:solidFill>
                  <a:srgbClr val="FFFF00"/>
                </a:solidFill>
              </a:rPr>
              <a:t>tergantung</a:t>
            </a:r>
            <a:r>
              <a:rPr lang="en-US" sz="2400" dirty="0">
                <a:solidFill>
                  <a:srgbClr val="FFFF00"/>
                </a:solidFill>
              </a:rPr>
              <a:t> </a:t>
            </a:r>
            <a:r>
              <a:rPr lang="en-US" sz="2400" dirty="0" err="1">
                <a:solidFill>
                  <a:srgbClr val="FFFF00"/>
                </a:solidFill>
              </a:rPr>
              <a:t>kesadaran</a:t>
            </a:r>
            <a:r>
              <a:rPr lang="en-US" sz="2400" dirty="0">
                <a:solidFill>
                  <a:srgbClr val="FFFF00"/>
                </a:solidFill>
              </a:rPr>
              <a:t> </a:t>
            </a:r>
            <a:r>
              <a:rPr lang="en-US" sz="2400" dirty="0" err="1">
                <a:solidFill>
                  <a:srgbClr val="FFFF00"/>
                </a:solidFill>
              </a:rPr>
              <a:t>elit</a:t>
            </a:r>
            <a:endParaRPr lang="en-US" sz="2400" dirty="0">
              <a:solidFill>
                <a:srgbClr val="FFFF00"/>
              </a:solidFill>
            </a:endParaRPr>
          </a:p>
        </p:txBody>
      </p:sp>
    </p:spTree>
    <p:extLst>
      <p:ext uri="{BB962C8B-B14F-4D97-AF65-F5344CB8AC3E}">
        <p14:creationId xmlns:p14="http://schemas.microsoft.com/office/powerpoint/2010/main" val="2335698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9E0A267-3061-41D3-AC8E-BFB67A3601DD}"/>
              </a:ext>
            </a:extLst>
          </p:cNvPr>
          <p:cNvSpPr txBox="1"/>
          <p:nvPr/>
        </p:nvSpPr>
        <p:spPr>
          <a:xfrm>
            <a:off x="398206" y="796414"/>
            <a:ext cx="11238271" cy="523220"/>
          </a:xfrm>
          <a:prstGeom prst="rect">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514350" indent="-514350" algn="ctr">
              <a:buFont typeface="+mj-lt"/>
              <a:buAutoNum type="arabicPeriod"/>
            </a:pPr>
            <a:r>
              <a:rPr lang="en-US" sz="2800" b="1" dirty="0" err="1">
                <a:solidFill>
                  <a:schemeClr val="bg1"/>
                </a:solidFill>
              </a:rPr>
              <a:t>Latar</a:t>
            </a:r>
            <a:r>
              <a:rPr lang="en-US" sz="2800" b="1" dirty="0">
                <a:solidFill>
                  <a:schemeClr val="bg1"/>
                </a:solidFill>
              </a:rPr>
              <a:t> </a:t>
            </a:r>
            <a:r>
              <a:rPr lang="en-US" sz="2800" b="1" dirty="0" err="1">
                <a:solidFill>
                  <a:schemeClr val="bg1"/>
                </a:solidFill>
              </a:rPr>
              <a:t>Belakang</a:t>
            </a:r>
            <a:endParaRPr lang="en-US" sz="2800" b="1" dirty="0">
              <a:solidFill>
                <a:schemeClr val="bg1"/>
              </a:solidFill>
            </a:endParaRPr>
          </a:p>
        </p:txBody>
      </p:sp>
      <p:sp>
        <p:nvSpPr>
          <p:cNvPr id="3" name="Content Placeholder 2">
            <a:extLst>
              <a:ext uri="{FF2B5EF4-FFF2-40B4-BE49-F238E27FC236}">
                <a16:creationId xmlns:a16="http://schemas.microsoft.com/office/drawing/2014/main" id="{12AE9A3D-3EEF-4B1A-AC91-26263E357676}"/>
              </a:ext>
            </a:extLst>
          </p:cNvPr>
          <p:cNvSpPr>
            <a:spLocks noGrp="1"/>
          </p:cNvSpPr>
          <p:nvPr>
            <p:ph idx="1"/>
          </p:nvPr>
        </p:nvSpPr>
        <p:spPr>
          <a:xfrm>
            <a:off x="398206" y="1519085"/>
            <a:ext cx="11238270" cy="5123738"/>
          </a:xfr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85000" lnSpcReduction="10000"/>
          </a:bodyPr>
          <a:lstStyle/>
          <a:p>
            <a:pPr marL="571500" indent="-571500" algn="just">
              <a:buClrTx/>
              <a:buSzPct val="100000"/>
              <a:buFont typeface="+mj-lt"/>
              <a:buAutoNum type="arabicPeriod"/>
            </a:pPr>
            <a:endParaRPr lang="en-US" sz="2400" b="1" dirty="0"/>
          </a:p>
          <a:p>
            <a:pPr marL="571500" indent="-571500" algn="just">
              <a:buClrTx/>
              <a:buSzPct val="100000"/>
              <a:buFont typeface="+mj-lt"/>
              <a:buAutoNum type="arabicPeriod"/>
            </a:pPr>
            <a:r>
              <a:rPr lang="id-ID" sz="2400" b="1" dirty="0"/>
              <a:t>Sistem transportasi Nasional  mempunyai peran strategis bagi kehidupan berbangsa dan bernegara .</a:t>
            </a:r>
          </a:p>
          <a:p>
            <a:pPr marL="571500" indent="-571500" algn="just">
              <a:buClrTx/>
              <a:buSzPct val="100000"/>
              <a:buFont typeface="+mj-lt"/>
              <a:buAutoNum type="arabicPeriod"/>
            </a:pPr>
            <a:r>
              <a:rPr lang="id-ID" sz="2400" b="1" dirty="0"/>
              <a:t>Visi Konektifitas Nasional dalam MP3EI :</a:t>
            </a:r>
          </a:p>
          <a:p>
            <a:pPr marL="536575" lvl="2" indent="-15875" algn="just">
              <a:buClrTx/>
              <a:buSzPct val="100000"/>
              <a:buNone/>
            </a:pPr>
            <a:r>
              <a:rPr lang="id-ID" sz="2400" b="1" i="1" dirty="0">
                <a:solidFill>
                  <a:srgbClr val="FF0000"/>
                </a:solidFill>
              </a:rPr>
              <a:t>TERINTEGRASI SECARA LOKAL, TERHUBUNG SECARA GLOBAL (LOCALLY INTEGRATED, GLOBALLY CONNECTED)’</a:t>
            </a:r>
          </a:p>
          <a:p>
            <a:pPr marL="538163" indent="-539750" algn="just">
              <a:buClr>
                <a:schemeClr val="tx1"/>
              </a:buClr>
              <a:buSzPct val="100000"/>
              <a:buFont typeface="+mj-lt"/>
              <a:buAutoNum type="arabicPeriod"/>
            </a:pPr>
            <a:r>
              <a:rPr lang="id-ID" sz="2400" dirty="0"/>
              <a:t>Orientasi pengembangan transportasi masih berorientasi pada modanya masing-masing secara invidual secara alamiah </a:t>
            </a:r>
            <a:r>
              <a:rPr lang="id-ID" sz="2400" b="1" i="1" u="sng" dirty="0">
                <a:solidFill>
                  <a:srgbClr val="FF0000"/>
                </a:solidFill>
              </a:rPr>
              <a:t>berdasarkan arahan undangnya masing-masing</a:t>
            </a:r>
            <a:r>
              <a:rPr lang="en-US" sz="2400" b="1" i="1" u="sng" dirty="0"/>
              <a:t>,  </a:t>
            </a:r>
            <a:r>
              <a:rPr lang="en-US" sz="2400" b="1" i="1" u="sng" dirty="0" err="1"/>
              <a:t>sehingga</a:t>
            </a:r>
            <a:r>
              <a:rPr lang="en-US" sz="2400" b="1" i="1" u="sng" dirty="0"/>
              <a:t> </a:t>
            </a:r>
            <a:r>
              <a:rPr lang="en-US" sz="2400" b="1" dirty="0" err="1"/>
              <a:t>Kinerja</a:t>
            </a:r>
            <a:r>
              <a:rPr lang="en-US" sz="2400" b="1" dirty="0"/>
              <a:t> </a:t>
            </a:r>
            <a:r>
              <a:rPr lang="en-US" sz="2400" b="1" dirty="0" err="1"/>
              <a:t>Transportasi</a:t>
            </a:r>
            <a:r>
              <a:rPr lang="en-US" sz="2400" b="1" dirty="0"/>
              <a:t> </a:t>
            </a:r>
            <a:r>
              <a:rPr lang="en-US" sz="2400" b="1" dirty="0" err="1"/>
              <a:t>buruk</a:t>
            </a:r>
            <a:r>
              <a:rPr lang="en-US" sz="2400" b="1" dirty="0"/>
              <a:t>  </a:t>
            </a:r>
            <a:r>
              <a:rPr lang="en-US" sz="2400" b="1" dirty="0" err="1"/>
              <a:t>dan</a:t>
            </a:r>
            <a:r>
              <a:rPr lang="en-US" sz="2400" b="1" dirty="0"/>
              <a:t> </a:t>
            </a:r>
            <a:r>
              <a:rPr lang="en-US" sz="2400" b="1" dirty="0" err="1"/>
              <a:t>tidak</a:t>
            </a:r>
            <a:r>
              <a:rPr lang="en-US" sz="2400" b="1" dirty="0"/>
              <a:t> </a:t>
            </a:r>
            <a:r>
              <a:rPr lang="en-US" sz="2400" b="1" dirty="0" err="1"/>
              <a:t>ada</a:t>
            </a:r>
            <a:r>
              <a:rPr lang="en-US" sz="2400" b="1" dirty="0"/>
              <a:t> </a:t>
            </a:r>
            <a:r>
              <a:rPr lang="en-US" sz="2400" b="1" dirty="0" err="1"/>
              <a:t>institusi</a:t>
            </a:r>
            <a:r>
              <a:rPr lang="en-US" sz="2400" b="1" dirty="0"/>
              <a:t> </a:t>
            </a:r>
            <a:r>
              <a:rPr lang="en-US" sz="2400" b="1" dirty="0" err="1"/>
              <a:t>dibawah</a:t>
            </a:r>
            <a:r>
              <a:rPr lang="en-US" sz="2400" b="1" dirty="0"/>
              <a:t> </a:t>
            </a:r>
            <a:r>
              <a:rPr lang="en-US" sz="2400" b="1" dirty="0" err="1"/>
              <a:t>Presiden</a:t>
            </a:r>
            <a:r>
              <a:rPr lang="en-US" sz="2400" b="1" dirty="0"/>
              <a:t> yang </a:t>
            </a:r>
            <a:r>
              <a:rPr lang="en-US" sz="2400" b="1" dirty="0" err="1"/>
              <a:t>dapat</a:t>
            </a:r>
            <a:r>
              <a:rPr lang="en-US" sz="2400" b="1" dirty="0"/>
              <a:t> </a:t>
            </a:r>
            <a:r>
              <a:rPr lang="en-US" sz="2400" b="1" dirty="0" err="1"/>
              <a:t>dimintai</a:t>
            </a:r>
            <a:r>
              <a:rPr lang="en-US" sz="2400" b="1" dirty="0"/>
              <a:t> </a:t>
            </a:r>
            <a:r>
              <a:rPr lang="en-US" sz="2400" b="1" dirty="0" err="1"/>
              <a:t>tanggung</a:t>
            </a:r>
            <a:r>
              <a:rPr lang="en-US" sz="2400" b="1" dirty="0"/>
              <a:t> </a:t>
            </a:r>
            <a:r>
              <a:rPr lang="en-US" sz="2400" b="1" dirty="0" err="1"/>
              <a:t>jawab</a:t>
            </a:r>
            <a:r>
              <a:rPr lang="en-US" sz="2400" b="1" dirty="0"/>
              <a:t> </a:t>
            </a:r>
            <a:r>
              <a:rPr lang="en-US" sz="2400" b="1" dirty="0" err="1"/>
              <a:t>terhadap</a:t>
            </a:r>
            <a:r>
              <a:rPr lang="en-US" sz="2400" b="1" dirty="0"/>
              <a:t> </a:t>
            </a:r>
            <a:r>
              <a:rPr lang="en-US" sz="2400" b="1" dirty="0" err="1"/>
              <a:t>transportasi</a:t>
            </a:r>
            <a:r>
              <a:rPr lang="en-US" sz="2400" b="1" dirty="0"/>
              <a:t> </a:t>
            </a:r>
            <a:r>
              <a:rPr lang="en-US" sz="2400" b="1" dirty="0" err="1"/>
              <a:t>secara</a:t>
            </a:r>
            <a:r>
              <a:rPr lang="en-US" sz="2400" b="1" dirty="0"/>
              <a:t> </a:t>
            </a:r>
            <a:r>
              <a:rPr lang="en-US" sz="2400" b="1" dirty="0" err="1"/>
              <a:t>totalitas</a:t>
            </a:r>
            <a:r>
              <a:rPr lang="en-US" sz="2400" b="1" dirty="0"/>
              <a:t>. (</a:t>
            </a:r>
            <a:r>
              <a:rPr lang="en-US" sz="2400" b="1" dirty="0" err="1"/>
              <a:t>transportasi</a:t>
            </a:r>
            <a:r>
              <a:rPr lang="en-US" sz="2400" b="1" dirty="0"/>
              <a:t> </a:t>
            </a:r>
            <a:r>
              <a:rPr lang="en-US" sz="2400" b="1" dirty="0" err="1"/>
              <a:t>secara</a:t>
            </a:r>
            <a:r>
              <a:rPr lang="en-US" sz="2400" b="1" dirty="0"/>
              <a:t> </a:t>
            </a:r>
            <a:r>
              <a:rPr lang="en-US" sz="2400" b="1" dirty="0" err="1"/>
              <a:t>totalitas</a:t>
            </a:r>
            <a:r>
              <a:rPr lang="en-US" sz="2400" b="1" dirty="0"/>
              <a:t> </a:t>
            </a:r>
            <a:r>
              <a:rPr lang="en-US" sz="2400" b="1" dirty="0" err="1"/>
              <a:t>tidak</a:t>
            </a:r>
            <a:r>
              <a:rPr lang="en-US" sz="2400" b="1" dirty="0"/>
              <a:t> </a:t>
            </a:r>
            <a:r>
              <a:rPr lang="en-US" sz="2400" b="1" dirty="0" err="1"/>
              <a:t>ada</a:t>
            </a:r>
            <a:r>
              <a:rPr lang="en-US" sz="2400" b="1" dirty="0"/>
              <a:t> yang </a:t>
            </a:r>
            <a:r>
              <a:rPr lang="en-US" sz="2400" b="1" dirty="0" err="1"/>
              <a:t>mengurus</a:t>
            </a:r>
            <a:r>
              <a:rPr lang="en-US" sz="2400" b="1" dirty="0"/>
              <a:t>)</a:t>
            </a:r>
          </a:p>
          <a:p>
            <a:pPr marL="538163" indent="-539750" algn="just">
              <a:buClr>
                <a:schemeClr val="tx1"/>
              </a:buClr>
              <a:buSzPct val="100000"/>
              <a:buFont typeface="+mj-lt"/>
              <a:buAutoNum type="arabicPeriod"/>
            </a:pPr>
            <a:r>
              <a:rPr lang="id-ID" sz="2400" dirty="0"/>
              <a:t>Perundang-undangan transportasi yang belum dapat mendukung integrasi sistem transportasi.</a:t>
            </a:r>
          </a:p>
          <a:p>
            <a:pPr marL="538163" indent="-539750" algn="just">
              <a:buClr>
                <a:schemeClr val="tx1"/>
              </a:buClr>
              <a:buSzPct val="100000"/>
              <a:buFont typeface="+mj-lt"/>
              <a:buAutoNum type="arabicPeriod"/>
            </a:pPr>
            <a:r>
              <a:rPr lang="id-ID" sz="2400" dirty="0"/>
              <a:t>Diperlukan </a:t>
            </a:r>
            <a:r>
              <a:rPr lang="id-ID" sz="2400" b="1" i="1" dirty="0"/>
              <a:t>adanya </a:t>
            </a:r>
            <a:r>
              <a:rPr lang="en-US" sz="2400" b="1" i="1" dirty="0" err="1"/>
              <a:t>pengaturan</a:t>
            </a:r>
            <a:r>
              <a:rPr lang="en-US" sz="2400" b="1" i="1" dirty="0"/>
              <a:t> ha-</a:t>
            </a:r>
            <a:r>
              <a:rPr lang="en-US" sz="2400" b="1" i="1" dirty="0" err="1"/>
              <a:t>ihwal</a:t>
            </a:r>
            <a:r>
              <a:rPr lang="en-US" sz="2400" b="1" i="1" dirty="0"/>
              <a:t> </a:t>
            </a:r>
            <a:r>
              <a:rPr lang="en-US" sz="2400" b="1" i="1" dirty="0" err="1"/>
              <a:t>transportasi</a:t>
            </a:r>
            <a:r>
              <a:rPr lang="en-US" sz="2400" b="1" i="1" dirty="0"/>
              <a:t> dan </a:t>
            </a:r>
            <a:r>
              <a:rPr lang="en-US" sz="2400" b="1" i="1" dirty="0" err="1"/>
              <a:t>sistem</a:t>
            </a:r>
            <a:r>
              <a:rPr lang="en-US" sz="2400" b="1" i="1" dirty="0"/>
              <a:t> </a:t>
            </a:r>
            <a:r>
              <a:rPr lang="en-US" sz="2400" b="1" i="1" dirty="0" err="1"/>
              <a:t>transportasi</a:t>
            </a:r>
            <a:r>
              <a:rPr lang="en-US" sz="2400" b="1" i="1" dirty="0"/>
              <a:t>, </a:t>
            </a:r>
            <a:r>
              <a:rPr lang="en-US" sz="2400" b="1" i="1" dirty="0" err="1"/>
              <a:t>serta</a:t>
            </a:r>
            <a:r>
              <a:rPr lang="en-US" sz="2400" b="1" i="1" dirty="0"/>
              <a:t> </a:t>
            </a:r>
            <a:r>
              <a:rPr lang="en-US" sz="2400" b="1" i="1" dirty="0" err="1"/>
              <a:t>peran</a:t>
            </a:r>
            <a:r>
              <a:rPr lang="en-US" sz="2400" b="1" i="1" dirty="0"/>
              <a:t> </a:t>
            </a:r>
            <a:r>
              <a:rPr lang="en-US" sz="2400" b="1" i="1" dirty="0" err="1"/>
              <a:t>pemerintah</a:t>
            </a:r>
            <a:r>
              <a:rPr lang="en-US" sz="2400" b="1" i="1" dirty="0"/>
              <a:t> </a:t>
            </a:r>
            <a:r>
              <a:rPr lang="id-ID" sz="2400" dirty="0"/>
              <a:t>untuk mengintegrasikan moda transportasi menjadi sistem transportasi</a:t>
            </a:r>
          </a:p>
        </p:txBody>
      </p:sp>
      <p:sp>
        <p:nvSpPr>
          <p:cNvPr id="2" name="Date Placeholder 1">
            <a:extLst>
              <a:ext uri="{FF2B5EF4-FFF2-40B4-BE49-F238E27FC236}">
                <a16:creationId xmlns:a16="http://schemas.microsoft.com/office/drawing/2014/main" id="{C52AF71C-C2B6-4313-A5E5-7C3A1331BE0C}"/>
              </a:ext>
            </a:extLst>
          </p:cNvPr>
          <p:cNvSpPr>
            <a:spLocks noGrp="1"/>
          </p:cNvSpPr>
          <p:nvPr>
            <p:ph type="dt" sz="half" idx="10"/>
          </p:nvPr>
        </p:nvSpPr>
        <p:spPr/>
        <p:txBody>
          <a:bodyPr/>
          <a:lstStyle/>
          <a:p>
            <a:fld id="{513E1B6C-D6B7-4F48-9E62-29CD6CEB713F}" type="datetime1">
              <a:rPr lang="en-US" smtClean="0"/>
              <a:t>11/14/2022</a:t>
            </a:fld>
            <a:endParaRPr lang="en-US" dirty="0"/>
          </a:p>
        </p:txBody>
      </p:sp>
      <p:sp>
        <p:nvSpPr>
          <p:cNvPr id="6" name="Slide Number Placeholder 5">
            <a:extLst>
              <a:ext uri="{FF2B5EF4-FFF2-40B4-BE49-F238E27FC236}">
                <a16:creationId xmlns:a16="http://schemas.microsoft.com/office/drawing/2014/main" id="{975D7474-CEEA-432E-AB76-1AB840ACB606}"/>
              </a:ext>
            </a:extLst>
          </p:cNvPr>
          <p:cNvSpPr>
            <a:spLocks noGrp="1"/>
          </p:cNvSpPr>
          <p:nvPr>
            <p:ph type="sldNum" sz="quarter" idx="12"/>
          </p:nvPr>
        </p:nvSpPr>
        <p:spPr/>
        <p:txBody>
          <a:bodyPr/>
          <a:lstStyle/>
          <a:p>
            <a:fld id="{3A98EE3D-8CD1-4C3F-BD1C-C98C9596463C}" type="slidenum">
              <a:rPr lang="en-US" smtClean="0"/>
              <a:t>39</a:t>
            </a:fld>
            <a:endParaRPr lang="en-US" dirty="0"/>
          </a:p>
        </p:txBody>
      </p:sp>
    </p:spTree>
    <p:extLst>
      <p:ext uri="{BB962C8B-B14F-4D97-AF65-F5344CB8AC3E}">
        <p14:creationId xmlns:p14="http://schemas.microsoft.com/office/powerpoint/2010/main" val="1981184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2F2DC32-7D36-4B02-9E84-F3870A2555BA}"/>
              </a:ext>
            </a:extLst>
          </p:cNvPr>
          <p:cNvSpPr txBox="1">
            <a:spLocks/>
          </p:cNvSpPr>
          <p:nvPr/>
        </p:nvSpPr>
        <p:spPr>
          <a:xfrm>
            <a:off x="1053282" y="1743995"/>
            <a:ext cx="10509454" cy="4664179"/>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457200" indent="-457200">
              <a:buFont typeface="+mj-lt"/>
              <a:buAutoNum type="arabicPeriod"/>
            </a:pPr>
            <a:r>
              <a:rPr lang="en-US" sz="2800" i="0" dirty="0" err="1">
                <a:solidFill>
                  <a:schemeClr val="tx1"/>
                </a:solidFill>
              </a:rPr>
              <a:t>Pohon</a:t>
            </a:r>
            <a:r>
              <a:rPr lang="en-US" sz="2800" i="0" dirty="0">
                <a:solidFill>
                  <a:schemeClr val="tx1"/>
                </a:solidFill>
              </a:rPr>
              <a:t> </a:t>
            </a:r>
            <a:r>
              <a:rPr lang="en-US" sz="2800" i="0" dirty="0" err="1">
                <a:solidFill>
                  <a:schemeClr val="tx1"/>
                </a:solidFill>
              </a:rPr>
              <a:t>Penelitian</a:t>
            </a:r>
            <a:endParaRPr lang="en-US" sz="2800" i="0" dirty="0">
              <a:solidFill>
                <a:schemeClr val="tx1"/>
              </a:solidFill>
            </a:endParaRPr>
          </a:p>
          <a:p>
            <a:pPr marL="457200" indent="-457200">
              <a:buFont typeface="+mj-lt"/>
              <a:buAutoNum type="arabicPeriod"/>
            </a:pPr>
            <a:r>
              <a:rPr lang="en-US" sz="2800" dirty="0" err="1">
                <a:solidFill>
                  <a:schemeClr val="tx1"/>
                </a:solidFill>
              </a:rPr>
              <a:t>Pembentukan</a:t>
            </a:r>
            <a:r>
              <a:rPr lang="en-US" sz="2800" dirty="0">
                <a:solidFill>
                  <a:schemeClr val="tx1"/>
                </a:solidFill>
              </a:rPr>
              <a:t> </a:t>
            </a:r>
            <a:r>
              <a:rPr lang="en-US" sz="2800" dirty="0" err="1">
                <a:solidFill>
                  <a:schemeClr val="tx1"/>
                </a:solidFill>
              </a:rPr>
              <a:t>Peraturan</a:t>
            </a:r>
            <a:r>
              <a:rPr lang="en-US" sz="2800" dirty="0">
                <a:solidFill>
                  <a:schemeClr val="tx1"/>
                </a:solidFill>
              </a:rPr>
              <a:t> </a:t>
            </a:r>
            <a:r>
              <a:rPr lang="en-US" sz="2800" dirty="0" err="1">
                <a:solidFill>
                  <a:schemeClr val="tx1"/>
                </a:solidFill>
              </a:rPr>
              <a:t>Perundang-undangan</a:t>
            </a:r>
            <a:endParaRPr lang="en-US" sz="2800" dirty="0">
              <a:solidFill>
                <a:schemeClr val="tx1"/>
              </a:solidFill>
            </a:endParaRPr>
          </a:p>
          <a:p>
            <a:pPr marL="457200" indent="-457200">
              <a:buFont typeface="+mj-lt"/>
              <a:buAutoNum type="arabicPeriod"/>
            </a:pPr>
            <a:r>
              <a:rPr lang="en-US" sz="2800" i="0" dirty="0" err="1">
                <a:solidFill>
                  <a:schemeClr val="tx1"/>
                </a:solidFill>
              </a:rPr>
              <a:t>Peraturan</a:t>
            </a:r>
            <a:r>
              <a:rPr lang="en-US" sz="2800" i="0" dirty="0">
                <a:solidFill>
                  <a:schemeClr val="tx1"/>
                </a:solidFill>
              </a:rPr>
              <a:t> </a:t>
            </a:r>
            <a:r>
              <a:rPr lang="en-US" sz="2800" dirty="0" err="1">
                <a:solidFill>
                  <a:schemeClr val="tx1"/>
                </a:solidFill>
              </a:rPr>
              <a:t>Perundang-udangan</a:t>
            </a:r>
            <a:r>
              <a:rPr lang="en-US" sz="2800" dirty="0">
                <a:solidFill>
                  <a:schemeClr val="tx1"/>
                </a:solidFill>
              </a:rPr>
              <a:t> </a:t>
            </a:r>
            <a:r>
              <a:rPr lang="en-US" sz="2800" dirty="0" err="1">
                <a:solidFill>
                  <a:schemeClr val="tx1"/>
                </a:solidFill>
              </a:rPr>
              <a:t>Bidang</a:t>
            </a:r>
            <a:r>
              <a:rPr lang="en-US" sz="2800" dirty="0">
                <a:solidFill>
                  <a:schemeClr val="tx1"/>
                </a:solidFill>
              </a:rPr>
              <a:t> </a:t>
            </a:r>
            <a:r>
              <a:rPr lang="en-US" sz="2800" dirty="0" err="1">
                <a:solidFill>
                  <a:schemeClr val="tx1"/>
                </a:solidFill>
              </a:rPr>
              <a:t>ransportasi</a:t>
            </a:r>
            <a:endParaRPr lang="en-US" sz="2800" dirty="0">
              <a:solidFill>
                <a:schemeClr val="tx1"/>
              </a:solidFill>
            </a:endParaRPr>
          </a:p>
          <a:p>
            <a:pPr marL="457200" indent="-457200">
              <a:buFont typeface="+mj-lt"/>
              <a:buAutoNum type="arabicPeriod"/>
            </a:pPr>
            <a:r>
              <a:rPr lang="en-US" sz="2800" i="0" dirty="0" err="1">
                <a:solidFill>
                  <a:schemeClr val="tx1"/>
                </a:solidFill>
              </a:rPr>
              <a:t>Anatomi</a:t>
            </a:r>
            <a:r>
              <a:rPr lang="en-US" sz="2800" i="0" dirty="0">
                <a:solidFill>
                  <a:schemeClr val="tx1"/>
                </a:solidFill>
              </a:rPr>
              <a:t> </a:t>
            </a:r>
            <a:r>
              <a:rPr lang="en-US" sz="2800" dirty="0">
                <a:solidFill>
                  <a:schemeClr val="tx1"/>
                </a:solidFill>
              </a:rPr>
              <a:t>UU </a:t>
            </a:r>
            <a:r>
              <a:rPr lang="en-US" sz="2800" dirty="0" err="1">
                <a:solidFill>
                  <a:schemeClr val="tx1"/>
                </a:solidFill>
              </a:rPr>
              <a:t>tentang</a:t>
            </a:r>
            <a:r>
              <a:rPr lang="en-US" sz="2800" dirty="0">
                <a:solidFill>
                  <a:schemeClr val="tx1"/>
                </a:solidFill>
              </a:rPr>
              <a:t> LLAJ</a:t>
            </a:r>
          </a:p>
          <a:p>
            <a:pPr marL="457200" indent="-457200">
              <a:buFont typeface="+mj-lt"/>
              <a:buAutoNum type="arabicPeriod"/>
            </a:pPr>
            <a:r>
              <a:rPr lang="en-US" sz="2800" dirty="0" err="1">
                <a:solidFill>
                  <a:schemeClr val="tx1"/>
                </a:solidFill>
              </a:rPr>
              <a:t>Metoda</a:t>
            </a:r>
            <a:endParaRPr lang="en-US" sz="2800" dirty="0">
              <a:solidFill>
                <a:schemeClr val="tx1"/>
              </a:solidFill>
            </a:endParaRPr>
          </a:p>
          <a:p>
            <a:pPr marL="0" indent="0">
              <a:buNone/>
            </a:pPr>
            <a:endParaRPr lang="en-US" sz="2800" i="0" dirty="0">
              <a:solidFill>
                <a:schemeClr val="tx1"/>
              </a:solidFill>
            </a:endParaRPr>
          </a:p>
        </p:txBody>
      </p:sp>
      <p:sp>
        <p:nvSpPr>
          <p:cNvPr id="6" name="Title 1">
            <a:extLst>
              <a:ext uri="{FF2B5EF4-FFF2-40B4-BE49-F238E27FC236}">
                <a16:creationId xmlns:a16="http://schemas.microsoft.com/office/drawing/2014/main" id="{1F74E9C5-FB4E-4237-AE1F-D27885B60D2D}"/>
              </a:ext>
            </a:extLst>
          </p:cNvPr>
          <p:cNvSpPr txBox="1">
            <a:spLocks/>
          </p:cNvSpPr>
          <p:nvPr/>
        </p:nvSpPr>
        <p:spPr>
          <a:xfrm>
            <a:off x="1053282" y="663678"/>
            <a:ext cx="10509454" cy="1022932"/>
          </a:xfrm>
          <a:prstGeom prst="rect">
            <a:avLst/>
          </a:prstGeom>
          <a:solidFill>
            <a:schemeClr val="accent2"/>
          </a:solidFill>
        </p:spPr>
        <p:txBody>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algn="ctr"/>
            <a:r>
              <a:rPr lang="en-US" sz="4000" b="1" dirty="0">
                <a:solidFill>
                  <a:srgbClr val="FFFF00"/>
                </a:solidFill>
                <a:latin typeface="Tahoma" panose="020B0604030504040204" pitchFamily="34" charset="0"/>
                <a:ea typeface="Tahoma" panose="020B0604030504040204" pitchFamily="34" charset="0"/>
                <a:cs typeface="Tahoma" panose="020B0604030504040204" pitchFamily="34" charset="0"/>
              </a:rPr>
              <a:t>B. KONSEP DAN METODA</a:t>
            </a:r>
          </a:p>
        </p:txBody>
      </p:sp>
    </p:spTree>
    <p:extLst>
      <p:ext uri="{BB962C8B-B14F-4D97-AF65-F5344CB8AC3E}">
        <p14:creationId xmlns:p14="http://schemas.microsoft.com/office/powerpoint/2010/main" val="126817745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291A4D2-5542-4D87-B21F-7C31AFCBD7BB}"/>
              </a:ext>
            </a:extLst>
          </p:cNvPr>
          <p:cNvSpPr txBox="1">
            <a:spLocks/>
          </p:cNvSpPr>
          <p:nvPr/>
        </p:nvSpPr>
        <p:spPr>
          <a:xfrm>
            <a:off x="1985939" y="4439264"/>
            <a:ext cx="7498080" cy="1143000"/>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42950" indent="-742950" algn="ctr">
              <a:buFont typeface="+mj-lt"/>
              <a:buAutoNum type="alphaUcPeriod" startAt="3"/>
            </a:pPr>
            <a:endParaRPr lang="en-US" sz="4000" dirty="0"/>
          </a:p>
        </p:txBody>
      </p:sp>
      <p:sp>
        <p:nvSpPr>
          <p:cNvPr id="3" name="TextBox 2">
            <a:extLst>
              <a:ext uri="{FF2B5EF4-FFF2-40B4-BE49-F238E27FC236}">
                <a16:creationId xmlns:a16="http://schemas.microsoft.com/office/drawing/2014/main" id="{A1DC5CAF-631D-4F67-AFCA-D589DA4920C4}"/>
              </a:ext>
            </a:extLst>
          </p:cNvPr>
          <p:cNvSpPr txBox="1"/>
          <p:nvPr/>
        </p:nvSpPr>
        <p:spPr>
          <a:xfrm>
            <a:off x="476864" y="2654710"/>
            <a:ext cx="11238271" cy="523220"/>
          </a:xfrm>
          <a:prstGeom prst="rect">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742950" indent="-742950" algn="ctr">
              <a:buFont typeface="+mj-lt"/>
              <a:buAutoNum type="arabicPeriod" startAt="2"/>
            </a:pPr>
            <a:r>
              <a:rPr lang="en-US" sz="2800" b="1" dirty="0">
                <a:solidFill>
                  <a:schemeClr val="bg1"/>
                </a:solidFill>
              </a:rPr>
              <a:t>DASAR PEMIKIRAN</a:t>
            </a:r>
            <a:endParaRPr lang="en-US" sz="2800" dirty="0">
              <a:solidFill>
                <a:schemeClr val="bg1"/>
              </a:solidFill>
            </a:endParaRPr>
          </a:p>
        </p:txBody>
      </p:sp>
      <p:sp>
        <p:nvSpPr>
          <p:cNvPr id="4" name="Date Placeholder 3">
            <a:extLst>
              <a:ext uri="{FF2B5EF4-FFF2-40B4-BE49-F238E27FC236}">
                <a16:creationId xmlns:a16="http://schemas.microsoft.com/office/drawing/2014/main" id="{30F3B997-A02E-4F3C-9D16-523248F74E60}"/>
              </a:ext>
            </a:extLst>
          </p:cNvPr>
          <p:cNvSpPr>
            <a:spLocks noGrp="1"/>
          </p:cNvSpPr>
          <p:nvPr>
            <p:ph type="dt" sz="half" idx="10"/>
          </p:nvPr>
        </p:nvSpPr>
        <p:spPr/>
        <p:txBody>
          <a:bodyPr/>
          <a:lstStyle/>
          <a:p>
            <a:fld id="{E50FAE5B-9A6B-43FB-80B2-1E7E9D597503}" type="datetime1">
              <a:rPr lang="en-US" smtClean="0"/>
              <a:t>11/14/2022</a:t>
            </a:fld>
            <a:endParaRPr lang="en-US" dirty="0"/>
          </a:p>
        </p:txBody>
      </p:sp>
      <p:sp>
        <p:nvSpPr>
          <p:cNvPr id="5" name="Slide Number Placeholder 4">
            <a:extLst>
              <a:ext uri="{FF2B5EF4-FFF2-40B4-BE49-F238E27FC236}">
                <a16:creationId xmlns:a16="http://schemas.microsoft.com/office/drawing/2014/main" id="{467742E7-43E4-45DF-9311-D76151115957}"/>
              </a:ext>
            </a:extLst>
          </p:cNvPr>
          <p:cNvSpPr>
            <a:spLocks noGrp="1"/>
          </p:cNvSpPr>
          <p:nvPr>
            <p:ph type="sldNum" sz="quarter" idx="12"/>
          </p:nvPr>
        </p:nvSpPr>
        <p:spPr/>
        <p:txBody>
          <a:bodyPr/>
          <a:lstStyle/>
          <a:p>
            <a:fld id="{3A98EE3D-8CD1-4C3F-BD1C-C98C9596463C}" type="slidenum">
              <a:rPr lang="en-US" smtClean="0"/>
              <a:t>40</a:t>
            </a:fld>
            <a:endParaRPr lang="en-US" dirty="0"/>
          </a:p>
        </p:txBody>
      </p:sp>
    </p:spTree>
    <p:extLst>
      <p:ext uri="{BB962C8B-B14F-4D97-AF65-F5344CB8AC3E}">
        <p14:creationId xmlns:p14="http://schemas.microsoft.com/office/powerpoint/2010/main" val="3303652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5">
            <a:extLst>
              <a:ext uri="{FF2B5EF4-FFF2-40B4-BE49-F238E27FC236}">
                <a16:creationId xmlns:a16="http://schemas.microsoft.com/office/drawing/2014/main" id="{3ACFF8E9-B5F2-45DB-A5B2-F10F95CF0E7D}"/>
              </a:ext>
            </a:extLst>
          </p:cNvPr>
          <p:cNvSpPr/>
          <p:nvPr/>
        </p:nvSpPr>
        <p:spPr>
          <a:xfrm>
            <a:off x="960462" y="1985491"/>
            <a:ext cx="10268096" cy="9286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7">
            <a:extLst>
              <a:ext uri="{FF2B5EF4-FFF2-40B4-BE49-F238E27FC236}">
                <a16:creationId xmlns:a16="http://schemas.microsoft.com/office/drawing/2014/main" id="{E4DE4F2F-7032-4BBD-ABF5-1392D013E0B9}"/>
              </a:ext>
            </a:extLst>
          </p:cNvPr>
          <p:cNvSpPr/>
          <p:nvPr/>
        </p:nvSpPr>
        <p:spPr>
          <a:xfrm>
            <a:off x="960462" y="3128499"/>
            <a:ext cx="2427005" cy="857256"/>
          </a:xfrm>
          <a:prstGeom prst="roundRect">
            <a:avLst/>
          </a:prstGeom>
          <a:solidFill>
            <a:schemeClr val="accent6">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b="1" dirty="0">
              <a:solidFill>
                <a:schemeClr val="bg1"/>
              </a:solidFill>
            </a:endParaRPr>
          </a:p>
          <a:p>
            <a:pPr algn="ctr"/>
            <a:r>
              <a:rPr lang="en-US" sz="2000" b="1" dirty="0" err="1">
                <a:solidFill>
                  <a:schemeClr val="bg1"/>
                </a:solidFill>
              </a:rPr>
              <a:t>Tinajuan</a:t>
            </a:r>
            <a:r>
              <a:rPr lang="en-US" sz="2000" b="1" dirty="0">
                <a:solidFill>
                  <a:schemeClr val="bg1"/>
                </a:solidFill>
              </a:rPr>
              <a:t> </a:t>
            </a:r>
            <a:r>
              <a:rPr lang="en-US" sz="2000" b="1" dirty="0" err="1">
                <a:solidFill>
                  <a:schemeClr val="bg1"/>
                </a:solidFill>
              </a:rPr>
              <a:t>Teoritik</a:t>
            </a:r>
            <a:endParaRPr lang="en-US" sz="2000" b="1" dirty="0">
              <a:solidFill>
                <a:schemeClr val="bg1"/>
              </a:solidFill>
            </a:endParaRPr>
          </a:p>
          <a:p>
            <a:pPr algn="ctr"/>
            <a:endParaRPr lang="en-US" sz="2000" b="1" dirty="0">
              <a:solidFill>
                <a:schemeClr val="bg1"/>
              </a:solidFill>
            </a:endParaRPr>
          </a:p>
        </p:txBody>
      </p:sp>
      <p:sp>
        <p:nvSpPr>
          <p:cNvPr id="5" name="Rounded Rectangle 8">
            <a:extLst>
              <a:ext uri="{FF2B5EF4-FFF2-40B4-BE49-F238E27FC236}">
                <a16:creationId xmlns:a16="http://schemas.microsoft.com/office/drawing/2014/main" id="{F1D7B559-47DC-4AD0-AFDA-D10B619444BE}"/>
              </a:ext>
            </a:extLst>
          </p:cNvPr>
          <p:cNvSpPr/>
          <p:nvPr/>
        </p:nvSpPr>
        <p:spPr>
          <a:xfrm>
            <a:off x="4414276" y="913921"/>
            <a:ext cx="3827200" cy="642942"/>
          </a:xfrm>
          <a:prstGeom prst="roundRect">
            <a:avLst/>
          </a:prstGeom>
          <a:solidFill>
            <a:schemeClr val="accent5">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400" dirty="0">
              <a:solidFill>
                <a:schemeClr val="tx1"/>
              </a:solidFill>
            </a:endParaRPr>
          </a:p>
          <a:p>
            <a:pPr algn="ctr"/>
            <a:r>
              <a:rPr lang="en-US" sz="2400" b="1" dirty="0" err="1">
                <a:solidFill>
                  <a:schemeClr val="bg1"/>
                </a:solidFill>
              </a:rPr>
              <a:t>Tinjauan</a:t>
            </a:r>
            <a:r>
              <a:rPr lang="en-US" sz="2400" b="1" dirty="0">
                <a:solidFill>
                  <a:schemeClr val="bg1"/>
                </a:solidFill>
              </a:rPr>
              <a:t> </a:t>
            </a:r>
            <a:r>
              <a:rPr lang="en-US" sz="2400" b="1" dirty="0" err="1">
                <a:solidFill>
                  <a:schemeClr val="bg1"/>
                </a:solidFill>
              </a:rPr>
              <a:t>Empirik</a:t>
            </a:r>
            <a:endParaRPr lang="en-US" sz="2400" b="1" dirty="0">
              <a:solidFill>
                <a:schemeClr val="bg1"/>
              </a:solidFill>
            </a:endParaRPr>
          </a:p>
          <a:p>
            <a:pPr algn="ctr"/>
            <a:endParaRPr lang="en-US" sz="2400" b="1" dirty="0">
              <a:solidFill>
                <a:schemeClr val="bg1"/>
              </a:solidFill>
            </a:endParaRPr>
          </a:p>
        </p:txBody>
      </p:sp>
      <p:sp>
        <p:nvSpPr>
          <p:cNvPr id="19" name="Rectangle 18">
            <a:extLst>
              <a:ext uri="{FF2B5EF4-FFF2-40B4-BE49-F238E27FC236}">
                <a16:creationId xmlns:a16="http://schemas.microsoft.com/office/drawing/2014/main" id="{2FBE6C21-1645-4C4B-BBCA-221DDDEB183E}"/>
              </a:ext>
            </a:extLst>
          </p:cNvPr>
          <p:cNvSpPr/>
          <p:nvPr/>
        </p:nvSpPr>
        <p:spPr>
          <a:xfrm>
            <a:off x="1333847" y="2128367"/>
            <a:ext cx="1680234" cy="571504"/>
          </a:xfrm>
          <a:prstGeom prst="rect">
            <a:avLst/>
          </a:prstGeom>
          <a:solidFill>
            <a:schemeClr val="accent6">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chemeClr val="tx1"/>
                </a:solidFill>
              </a:rPr>
              <a:t>MP3EI</a:t>
            </a:r>
          </a:p>
        </p:txBody>
      </p:sp>
      <p:sp>
        <p:nvSpPr>
          <p:cNvPr id="20" name="Rectangle 19">
            <a:extLst>
              <a:ext uri="{FF2B5EF4-FFF2-40B4-BE49-F238E27FC236}">
                <a16:creationId xmlns:a16="http://schemas.microsoft.com/office/drawing/2014/main" id="{96156518-C320-4ABD-A13F-A080FEA68909}"/>
              </a:ext>
            </a:extLst>
          </p:cNvPr>
          <p:cNvSpPr/>
          <p:nvPr/>
        </p:nvSpPr>
        <p:spPr>
          <a:xfrm>
            <a:off x="5254393" y="2128367"/>
            <a:ext cx="1960273" cy="571504"/>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chemeClr val="tx1"/>
                </a:solidFill>
              </a:rPr>
              <a:t>SISLOGNAS</a:t>
            </a:r>
          </a:p>
        </p:txBody>
      </p:sp>
      <p:sp>
        <p:nvSpPr>
          <p:cNvPr id="22" name="Rectangle 21">
            <a:extLst>
              <a:ext uri="{FF2B5EF4-FFF2-40B4-BE49-F238E27FC236}">
                <a16:creationId xmlns:a16="http://schemas.microsoft.com/office/drawing/2014/main" id="{D74FFA37-D36D-4C03-9979-D8FC576EBA0B}"/>
              </a:ext>
            </a:extLst>
          </p:cNvPr>
          <p:cNvSpPr/>
          <p:nvPr/>
        </p:nvSpPr>
        <p:spPr>
          <a:xfrm>
            <a:off x="8915249" y="2158318"/>
            <a:ext cx="1400195" cy="571504"/>
          </a:xfrm>
          <a:prstGeom prst="rect">
            <a:avLst/>
          </a:prstGeom>
          <a:solidFill>
            <a:schemeClr val="accent5">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chemeClr val="tx1"/>
                </a:solidFill>
              </a:rPr>
              <a:t>PERKOTAAN</a:t>
            </a:r>
          </a:p>
        </p:txBody>
      </p:sp>
      <p:sp>
        <p:nvSpPr>
          <p:cNvPr id="7" name="Oval 6">
            <a:extLst>
              <a:ext uri="{FF2B5EF4-FFF2-40B4-BE49-F238E27FC236}">
                <a16:creationId xmlns:a16="http://schemas.microsoft.com/office/drawing/2014/main" id="{5F17D0EB-9545-4651-B2B3-0078FB6A3015}"/>
              </a:ext>
            </a:extLst>
          </p:cNvPr>
          <p:cNvSpPr/>
          <p:nvPr/>
        </p:nvSpPr>
        <p:spPr>
          <a:xfrm>
            <a:off x="4320930" y="3271375"/>
            <a:ext cx="3827200" cy="642942"/>
          </a:xfrm>
          <a:prstGeom prst="ellipse">
            <a:avLst/>
          </a:prstGeom>
          <a:solidFill>
            <a:srgbClr val="FF0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INTEGRASI</a:t>
            </a:r>
          </a:p>
        </p:txBody>
      </p:sp>
      <p:sp>
        <p:nvSpPr>
          <p:cNvPr id="8" name="Flowchart: Document 7">
            <a:extLst>
              <a:ext uri="{FF2B5EF4-FFF2-40B4-BE49-F238E27FC236}">
                <a16:creationId xmlns:a16="http://schemas.microsoft.com/office/drawing/2014/main" id="{6CEE7C25-D951-4587-80F9-27090014386E}"/>
              </a:ext>
            </a:extLst>
          </p:cNvPr>
          <p:cNvSpPr/>
          <p:nvPr/>
        </p:nvSpPr>
        <p:spPr>
          <a:xfrm>
            <a:off x="4320930" y="4271507"/>
            <a:ext cx="3360468" cy="785818"/>
          </a:xfrm>
          <a:prstGeom prst="flowChartDocument">
            <a:avLst/>
          </a:prstGeom>
          <a:solidFill>
            <a:schemeClr val="accent4">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solidFill>
                  <a:schemeClr val="tx1"/>
                </a:solidFill>
              </a:rPr>
              <a:t>IDENTIFIKASI MASALAH</a:t>
            </a:r>
          </a:p>
        </p:txBody>
      </p:sp>
      <p:sp>
        <p:nvSpPr>
          <p:cNvPr id="9" name="Down Arrow 20">
            <a:extLst>
              <a:ext uri="{FF2B5EF4-FFF2-40B4-BE49-F238E27FC236}">
                <a16:creationId xmlns:a16="http://schemas.microsoft.com/office/drawing/2014/main" id="{EE5D3420-96DC-483C-9845-98BCAD98CA6A}"/>
              </a:ext>
            </a:extLst>
          </p:cNvPr>
          <p:cNvSpPr/>
          <p:nvPr/>
        </p:nvSpPr>
        <p:spPr>
          <a:xfrm>
            <a:off x="5347740" y="1699739"/>
            <a:ext cx="1680234"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21">
            <a:extLst>
              <a:ext uri="{FF2B5EF4-FFF2-40B4-BE49-F238E27FC236}">
                <a16:creationId xmlns:a16="http://schemas.microsoft.com/office/drawing/2014/main" id="{191197D1-3D77-4FD8-8420-2277B615D003}"/>
              </a:ext>
            </a:extLst>
          </p:cNvPr>
          <p:cNvSpPr/>
          <p:nvPr/>
        </p:nvSpPr>
        <p:spPr>
          <a:xfrm>
            <a:off x="5347740" y="2914185"/>
            <a:ext cx="1680234"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22">
            <a:extLst>
              <a:ext uri="{FF2B5EF4-FFF2-40B4-BE49-F238E27FC236}">
                <a16:creationId xmlns:a16="http://schemas.microsoft.com/office/drawing/2014/main" id="{B1228078-4A55-47F2-9C74-8170B6240FFB}"/>
              </a:ext>
            </a:extLst>
          </p:cNvPr>
          <p:cNvSpPr/>
          <p:nvPr/>
        </p:nvSpPr>
        <p:spPr>
          <a:xfrm>
            <a:off x="5347740" y="3985755"/>
            <a:ext cx="1680234"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23">
            <a:extLst>
              <a:ext uri="{FF2B5EF4-FFF2-40B4-BE49-F238E27FC236}">
                <a16:creationId xmlns:a16="http://schemas.microsoft.com/office/drawing/2014/main" id="{0FA2E114-5143-4A26-B152-60E0C7C1DA5F}"/>
              </a:ext>
            </a:extLst>
          </p:cNvPr>
          <p:cNvSpPr/>
          <p:nvPr/>
        </p:nvSpPr>
        <p:spPr>
          <a:xfrm>
            <a:off x="5223294" y="5123249"/>
            <a:ext cx="1680234" cy="410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25">
            <a:extLst>
              <a:ext uri="{FF2B5EF4-FFF2-40B4-BE49-F238E27FC236}">
                <a16:creationId xmlns:a16="http://schemas.microsoft.com/office/drawing/2014/main" id="{B96143DB-F03E-4AE5-8990-D6D299EF2A66}"/>
              </a:ext>
            </a:extLst>
          </p:cNvPr>
          <p:cNvSpPr/>
          <p:nvPr/>
        </p:nvSpPr>
        <p:spPr>
          <a:xfrm>
            <a:off x="3480813" y="3271375"/>
            <a:ext cx="653424"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047953-CE0E-4366-A960-879677EF7EB5}"/>
              </a:ext>
            </a:extLst>
          </p:cNvPr>
          <p:cNvSpPr/>
          <p:nvPr/>
        </p:nvSpPr>
        <p:spPr>
          <a:xfrm>
            <a:off x="4694315" y="5674601"/>
            <a:ext cx="2613697" cy="654637"/>
          </a:xfrm>
          <a:prstGeom prst="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KEBUTUHAN PENGATURAN/NORMA</a:t>
            </a:r>
          </a:p>
        </p:txBody>
      </p:sp>
      <p:sp>
        <p:nvSpPr>
          <p:cNvPr id="15" name="Oval 14">
            <a:extLst>
              <a:ext uri="{FF2B5EF4-FFF2-40B4-BE49-F238E27FC236}">
                <a16:creationId xmlns:a16="http://schemas.microsoft.com/office/drawing/2014/main" id="{D4BF83FD-481C-4802-9453-172056285DAD}"/>
              </a:ext>
            </a:extLst>
          </p:cNvPr>
          <p:cNvSpPr/>
          <p:nvPr/>
        </p:nvSpPr>
        <p:spPr>
          <a:xfrm>
            <a:off x="8054783" y="4128631"/>
            <a:ext cx="3471082" cy="1143008"/>
          </a:xfrm>
          <a:prstGeom prst="ellipse">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a:t>PERTIMBANGAN ASPEK  FILOSOFIS, SOSIOLOGIS,  YURIDIS</a:t>
            </a:r>
          </a:p>
        </p:txBody>
      </p:sp>
      <p:sp>
        <p:nvSpPr>
          <p:cNvPr id="16" name="Rectangle 15">
            <a:extLst>
              <a:ext uri="{FF2B5EF4-FFF2-40B4-BE49-F238E27FC236}">
                <a16:creationId xmlns:a16="http://schemas.microsoft.com/office/drawing/2014/main" id="{43C7868A-8D93-4B81-A232-DE194188059A}"/>
              </a:ext>
            </a:extLst>
          </p:cNvPr>
          <p:cNvSpPr/>
          <p:nvPr/>
        </p:nvSpPr>
        <p:spPr>
          <a:xfrm>
            <a:off x="1147155" y="4271507"/>
            <a:ext cx="2520351" cy="857256"/>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t>PELAKSANAAN UU </a:t>
            </a:r>
          </a:p>
        </p:txBody>
      </p:sp>
      <p:sp>
        <p:nvSpPr>
          <p:cNvPr id="17" name="Striped Right Arrow 26">
            <a:extLst>
              <a:ext uri="{FF2B5EF4-FFF2-40B4-BE49-F238E27FC236}">
                <a16:creationId xmlns:a16="http://schemas.microsoft.com/office/drawing/2014/main" id="{EE66CAB2-EC1F-4782-8396-F8D1A6F3C613}"/>
              </a:ext>
            </a:extLst>
          </p:cNvPr>
          <p:cNvSpPr/>
          <p:nvPr/>
        </p:nvSpPr>
        <p:spPr>
          <a:xfrm>
            <a:off x="3760852" y="4485821"/>
            <a:ext cx="373385" cy="35719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riped Right Arrow 28">
            <a:extLst>
              <a:ext uri="{FF2B5EF4-FFF2-40B4-BE49-F238E27FC236}">
                <a16:creationId xmlns:a16="http://schemas.microsoft.com/office/drawing/2014/main" id="{9985B9DA-A1BD-46D2-B719-8D86331D27A2}"/>
              </a:ext>
            </a:extLst>
          </p:cNvPr>
          <p:cNvSpPr/>
          <p:nvPr/>
        </p:nvSpPr>
        <p:spPr>
          <a:xfrm flipH="1">
            <a:off x="7681398" y="4485821"/>
            <a:ext cx="373385" cy="35719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24">
            <a:extLst>
              <a:ext uri="{FF2B5EF4-FFF2-40B4-BE49-F238E27FC236}">
                <a16:creationId xmlns:a16="http://schemas.microsoft.com/office/drawing/2014/main" id="{13B36A7C-0AFC-434F-BDF3-C05E77E3281C}"/>
              </a:ext>
            </a:extLst>
          </p:cNvPr>
          <p:cNvSpPr>
            <a:spLocks noGrp="1"/>
          </p:cNvSpPr>
          <p:nvPr>
            <p:ph type="dt" sz="half" idx="10"/>
          </p:nvPr>
        </p:nvSpPr>
        <p:spPr/>
        <p:txBody>
          <a:bodyPr/>
          <a:lstStyle/>
          <a:p>
            <a:fld id="{DD63B809-40A3-4762-9E3F-EC40415D5AFE}" type="datetime1">
              <a:rPr lang="en-US" smtClean="0"/>
              <a:t>11/14/2022</a:t>
            </a:fld>
            <a:endParaRPr lang="en-US" dirty="0"/>
          </a:p>
        </p:txBody>
      </p:sp>
      <p:sp>
        <p:nvSpPr>
          <p:cNvPr id="26" name="Slide Number Placeholder 25">
            <a:extLst>
              <a:ext uri="{FF2B5EF4-FFF2-40B4-BE49-F238E27FC236}">
                <a16:creationId xmlns:a16="http://schemas.microsoft.com/office/drawing/2014/main" id="{FD0BC1A8-E0F1-44E6-9154-DA8AB5A930EB}"/>
              </a:ext>
            </a:extLst>
          </p:cNvPr>
          <p:cNvSpPr>
            <a:spLocks noGrp="1"/>
          </p:cNvSpPr>
          <p:nvPr>
            <p:ph type="sldNum" sz="quarter" idx="12"/>
          </p:nvPr>
        </p:nvSpPr>
        <p:spPr/>
        <p:txBody>
          <a:bodyPr/>
          <a:lstStyle/>
          <a:p>
            <a:fld id="{3A98EE3D-8CD1-4C3F-BD1C-C98C9596463C}" type="slidenum">
              <a:rPr lang="en-US" smtClean="0"/>
              <a:t>41</a:t>
            </a:fld>
            <a:endParaRPr lang="en-US" dirty="0"/>
          </a:p>
        </p:txBody>
      </p:sp>
      <p:sp>
        <p:nvSpPr>
          <p:cNvPr id="2" name="Scroll: Vertical 1">
            <a:extLst>
              <a:ext uri="{FF2B5EF4-FFF2-40B4-BE49-F238E27FC236}">
                <a16:creationId xmlns:a16="http://schemas.microsoft.com/office/drawing/2014/main" id="{FE148035-5F3E-43FB-AFAA-6F36E9415E8B}"/>
              </a:ext>
            </a:extLst>
          </p:cNvPr>
          <p:cNvSpPr/>
          <p:nvPr/>
        </p:nvSpPr>
        <p:spPr>
          <a:xfrm>
            <a:off x="8629768" y="5533661"/>
            <a:ext cx="2981042" cy="885225"/>
          </a:xfrm>
          <a:prstGeom prst="vertic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BENTUK PERATURAN PERUNDANG-UNDANGAN </a:t>
            </a:r>
          </a:p>
        </p:txBody>
      </p:sp>
      <p:sp>
        <p:nvSpPr>
          <p:cNvPr id="23" name="Striped Right Arrow 26">
            <a:extLst>
              <a:ext uri="{FF2B5EF4-FFF2-40B4-BE49-F238E27FC236}">
                <a16:creationId xmlns:a16="http://schemas.microsoft.com/office/drawing/2014/main" id="{ADDBBE09-C7CB-44A4-AF8A-5F647095908F}"/>
              </a:ext>
            </a:extLst>
          </p:cNvPr>
          <p:cNvSpPr/>
          <p:nvPr/>
        </p:nvSpPr>
        <p:spPr>
          <a:xfrm>
            <a:off x="7393263" y="5823324"/>
            <a:ext cx="1236505" cy="28327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706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92BF-3C91-4939-B42B-DDC5022FB6B4}"/>
              </a:ext>
            </a:extLst>
          </p:cNvPr>
          <p:cNvSpPr txBox="1">
            <a:spLocks/>
          </p:cNvSpPr>
          <p:nvPr/>
        </p:nvSpPr>
        <p:spPr>
          <a:xfrm>
            <a:off x="257672" y="226660"/>
            <a:ext cx="7498080" cy="571480"/>
          </a:xfrm>
          <a:prstGeom prst="rect">
            <a:avLst/>
          </a:prstGeom>
          <a:solidFill>
            <a:schemeClr val="bg1"/>
          </a:solidFill>
        </p:spPr>
        <p:txBody>
          <a:bodyPr>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err="1"/>
              <a:t>Tinjauan</a:t>
            </a:r>
            <a:r>
              <a:rPr lang="en-US" dirty="0"/>
              <a:t> </a:t>
            </a:r>
            <a:r>
              <a:rPr lang="en-US" dirty="0" err="1"/>
              <a:t>Empirik</a:t>
            </a:r>
            <a:r>
              <a:rPr lang="en-US" dirty="0"/>
              <a:t> : </a:t>
            </a:r>
          </a:p>
        </p:txBody>
      </p:sp>
      <p:pic>
        <p:nvPicPr>
          <p:cNvPr id="3" name="Picture 2" descr="gb. 1.10.jpg">
            <a:extLst>
              <a:ext uri="{FF2B5EF4-FFF2-40B4-BE49-F238E27FC236}">
                <a16:creationId xmlns:a16="http://schemas.microsoft.com/office/drawing/2014/main" id="{14E3C78A-F5E7-4791-B17D-B790728FFC9C}"/>
              </a:ext>
            </a:extLst>
          </p:cNvPr>
          <p:cNvPicPr/>
          <p:nvPr/>
        </p:nvPicPr>
        <p:blipFill>
          <a:blip r:embed="rId2" cstate="print"/>
          <a:stretch>
            <a:fillRect/>
          </a:stretch>
        </p:blipFill>
        <p:spPr>
          <a:xfrm>
            <a:off x="1476128" y="1157807"/>
            <a:ext cx="9043313" cy="5271565"/>
          </a:xfrm>
          <a:prstGeom prst="trapezoid">
            <a:avLst/>
          </a:prstGeom>
        </p:spPr>
      </p:pic>
      <p:sp>
        <p:nvSpPr>
          <p:cNvPr id="4" name="TextBox 3">
            <a:extLst>
              <a:ext uri="{FF2B5EF4-FFF2-40B4-BE49-F238E27FC236}">
                <a16:creationId xmlns:a16="http://schemas.microsoft.com/office/drawing/2014/main" id="{FCB725BC-615C-4595-A74B-05E7FD69F7CD}"/>
              </a:ext>
            </a:extLst>
          </p:cNvPr>
          <p:cNvSpPr txBox="1"/>
          <p:nvPr/>
        </p:nvSpPr>
        <p:spPr>
          <a:xfrm>
            <a:off x="985335" y="1065475"/>
            <a:ext cx="1435136" cy="461665"/>
          </a:xfrm>
          <a:prstGeom prst="rect">
            <a:avLst/>
          </a:prstGeom>
          <a:noFill/>
        </p:spPr>
        <p:txBody>
          <a:bodyPr wrap="square" rtlCol="0">
            <a:spAutoFit/>
          </a:bodyPr>
          <a:lstStyle/>
          <a:p>
            <a:pPr marL="342900" indent="-342900">
              <a:buFont typeface="+mj-lt"/>
              <a:buAutoNum type="alphaLcPeriod"/>
            </a:pPr>
            <a:r>
              <a:rPr lang="en-US" sz="2400" b="1" dirty="0"/>
              <a:t>MP3EI</a:t>
            </a:r>
          </a:p>
        </p:txBody>
      </p:sp>
      <p:sp>
        <p:nvSpPr>
          <p:cNvPr id="5" name="TextBox 4">
            <a:extLst>
              <a:ext uri="{FF2B5EF4-FFF2-40B4-BE49-F238E27FC236}">
                <a16:creationId xmlns:a16="http://schemas.microsoft.com/office/drawing/2014/main" id="{057CE680-798C-4DFA-9854-B607F95C3759}"/>
              </a:ext>
            </a:extLst>
          </p:cNvPr>
          <p:cNvSpPr txBox="1"/>
          <p:nvPr/>
        </p:nvSpPr>
        <p:spPr>
          <a:xfrm>
            <a:off x="2911264" y="1116864"/>
            <a:ext cx="7215238" cy="400110"/>
          </a:xfrm>
          <a:prstGeom prst="rect">
            <a:avLst/>
          </a:prstGeom>
          <a:noFill/>
        </p:spPr>
        <p:txBody>
          <a:bodyPr wrap="square" rtlCol="0">
            <a:spAutoFit/>
          </a:bodyPr>
          <a:lstStyle/>
          <a:p>
            <a:pPr algn="ctr"/>
            <a:r>
              <a:rPr lang="id-ID" sz="2000" b="1" dirty="0"/>
              <a:t>Kerangka Desain Pendekatan MP3EI</a:t>
            </a:r>
            <a:endParaRPr lang="en-US" sz="2000" dirty="0"/>
          </a:p>
        </p:txBody>
      </p:sp>
      <p:sp>
        <p:nvSpPr>
          <p:cNvPr id="6" name="Rectangle 1">
            <a:extLst>
              <a:ext uri="{FF2B5EF4-FFF2-40B4-BE49-F238E27FC236}">
                <a16:creationId xmlns:a16="http://schemas.microsoft.com/office/drawing/2014/main" id="{3CDA0F4C-CE84-4C05-98CD-E92BFB7E9D67}"/>
              </a:ext>
            </a:extLst>
          </p:cNvPr>
          <p:cNvSpPr>
            <a:spLocks noChangeArrowheads="1"/>
          </p:cNvSpPr>
          <p:nvPr/>
        </p:nvSpPr>
        <p:spPr bwMode="auto">
          <a:xfrm>
            <a:off x="9133194" y="6413589"/>
            <a:ext cx="371477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Sumber : MP3EI 2011-2025, 2011.</a:t>
            </a:r>
            <a:endParaRPr kumimoji="0" lang="id-ID" sz="1400" b="0" i="0" u="none" strike="noStrike" cap="none" normalizeH="0" baseline="0" dirty="0">
              <a:ln>
                <a:noFill/>
              </a:ln>
              <a:solidFill>
                <a:schemeClr val="tx1"/>
              </a:solidFill>
              <a:effectLst/>
              <a:latin typeface="Arial" pitchFamily="34" charset="0"/>
              <a:cs typeface="Arial" pitchFamily="34" charset="0"/>
            </a:endParaRPr>
          </a:p>
        </p:txBody>
      </p:sp>
      <p:sp>
        <p:nvSpPr>
          <p:cNvPr id="7" name="Date Placeholder 6">
            <a:extLst>
              <a:ext uri="{FF2B5EF4-FFF2-40B4-BE49-F238E27FC236}">
                <a16:creationId xmlns:a16="http://schemas.microsoft.com/office/drawing/2014/main" id="{5A7AE3C9-0E6C-4447-9634-18D939DF7AB6}"/>
              </a:ext>
            </a:extLst>
          </p:cNvPr>
          <p:cNvSpPr>
            <a:spLocks noGrp="1"/>
          </p:cNvSpPr>
          <p:nvPr>
            <p:ph type="dt" sz="half" idx="10"/>
          </p:nvPr>
        </p:nvSpPr>
        <p:spPr/>
        <p:txBody>
          <a:bodyPr/>
          <a:lstStyle/>
          <a:p>
            <a:fld id="{0204DD42-5821-4E78-B963-4F291B85B935}" type="datetime1">
              <a:rPr lang="en-US" smtClean="0"/>
              <a:t>11/14/2022</a:t>
            </a:fld>
            <a:endParaRPr lang="en-US" dirty="0"/>
          </a:p>
        </p:txBody>
      </p:sp>
      <p:sp>
        <p:nvSpPr>
          <p:cNvPr id="8" name="Slide Number Placeholder 7">
            <a:extLst>
              <a:ext uri="{FF2B5EF4-FFF2-40B4-BE49-F238E27FC236}">
                <a16:creationId xmlns:a16="http://schemas.microsoft.com/office/drawing/2014/main" id="{76828CAF-0052-4757-9397-71EC09911EE2}"/>
              </a:ext>
            </a:extLst>
          </p:cNvPr>
          <p:cNvSpPr>
            <a:spLocks noGrp="1"/>
          </p:cNvSpPr>
          <p:nvPr>
            <p:ph type="sldNum" sz="quarter" idx="12"/>
          </p:nvPr>
        </p:nvSpPr>
        <p:spPr/>
        <p:txBody>
          <a:bodyPr/>
          <a:lstStyle/>
          <a:p>
            <a:fld id="{3A98EE3D-8CD1-4C3F-BD1C-C98C9596463C}" type="slidenum">
              <a:rPr lang="en-US" smtClean="0"/>
              <a:t>42</a:t>
            </a:fld>
            <a:endParaRPr lang="en-US" dirty="0"/>
          </a:p>
        </p:txBody>
      </p:sp>
    </p:spTree>
    <p:extLst>
      <p:ext uri="{BB962C8B-B14F-4D97-AF65-F5344CB8AC3E}">
        <p14:creationId xmlns:p14="http://schemas.microsoft.com/office/powerpoint/2010/main" val="2464723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0987" y="628087"/>
            <a:ext cx="11029616" cy="988332"/>
          </a:xfrm>
        </p:spPr>
        <p:txBody>
          <a:bodyPr>
            <a:normAutofit/>
          </a:bodyPr>
          <a:lstStyle/>
          <a:p>
            <a:pPr marL="514350" indent="-514350" algn="ctr">
              <a:buFont typeface="+mj-lt"/>
              <a:buAutoNum type="alphaLcPeriod" startAt="2"/>
            </a:pPr>
            <a:r>
              <a:rPr lang="id-ID" b="1" dirty="0"/>
              <a:t>Visi, Konektivitas Nasional</a:t>
            </a:r>
            <a:br>
              <a:rPr lang="en-US" dirty="0"/>
            </a:br>
            <a:endParaRPr lang="en-US" dirty="0"/>
          </a:p>
        </p:txBody>
      </p:sp>
      <p:pic>
        <p:nvPicPr>
          <p:cNvPr id="4" name="Picture 3" descr="gb 2.4.jpg"/>
          <p:cNvPicPr/>
          <p:nvPr/>
        </p:nvPicPr>
        <p:blipFill>
          <a:blip r:embed="rId2" cstate="print"/>
          <a:stretch>
            <a:fillRect/>
          </a:stretch>
        </p:blipFill>
        <p:spPr>
          <a:xfrm>
            <a:off x="1364226" y="1285859"/>
            <a:ext cx="9918290" cy="4842483"/>
          </a:xfrm>
          <a:prstGeom prst="rect">
            <a:avLst/>
          </a:prstGeom>
        </p:spPr>
      </p:pic>
      <p:sp>
        <p:nvSpPr>
          <p:cNvPr id="5" name="Rectangle 1"/>
          <p:cNvSpPr>
            <a:spLocks noChangeArrowheads="1"/>
          </p:cNvSpPr>
          <p:nvPr/>
        </p:nvSpPr>
        <p:spPr bwMode="auto">
          <a:xfrm>
            <a:off x="1467773" y="6455555"/>
            <a:ext cx="371477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id-ID" sz="1400" dirty="0">
                <a:latin typeface="Arial" pitchFamily="34" charset="0"/>
                <a:ea typeface="Times New Roman" pitchFamily="18" charset="0"/>
                <a:cs typeface="Arial" pitchFamily="34" charset="0"/>
              </a:rPr>
              <a:t>Sumber : MP3EI 2011-2025, 2011.</a:t>
            </a:r>
            <a:endParaRPr lang="id-ID" sz="1400" dirty="0">
              <a:latin typeface="Arial" pitchFamily="34" charset="0"/>
              <a:cs typeface="Arial" pitchFamily="34" charset="0"/>
            </a:endParaRPr>
          </a:p>
        </p:txBody>
      </p:sp>
      <p:sp>
        <p:nvSpPr>
          <p:cNvPr id="2" name="Date Placeholder 1">
            <a:extLst>
              <a:ext uri="{FF2B5EF4-FFF2-40B4-BE49-F238E27FC236}">
                <a16:creationId xmlns:a16="http://schemas.microsoft.com/office/drawing/2014/main" id="{E02A357D-D787-4238-A9FF-38460111D79C}"/>
              </a:ext>
            </a:extLst>
          </p:cNvPr>
          <p:cNvSpPr>
            <a:spLocks noGrp="1"/>
          </p:cNvSpPr>
          <p:nvPr>
            <p:ph type="dt" sz="half" idx="10"/>
          </p:nvPr>
        </p:nvSpPr>
        <p:spPr/>
        <p:txBody>
          <a:bodyPr/>
          <a:lstStyle/>
          <a:p>
            <a:fld id="{83CD5561-456C-48EB-8D36-EA470A786CD8}" type="datetime1">
              <a:rPr lang="en-US" smtClean="0"/>
              <a:t>11/14/2022</a:t>
            </a:fld>
            <a:endParaRPr lang="en-US" dirty="0"/>
          </a:p>
        </p:txBody>
      </p:sp>
      <p:sp>
        <p:nvSpPr>
          <p:cNvPr id="8" name="Slide Number Placeholder 7">
            <a:extLst>
              <a:ext uri="{FF2B5EF4-FFF2-40B4-BE49-F238E27FC236}">
                <a16:creationId xmlns:a16="http://schemas.microsoft.com/office/drawing/2014/main" id="{F8181FC7-A210-4A72-B3E8-CF78F2A61938}"/>
              </a:ext>
            </a:extLst>
          </p:cNvPr>
          <p:cNvSpPr>
            <a:spLocks noGrp="1"/>
          </p:cNvSpPr>
          <p:nvPr>
            <p:ph type="sldNum" sz="quarter" idx="12"/>
          </p:nvPr>
        </p:nvSpPr>
        <p:spPr/>
        <p:txBody>
          <a:bodyPr/>
          <a:lstStyle/>
          <a:p>
            <a:fld id="{3A98EE3D-8CD1-4C3F-BD1C-C98C9596463C}" type="slidenum">
              <a:rPr lang="en-US" smtClean="0"/>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517" y="560438"/>
            <a:ext cx="8400288" cy="572867"/>
          </a:xfrm>
        </p:spPr>
        <p:txBody>
          <a:bodyPr>
            <a:normAutofit/>
          </a:bodyPr>
          <a:lstStyle/>
          <a:p>
            <a:pPr marL="457200" indent="-457200" algn="ctr">
              <a:buFont typeface="+mj-lt"/>
              <a:buAutoNum type="alphaLcPeriod" startAt="3"/>
            </a:pPr>
            <a:r>
              <a:rPr lang="en-US" sz="2400" cap="none" dirty="0" err="1"/>
              <a:t>Maksud</a:t>
            </a:r>
            <a:r>
              <a:rPr lang="en-US" sz="2400" cap="none" dirty="0"/>
              <a:t> Dan </a:t>
            </a:r>
            <a:r>
              <a:rPr lang="en-US" sz="2400" cap="none" dirty="0" err="1"/>
              <a:t>Tujuan</a:t>
            </a:r>
            <a:r>
              <a:rPr lang="en-US" sz="2400" cap="none" dirty="0"/>
              <a:t> </a:t>
            </a:r>
            <a:r>
              <a:rPr lang="en-US" sz="2400" cap="none" dirty="0" err="1"/>
              <a:t>Penguatan</a:t>
            </a:r>
            <a:r>
              <a:rPr lang="en-US" sz="2400" cap="none" dirty="0"/>
              <a:t> </a:t>
            </a:r>
            <a:r>
              <a:rPr lang="en-US" sz="2400" cap="none" dirty="0" err="1"/>
              <a:t>Konektivitas</a:t>
            </a:r>
            <a:r>
              <a:rPr lang="en-US" sz="2400" cap="none" dirty="0"/>
              <a:t> Nasional</a:t>
            </a:r>
          </a:p>
        </p:txBody>
      </p:sp>
      <p:sp>
        <p:nvSpPr>
          <p:cNvPr id="3" name="Content Placeholder 2"/>
          <p:cNvSpPr>
            <a:spLocks noGrp="1"/>
          </p:cNvSpPr>
          <p:nvPr>
            <p:ph idx="1"/>
          </p:nvPr>
        </p:nvSpPr>
        <p:spPr>
          <a:xfrm>
            <a:off x="1084006" y="1467465"/>
            <a:ext cx="9690772" cy="5730194"/>
          </a:xfrm>
        </p:spPr>
        <p:txBody>
          <a:bodyPr>
            <a:noAutofit/>
          </a:bodyPr>
          <a:lstStyle/>
          <a:p>
            <a:pPr marL="596646" indent="-514350">
              <a:buClrTx/>
              <a:buSzPct val="100000"/>
              <a:buFont typeface="+mj-lt"/>
              <a:buAutoNum type="arabicPeriod"/>
            </a:pPr>
            <a:r>
              <a:rPr lang="en-US" sz="2400" dirty="0" err="1"/>
              <a:t>Menghubungkan</a:t>
            </a:r>
            <a:r>
              <a:rPr lang="en-US" sz="2400" dirty="0"/>
              <a:t> </a:t>
            </a:r>
            <a:r>
              <a:rPr lang="en-US" sz="2400" dirty="0" err="1"/>
              <a:t>pusat-pusat</a:t>
            </a:r>
            <a:r>
              <a:rPr lang="en-US" sz="2400" dirty="0"/>
              <a:t> </a:t>
            </a:r>
            <a:r>
              <a:rPr lang="en-US" sz="2400" dirty="0" err="1"/>
              <a:t>pertumbuhan</a:t>
            </a:r>
            <a:r>
              <a:rPr lang="en-US" sz="2400" dirty="0"/>
              <a:t> </a:t>
            </a:r>
            <a:r>
              <a:rPr lang="en-US" sz="2400" dirty="0" err="1"/>
              <a:t>ekonomi</a:t>
            </a:r>
            <a:r>
              <a:rPr lang="en-US" sz="2400" dirty="0"/>
              <a:t> </a:t>
            </a:r>
            <a:r>
              <a:rPr lang="en-US" sz="2400" dirty="0" err="1"/>
              <a:t>utama</a:t>
            </a:r>
            <a:r>
              <a:rPr lang="en-US" sz="2400" dirty="0"/>
              <a:t> </a:t>
            </a:r>
            <a:r>
              <a:rPr lang="en-US" sz="2400" dirty="0" err="1"/>
              <a:t>untuk</a:t>
            </a:r>
            <a:r>
              <a:rPr lang="en-US" sz="2400" dirty="0"/>
              <a:t> </a:t>
            </a:r>
            <a:r>
              <a:rPr lang="en-US" sz="2400" dirty="0" err="1"/>
              <a:t>memaksimalkan</a:t>
            </a:r>
            <a:r>
              <a:rPr lang="en-US" sz="2400" dirty="0"/>
              <a:t> </a:t>
            </a:r>
            <a:r>
              <a:rPr lang="en-US" sz="2400" dirty="0" err="1"/>
              <a:t>pertumbuhan</a:t>
            </a:r>
            <a:r>
              <a:rPr lang="en-US" sz="2400" dirty="0"/>
              <a:t> </a:t>
            </a:r>
            <a:r>
              <a:rPr lang="en-US" sz="2400" dirty="0" err="1"/>
              <a:t>berdasarkan</a:t>
            </a:r>
            <a:r>
              <a:rPr lang="en-US" sz="2400" dirty="0"/>
              <a:t> </a:t>
            </a:r>
            <a:r>
              <a:rPr lang="en-US" sz="2400" b="1" i="1" dirty="0" err="1"/>
              <a:t>prinsip</a:t>
            </a:r>
            <a:r>
              <a:rPr lang="en-US" sz="2400" b="1" i="1" dirty="0"/>
              <a:t> </a:t>
            </a:r>
            <a:r>
              <a:rPr lang="en-US" sz="2400" b="1" i="1" dirty="0" err="1"/>
              <a:t>keterpaduan</a:t>
            </a:r>
            <a:r>
              <a:rPr lang="en-US" sz="2400" dirty="0"/>
              <a:t>, </a:t>
            </a:r>
            <a:r>
              <a:rPr lang="en-US" sz="2400" dirty="0" err="1"/>
              <a:t>bukan</a:t>
            </a:r>
            <a:r>
              <a:rPr lang="en-US" sz="2400" dirty="0"/>
              <a:t> </a:t>
            </a:r>
            <a:r>
              <a:rPr lang="en-US" sz="2400" dirty="0" err="1"/>
              <a:t>keseragaman</a:t>
            </a:r>
            <a:r>
              <a:rPr lang="en-US" sz="2400" dirty="0"/>
              <a:t>, </a:t>
            </a:r>
            <a:r>
              <a:rPr lang="en-US" sz="2400" dirty="0" err="1"/>
              <a:t>melalui</a:t>
            </a:r>
            <a:r>
              <a:rPr lang="en-US" sz="2400" dirty="0"/>
              <a:t> </a:t>
            </a:r>
            <a:r>
              <a:rPr lang="en-US" sz="2400" b="1" i="1" dirty="0"/>
              <a:t>inter-modal supply chains systems</a:t>
            </a:r>
            <a:r>
              <a:rPr lang="en-US" sz="2400" dirty="0"/>
              <a:t>. </a:t>
            </a:r>
          </a:p>
          <a:p>
            <a:pPr marL="596646" indent="-514350">
              <a:buClrTx/>
              <a:buSzPct val="100000"/>
              <a:buFont typeface="+mj-lt"/>
              <a:buAutoNum type="arabicPeriod"/>
            </a:pPr>
            <a:r>
              <a:rPr lang="en-US" sz="2400" dirty="0" err="1"/>
              <a:t>Memperluas</a:t>
            </a:r>
            <a:r>
              <a:rPr lang="en-US" sz="2400" dirty="0"/>
              <a:t> </a:t>
            </a:r>
            <a:r>
              <a:rPr lang="en-US" sz="2400" dirty="0" err="1"/>
              <a:t>pertumbuhan</a:t>
            </a:r>
            <a:r>
              <a:rPr lang="en-US" sz="2400" dirty="0"/>
              <a:t> </a:t>
            </a:r>
            <a:r>
              <a:rPr lang="en-US" sz="2400" dirty="0" err="1"/>
              <a:t>ekonomi</a:t>
            </a:r>
            <a:r>
              <a:rPr lang="en-US" sz="2400" dirty="0"/>
              <a:t> </a:t>
            </a:r>
            <a:r>
              <a:rPr lang="en-US" sz="2400" dirty="0" err="1"/>
              <a:t>melalui</a:t>
            </a:r>
            <a:r>
              <a:rPr lang="en-US" sz="2400" dirty="0"/>
              <a:t> </a:t>
            </a:r>
            <a:r>
              <a:rPr lang="en-US" sz="2400" b="1" i="1" dirty="0" err="1"/>
              <a:t>peningkatan</a:t>
            </a:r>
            <a:r>
              <a:rPr lang="en-US" sz="2400" b="1" i="1" dirty="0"/>
              <a:t> </a:t>
            </a:r>
            <a:r>
              <a:rPr lang="en-US" sz="2400" b="1" i="1" dirty="0" err="1"/>
              <a:t>aksesibilitas</a:t>
            </a:r>
            <a:r>
              <a:rPr lang="en-US" sz="2400" b="1" i="1" dirty="0"/>
              <a:t> </a:t>
            </a:r>
            <a:r>
              <a:rPr lang="en-US" sz="2400" dirty="0" err="1"/>
              <a:t>dari</a:t>
            </a:r>
            <a:r>
              <a:rPr lang="en-US" sz="2400" dirty="0"/>
              <a:t> </a:t>
            </a:r>
            <a:r>
              <a:rPr lang="en-US" sz="2400" dirty="0" err="1"/>
              <a:t>pusat-pusat</a:t>
            </a:r>
            <a:r>
              <a:rPr lang="en-US" sz="2400" dirty="0"/>
              <a:t> </a:t>
            </a:r>
            <a:r>
              <a:rPr lang="en-US" sz="2400" dirty="0" err="1"/>
              <a:t>pertumbuhan</a:t>
            </a:r>
            <a:r>
              <a:rPr lang="en-US" sz="2400" dirty="0"/>
              <a:t> </a:t>
            </a:r>
            <a:r>
              <a:rPr lang="en-US" sz="2400" dirty="0" err="1"/>
              <a:t>ekonomi</a:t>
            </a:r>
            <a:r>
              <a:rPr lang="en-US" sz="2400" dirty="0"/>
              <a:t> </a:t>
            </a:r>
            <a:r>
              <a:rPr lang="en-US" sz="2400" dirty="0" err="1"/>
              <a:t>ke</a:t>
            </a:r>
            <a:r>
              <a:rPr lang="en-US" sz="2400" dirty="0"/>
              <a:t> </a:t>
            </a:r>
            <a:r>
              <a:rPr lang="en-US" sz="2400" dirty="0" err="1"/>
              <a:t>wilayah</a:t>
            </a:r>
            <a:r>
              <a:rPr lang="en-US" sz="2400" dirty="0"/>
              <a:t> </a:t>
            </a:r>
            <a:r>
              <a:rPr lang="en-US" sz="2400" dirty="0" err="1"/>
              <a:t>belakangnya</a:t>
            </a:r>
            <a:r>
              <a:rPr lang="en-US" sz="2400" dirty="0"/>
              <a:t> (</a:t>
            </a:r>
            <a:r>
              <a:rPr lang="en-US" sz="2400" i="1" dirty="0"/>
              <a:t>hinterland</a:t>
            </a:r>
            <a:r>
              <a:rPr lang="en-US" sz="2400" dirty="0"/>
              <a:t>)</a:t>
            </a:r>
            <a:r>
              <a:rPr lang="en-US" sz="2400" i="1" dirty="0"/>
              <a:t>.</a:t>
            </a:r>
          </a:p>
          <a:p>
            <a:pPr marL="596646" indent="-514350">
              <a:buClrTx/>
              <a:buSzPct val="100000"/>
              <a:buFont typeface="+mj-lt"/>
              <a:buAutoNum type="arabicPeriod"/>
            </a:pPr>
            <a:r>
              <a:rPr lang="en-US" sz="2400" dirty="0" err="1"/>
              <a:t>Menyebarkan</a:t>
            </a:r>
            <a:r>
              <a:rPr lang="en-US" sz="2400" dirty="0"/>
              <a:t> </a:t>
            </a:r>
            <a:r>
              <a:rPr lang="en-US" sz="2400" dirty="0" err="1"/>
              <a:t>manfaat</a:t>
            </a:r>
            <a:r>
              <a:rPr lang="en-US" sz="2400" dirty="0"/>
              <a:t> </a:t>
            </a:r>
            <a:r>
              <a:rPr lang="en-US" sz="2400" dirty="0" err="1"/>
              <a:t>pembangunan</a:t>
            </a:r>
            <a:r>
              <a:rPr lang="en-US" sz="2400" dirty="0"/>
              <a:t> </a:t>
            </a:r>
            <a:r>
              <a:rPr lang="en-US" sz="2400" dirty="0" err="1"/>
              <a:t>secara</a:t>
            </a:r>
            <a:r>
              <a:rPr lang="en-US" sz="2400" dirty="0"/>
              <a:t> </a:t>
            </a:r>
            <a:r>
              <a:rPr lang="en-US" sz="2400" dirty="0" err="1"/>
              <a:t>luas</a:t>
            </a:r>
            <a:r>
              <a:rPr lang="en-US" sz="2400" dirty="0"/>
              <a:t> (</a:t>
            </a:r>
            <a:r>
              <a:rPr lang="en-US" sz="2400" dirty="0" err="1"/>
              <a:t>pertumbuhan</a:t>
            </a:r>
            <a:r>
              <a:rPr lang="en-US" sz="2400" dirty="0"/>
              <a:t> yang </a:t>
            </a:r>
            <a:r>
              <a:rPr lang="en-US" sz="2400" dirty="0" err="1"/>
              <a:t>inklusif</a:t>
            </a:r>
            <a:r>
              <a:rPr lang="en-US" sz="2400" dirty="0"/>
              <a:t> </a:t>
            </a:r>
            <a:r>
              <a:rPr lang="en-US" sz="2400" dirty="0" err="1"/>
              <a:t>dan</a:t>
            </a:r>
            <a:r>
              <a:rPr lang="en-US" sz="2400" dirty="0"/>
              <a:t> </a:t>
            </a:r>
            <a:r>
              <a:rPr lang="en-US" sz="2400" dirty="0" err="1"/>
              <a:t>berkeadilan</a:t>
            </a:r>
            <a:r>
              <a:rPr lang="en-US" sz="2400" dirty="0"/>
              <a:t>) </a:t>
            </a:r>
            <a:r>
              <a:rPr lang="en-US" sz="2400" dirty="0" err="1"/>
              <a:t>melalui</a:t>
            </a:r>
            <a:r>
              <a:rPr lang="en-US" sz="2400" dirty="0"/>
              <a:t> </a:t>
            </a:r>
            <a:r>
              <a:rPr lang="en-US" sz="2400" b="1" i="1" dirty="0" err="1"/>
              <a:t>peningkatan</a:t>
            </a:r>
            <a:r>
              <a:rPr lang="en-US" sz="2400" b="1" i="1" dirty="0"/>
              <a:t> </a:t>
            </a:r>
            <a:r>
              <a:rPr lang="en-US" sz="2400" b="1" i="1" dirty="0" err="1"/>
              <a:t>konektivitas</a:t>
            </a:r>
            <a:r>
              <a:rPr lang="en-US" sz="2400" b="1" i="1" dirty="0"/>
              <a:t> </a:t>
            </a:r>
            <a:r>
              <a:rPr lang="en-US" sz="2400" b="1" i="1" dirty="0" err="1"/>
              <a:t>dan</a:t>
            </a:r>
            <a:r>
              <a:rPr lang="en-US" sz="2400" b="1" i="1" dirty="0"/>
              <a:t> </a:t>
            </a:r>
            <a:r>
              <a:rPr lang="en-US" sz="2400" b="1" i="1" dirty="0" err="1"/>
              <a:t>pelayanan</a:t>
            </a:r>
            <a:r>
              <a:rPr lang="en-US" sz="2400" b="1" i="1" dirty="0"/>
              <a:t> </a:t>
            </a:r>
            <a:r>
              <a:rPr lang="en-US" sz="2400" b="1" i="1" dirty="0" err="1"/>
              <a:t>dasar</a:t>
            </a:r>
            <a:r>
              <a:rPr lang="en-US" sz="2400" dirty="0"/>
              <a:t> </a:t>
            </a:r>
            <a:r>
              <a:rPr lang="en-US" sz="2400" dirty="0" err="1"/>
              <a:t>ke</a:t>
            </a:r>
            <a:r>
              <a:rPr lang="en-US" sz="2400" dirty="0"/>
              <a:t> </a:t>
            </a:r>
            <a:r>
              <a:rPr lang="en-US" sz="2400" dirty="0" err="1"/>
              <a:t>daerah</a:t>
            </a:r>
            <a:r>
              <a:rPr lang="en-US" sz="2400" dirty="0"/>
              <a:t> </a:t>
            </a:r>
            <a:r>
              <a:rPr lang="en-US" sz="2400" dirty="0" err="1"/>
              <a:t>tertinggal</a:t>
            </a:r>
            <a:r>
              <a:rPr lang="en-US" sz="2400" dirty="0"/>
              <a:t>, </a:t>
            </a:r>
            <a:r>
              <a:rPr lang="en-US" sz="2400" dirty="0" err="1"/>
              <a:t>terpencil</a:t>
            </a:r>
            <a:r>
              <a:rPr lang="en-US" sz="2400" dirty="0"/>
              <a:t> </a:t>
            </a:r>
            <a:r>
              <a:rPr lang="en-US" sz="2400" dirty="0" err="1"/>
              <a:t>dan</a:t>
            </a:r>
            <a:r>
              <a:rPr lang="en-US" sz="2400" dirty="0"/>
              <a:t> </a:t>
            </a:r>
            <a:r>
              <a:rPr lang="en-US" sz="2400" dirty="0" err="1"/>
              <a:t>perbatasan</a:t>
            </a:r>
            <a:r>
              <a:rPr lang="en-US" sz="2400" dirty="0"/>
              <a:t> </a:t>
            </a:r>
            <a:r>
              <a:rPr lang="en-US" sz="2400" dirty="0" err="1"/>
              <a:t>dalam</a:t>
            </a:r>
            <a:r>
              <a:rPr lang="en-US" sz="2400" dirty="0"/>
              <a:t> </a:t>
            </a:r>
            <a:r>
              <a:rPr lang="en-US" sz="2400" dirty="0" err="1"/>
              <a:t>rangka</a:t>
            </a:r>
            <a:r>
              <a:rPr lang="en-US" sz="2400" dirty="0"/>
              <a:t> </a:t>
            </a:r>
            <a:r>
              <a:rPr lang="en-US" sz="2400" dirty="0" err="1"/>
              <a:t>pemerataan</a:t>
            </a:r>
            <a:r>
              <a:rPr lang="en-US" sz="2400" dirty="0"/>
              <a:t> </a:t>
            </a:r>
            <a:r>
              <a:rPr lang="en-US" sz="2400" dirty="0" err="1"/>
              <a:t>pembangunan</a:t>
            </a:r>
            <a:endParaRPr lang="en-US" sz="2400" dirty="0"/>
          </a:p>
          <a:p>
            <a:pPr marL="596646" indent="-514350">
              <a:buClrTx/>
              <a:buSzPct val="100000"/>
              <a:buFont typeface="+mj-lt"/>
              <a:buAutoNum type="arabicPeriod"/>
            </a:pPr>
            <a:endParaRPr lang="en-US" sz="2400" dirty="0"/>
          </a:p>
          <a:p>
            <a:pPr marL="596646" indent="-514350">
              <a:buFont typeface="+mj-lt"/>
              <a:buAutoNum type="arabicPeriod"/>
            </a:pPr>
            <a:endParaRPr lang="en-US" sz="2400" dirty="0"/>
          </a:p>
        </p:txBody>
      </p:sp>
      <p:sp>
        <p:nvSpPr>
          <p:cNvPr id="4" name="Date Placeholder 3">
            <a:extLst>
              <a:ext uri="{FF2B5EF4-FFF2-40B4-BE49-F238E27FC236}">
                <a16:creationId xmlns:a16="http://schemas.microsoft.com/office/drawing/2014/main" id="{C3F5AD66-2DA8-4991-96B1-D08FBA578C2D}"/>
              </a:ext>
            </a:extLst>
          </p:cNvPr>
          <p:cNvSpPr>
            <a:spLocks noGrp="1"/>
          </p:cNvSpPr>
          <p:nvPr>
            <p:ph type="dt" sz="half" idx="10"/>
          </p:nvPr>
        </p:nvSpPr>
        <p:spPr/>
        <p:txBody>
          <a:bodyPr/>
          <a:lstStyle/>
          <a:p>
            <a:fld id="{FC25EBDB-F7CC-4DC6-9C6B-530FF666F35B}" type="datetime1">
              <a:rPr lang="en-US" smtClean="0"/>
              <a:t>11/14/2022</a:t>
            </a:fld>
            <a:endParaRPr lang="en-US" dirty="0"/>
          </a:p>
        </p:txBody>
      </p:sp>
      <p:sp>
        <p:nvSpPr>
          <p:cNvPr id="5" name="Slide Number Placeholder 4">
            <a:extLst>
              <a:ext uri="{FF2B5EF4-FFF2-40B4-BE49-F238E27FC236}">
                <a16:creationId xmlns:a16="http://schemas.microsoft.com/office/drawing/2014/main" id="{F45139F7-7357-49DE-B36A-8FABCE91F795}"/>
              </a:ext>
            </a:extLst>
          </p:cNvPr>
          <p:cNvSpPr>
            <a:spLocks noGrp="1"/>
          </p:cNvSpPr>
          <p:nvPr>
            <p:ph type="sldNum" sz="quarter" idx="12"/>
          </p:nvPr>
        </p:nvSpPr>
        <p:spPr/>
        <p:txBody>
          <a:bodyPr/>
          <a:lstStyle/>
          <a:p>
            <a:fld id="{3A98EE3D-8CD1-4C3F-BD1C-C98C9596463C}" type="slidenum">
              <a:rPr lang="en-US" smtClean="0"/>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b. 2.3.jpg"/>
          <p:cNvPicPr/>
          <p:nvPr/>
        </p:nvPicPr>
        <p:blipFill>
          <a:blip r:embed="rId2" cstate="print"/>
          <a:stretch>
            <a:fillRect/>
          </a:stretch>
        </p:blipFill>
        <p:spPr>
          <a:xfrm>
            <a:off x="2020530" y="1007020"/>
            <a:ext cx="8318089" cy="5297916"/>
          </a:xfrm>
          <a:prstGeom prst="rect">
            <a:avLst/>
          </a:prstGeom>
        </p:spPr>
      </p:pic>
      <p:sp>
        <p:nvSpPr>
          <p:cNvPr id="4" name="Rectangle 1"/>
          <p:cNvSpPr>
            <a:spLocks noChangeArrowheads="1"/>
          </p:cNvSpPr>
          <p:nvPr/>
        </p:nvSpPr>
        <p:spPr bwMode="auto">
          <a:xfrm>
            <a:off x="1777182" y="6247853"/>
            <a:ext cx="371477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id-ID" sz="1400" dirty="0">
                <a:latin typeface="Arial" pitchFamily="34" charset="0"/>
                <a:ea typeface="Times New Roman" pitchFamily="18" charset="0"/>
                <a:cs typeface="Arial" pitchFamily="34" charset="0"/>
              </a:rPr>
              <a:t>Sumber : MP3EI 2011-2025, 2011.</a:t>
            </a:r>
            <a:endParaRPr lang="id-ID" sz="1400" dirty="0">
              <a:latin typeface="Arial" pitchFamily="34" charset="0"/>
              <a:cs typeface="Arial" pitchFamily="34" charset="0"/>
            </a:endParaRPr>
          </a:p>
        </p:txBody>
      </p:sp>
      <p:sp>
        <p:nvSpPr>
          <p:cNvPr id="2" name="Date Placeholder 1">
            <a:extLst>
              <a:ext uri="{FF2B5EF4-FFF2-40B4-BE49-F238E27FC236}">
                <a16:creationId xmlns:a16="http://schemas.microsoft.com/office/drawing/2014/main" id="{C8428E69-8624-463F-85E3-0B6A787A6C33}"/>
              </a:ext>
            </a:extLst>
          </p:cNvPr>
          <p:cNvSpPr>
            <a:spLocks noGrp="1"/>
          </p:cNvSpPr>
          <p:nvPr>
            <p:ph type="dt" sz="half" idx="10"/>
          </p:nvPr>
        </p:nvSpPr>
        <p:spPr/>
        <p:txBody>
          <a:bodyPr/>
          <a:lstStyle/>
          <a:p>
            <a:fld id="{25C04660-9E50-4CCB-A9E6-0E2636D4D170}" type="datetime1">
              <a:rPr lang="en-US" smtClean="0"/>
              <a:t>11/14/2022</a:t>
            </a:fld>
            <a:endParaRPr lang="en-US" dirty="0"/>
          </a:p>
        </p:txBody>
      </p:sp>
      <p:sp>
        <p:nvSpPr>
          <p:cNvPr id="3" name="Slide Number Placeholder 2">
            <a:extLst>
              <a:ext uri="{FF2B5EF4-FFF2-40B4-BE49-F238E27FC236}">
                <a16:creationId xmlns:a16="http://schemas.microsoft.com/office/drawing/2014/main" id="{724E2D74-F8E4-4F81-8739-10D9C7AD4E56}"/>
              </a:ext>
            </a:extLst>
          </p:cNvPr>
          <p:cNvSpPr>
            <a:spLocks noGrp="1"/>
          </p:cNvSpPr>
          <p:nvPr>
            <p:ph type="sldNum" sz="quarter" idx="12"/>
          </p:nvPr>
        </p:nvSpPr>
        <p:spPr/>
        <p:txBody>
          <a:bodyPr/>
          <a:lstStyle/>
          <a:p>
            <a:fld id="{3A98EE3D-8CD1-4C3F-BD1C-C98C9596463C}" type="slidenum">
              <a:rPr lang="en-US" smtClean="0"/>
              <a:t>45</a:t>
            </a:fld>
            <a:endParaRPr lang="en-US" dirty="0"/>
          </a:p>
        </p:txBody>
      </p:sp>
      <p:sp>
        <p:nvSpPr>
          <p:cNvPr id="5" name="TextBox 4">
            <a:extLst>
              <a:ext uri="{FF2B5EF4-FFF2-40B4-BE49-F238E27FC236}">
                <a16:creationId xmlns:a16="http://schemas.microsoft.com/office/drawing/2014/main" id="{67F2A951-37BD-4CE8-811F-6B3ACA271A13}"/>
              </a:ext>
            </a:extLst>
          </p:cNvPr>
          <p:cNvSpPr txBox="1"/>
          <p:nvPr/>
        </p:nvSpPr>
        <p:spPr>
          <a:xfrm>
            <a:off x="2061087" y="1007020"/>
            <a:ext cx="8236973" cy="400110"/>
          </a:xfrm>
          <a:prstGeom prst="rect">
            <a:avLst/>
          </a:prstGeom>
          <a:solidFill>
            <a:schemeClr val="bg1"/>
          </a:solidFill>
        </p:spPr>
        <p:txBody>
          <a:bodyPr wrap="square" rtlCol="0">
            <a:spAutoFit/>
          </a:bodyPr>
          <a:lstStyle/>
          <a:p>
            <a:pPr marL="342900" indent="-342900" algn="ctr">
              <a:buFont typeface="+mj-lt"/>
              <a:buAutoNum type="alphaLcPeriod" startAt="4"/>
            </a:pPr>
            <a:r>
              <a:rPr lang="en-US" sz="2000" b="1" dirty="0" err="1"/>
              <a:t>Komponen</a:t>
            </a:r>
            <a:r>
              <a:rPr lang="en-US" sz="2000" b="1" dirty="0"/>
              <a:t> </a:t>
            </a:r>
            <a:r>
              <a:rPr lang="en-US" sz="2000" b="1" dirty="0" err="1"/>
              <a:t>Pembentuk</a:t>
            </a:r>
            <a:r>
              <a:rPr lang="en-US" sz="2000" b="1" dirty="0"/>
              <a:t> </a:t>
            </a:r>
            <a:r>
              <a:rPr lang="en-US" sz="2000" b="1" dirty="0" err="1"/>
              <a:t>Postur</a:t>
            </a:r>
            <a:r>
              <a:rPr lang="en-US" sz="2000" b="1" dirty="0"/>
              <a:t> </a:t>
            </a:r>
            <a:r>
              <a:rPr lang="en-US" sz="2000" b="1" dirty="0" err="1"/>
              <a:t>Konektivitas</a:t>
            </a:r>
            <a:r>
              <a:rPr lang="en-US" sz="2000" b="1" dirty="0"/>
              <a:t> Nasional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96C596-9449-487E-987F-7D73E8C302C7}"/>
              </a:ext>
            </a:extLst>
          </p:cNvPr>
          <p:cNvSpPr>
            <a:spLocks noGrp="1"/>
          </p:cNvSpPr>
          <p:nvPr>
            <p:ph type="dt" sz="half" idx="10"/>
          </p:nvPr>
        </p:nvSpPr>
        <p:spPr/>
        <p:txBody>
          <a:bodyPr/>
          <a:lstStyle/>
          <a:p>
            <a:fld id="{6A2912B3-1E4E-4ADA-B3ED-6CA5ABCD14EF}" type="datetime1">
              <a:rPr lang="en-US" smtClean="0"/>
              <a:t>11/14/2022</a:t>
            </a:fld>
            <a:endParaRPr lang="en-US" dirty="0"/>
          </a:p>
        </p:txBody>
      </p:sp>
      <p:sp>
        <p:nvSpPr>
          <p:cNvPr id="3" name="Slide Number Placeholder 2">
            <a:extLst>
              <a:ext uri="{FF2B5EF4-FFF2-40B4-BE49-F238E27FC236}">
                <a16:creationId xmlns:a16="http://schemas.microsoft.com/office/drawing/2014/main" id="{8E3BF277-00E2-4394-A100-5E55D4D97427}"/>
              </a:ext>
            </a:extLst>
          </p:cNvPr>
          <p:cNvSpPr>
            <a:spLocks noGrp="1"/>
          </p:cNvSpPr>
          <p:nvPr>
            <p:ph type="sldNum" sz="quarter" idx="12"/>
          </p:nvPr>
        </p:nvSpPr>
        <p:spPr/>
        <p:txBody>
          <a:bodyPr/>
          <a:lstStyle/>
          <a:p>
            <a:fld id="{3A98EE3D-8CD1-4C3F-BD1C-C98C9596463C}" type="slidenum">
              <a:rPr lang="en-US" smtClean="0"/>
              <a:t>46</a:t>
            </a:fld>
            <a:endParaRPr lang="en-US" dirty="0"/>
          </a:p>
        </p:txBody>
      </p:sp>
      <p:grpSp>
        <p:nvGrpSpPr>
          <p:cNvPr id="4" name="Group 3">
            <a:extLst>
              <a:ext uri="{FF2B5EF4-FFF2-40B4-BE49-F238E27FC236}">
                <a16:creationId xmlns:a16="http://schemas.microsoft.com/office/drawing/2014/main" id="{6B6B3388-7FC3-464F-A569-E1C21E6C65EA}"/>
              </a:ext>
            </a:extLst>
          </p:cNvPr>
          <p:cNvGrpSpPr/>
          <p:nvPr/>
        </p:nvGrpSpPr>
        <p:grpSpPr>
          <a:xfrm>
            <a:off x="2317777" y="1534279"/>
            <a:ext cx="2500330" cy="4572032"/>
            <a:chOff x="1071538" y="1357298"/>
            <a:chExt cx="2500330" cy="4572032"/>
          </a:xfrm>
        </p:grpSpPr>
        <p:sp>
          <p:nvSpPr>
            <p:cNvPr id="5" name="Rounded Rectangle 7">
              <a:extLst>
                <a:ext uri="{FF2B5EF4-FFF2-40B4-BE49-F238E27FC236}">
                  <a16:creationId xmlns:a16="http://schemas.microsoft.com/office/drawing/2014/main" id="{B4644488-807B-4703-B4FF-F5F33E06CD41}"/>
                </a:ext>
              </a:extLst>
            </p:cNvPr>
            <p:cNvSpPr/>
            <p:nvPr/>
          </p:nvSpPr>
          <p:spPr>
            <a:xfrm>
              <a:off x="1071538" y="1357298"/>
              <a:ext cx="2500330" cy="45720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D0C0D0-A1BB-43C8-A93A-1CDAB94812C7}"/>
                </a:ext>
              </a:extLst>
            </p:cNvPr>
            <p:cNvSpPr/>
            <p:nvPr/>
          </p:nvSpPr>
          <p:spPr>
            <a:xfrm>
              <a:off x="1428728" y="1571612"/>
              <a:ext cx="1857388" cy="42862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solidFill>
                    <a:schemeClr val="bg1"/>
                  </a:solidFill>
                </a:rPr>
                <a:t>SISLOGNAS</a:t>
              </a:r>
            </a:p>
          </p:txBody>
        </p:sp>
        <p:sp>
          <p:nvSpPr>
            <p:cNvPr id="7" name="Rectangle 6">
              <a:extLst>
                <a:ext uri="{FF2B5EF4-FFF2-40B4-BE49-F238E27FC236}">
                  <a16:creationId xmlns:a16="http://schemas.microsoft.com/office/drawing/2014/main" id="{F1F325B5-2E21-4F6E-B729-8AE6BB5479A0}"/>
                </a:ext>
              </a:extLst>
            </p:cNvPr>
            <p:cNvSpPr/>
            <p:nvPr/>
          </p:nvSpPr>
          <p:spPr>
            <a:xfrm>
              <a:off x="1428728" y="2762245"/>
              <a:ext cx="1857388" cy="428628"/>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bg1"/>
                  </a:solidFill>
                </a:rPr>
                <a:t>SISTRANAS</a:t>
              </a:r>
            </a:p>
          </p:txBody>
        </p:sp>
        <p:sp>
          <p:nvSpPr>
            <p:cNvPr id="8" name="Rectangle 7">
              <a:extLst>
                <a:ext uri="{FF2B5EF4-FFF2-40B4-BE49-F238E27FC236}">
                  <a16:creationId xmlns:a16="http://schemas.microsoft.com/office/drawing/2014/main" id="{D2B3C668-81BD-463F-8498-5ACBDCEA3CB8}"/>
                </a:ext>
              </a:extLst>
            </p:cNvPr>
            <p:cNvSpPr/>
            <p:nvPr/>
          </p:nvSpPr>
          <p:spPr>
            <a:xfrm>
              <a:off x="1428728" y="3571876"/>
              <a:ext cx="1857388" cy="1285884"/>
            </a:xfrm>
            <a:prstGeom prst="rect">
              <a:avLst/>
            </a:prstGeom>
            <a:effectLst>
              <a:innerShdw blurRad="63500" dist="50800" dir="189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err="1">
                  <a:solidFill>
                    <a:schemeClr val="tx1"/>
                  </a:solidFill>
                </a:rPr>
                <a:t>Pengembangan</a:t>
              </a:r>
              <a:r>
                <a:rPr lang="en-US" sz="1600" b="1" dirty="0">
                  <a:solidFill>
                    <a:schemeClr val="tx1"/>
                  </a:solidFill>
                </a:rPr>
                <a:t> Wilayah(RPJMN &amp; RTRWN)</a:t>
              </a:r>
            </a:p>
          </p:txBody>
        </p:sp>
        <p:sp>
          <p:nvSpPr>
            <p:cNvPr id="9" name="Rectangle 8">
              <a:extLst>
                <a:ext uri="{FF2B5EF4-FFF2-40B4-BE49-F238E27FC236}">
                  <a16:creationId xmlns:a16="http://schemas.microsoft.com/office/drawing/2014/main" id="{D412089F-6EA3-41B5-9FC3-E044C7717229}"/>
                </a:ext>
              </a:extLst>
            </p:cNvPr>
            <p:cNvSpPr/>
            <p:nvPr/>
          </p:nvSpPr>
          <p:spPr>
            <a:xfrm>
              <a:off x="1428728" y="5143512"/>
              <a:ext cx="1857388" cy="42862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00" dirty="0">
                  <a:solidFill>
                    <a:schemeClr val="tx1"/>
                  </a:solidFill>
                </a:rPr>
                <a:t>TIK/ICT</a:t>
              </a:r>
            </a:p>
          </p:txBody>
        </p:sp>
      </p:grpSp>
      <p:sp>
        <p:nvSpPr>
          <p:cNvPr id="10" name="Flowchart: Multidocument 9">
            <a:extLst>
              <a:ext uri="{FF2B5EF4-FFF2-40B4-BE49-F238E27FC236}">
                <a16:creationId xmlns:a16="http://schemas.microsoft.com/office/drawing/2014/main" id="{022E46E8-936E-4C2A-97C0-6B180E378279}"/>
              </a:ext>
            </a:extLst>
          </p:cNvPr>
          <p:cNvSpPr/>
          <p:nvPr/>
        </p:nvSpPr>
        <p:spPr>
          <a:xfrm>
            <a:off x="5246735" y="3141634"/>
            <a:ext cx="1643074" cy="1357322"/>
          </a:xfrm>
          <a:prstGeom prst="flowChartMultidocument">
            <a:avLst/>
          </a:prstGeom>
          <a:solidFill>
            <a:schemeClr val="accent2">
              <a:lumMod val="60000"/>
              <a:lumOff val="40000"/>
            </a:schemeClr>
          </a:solidFill>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Rencana</a:t>
            </a:r>
            <a:r>
              <a:rPr lang="en-US" b="1" dirty="0">
                <a:solidFill>
                  <a:schemeClr val="tx1"/>
                </a:solidFill>
              </a:rPr>
              <a:t> </a:t>
            </a:r>
            <a:r>
              <a:rPr lang="en-US" b="1" dirty="0" err="1">
                <a:solidFill>
                  <a:schemeClr val="tx1"/>
                </a:solidFill>
              </a:rPr>
              <a:t>terpisah</a:t>
            </a:r>
            <a:endParaRPr lang="en-US" b="1" dirty="0">
              <a:solidFill>
                <a:schemeClr val="tx1"/>
              </a:solidFill>
            </a:endParaRPr>
          </a:p>
        </p:txBody>
      </p:sp>
      <p:sp>
        <p:nvSpPr>
          <p:cNvPr id="11" name="Right Arrow 8">
            <a:extLst>
              <a:ext uri="{FF2B5EF4-FFF2-40B4-BE49-F238E27FC236}">
                <a16:creationId xmlns:a16="http://schemas.microsoft.com/office/drawing/2014/main" id="{B051432F-6E27-4B84-BE06-A4FEC6A1AF6A}"/>
              </a:ext>
            </a:extLst>
          </p:cNvPr>
          <p:cNvSpPr/>
          <p:nvPr/>
        </p:nvSpPr>
        <p:spPr>
          <a:xfrm>
            <a:off x="4960983" y="3570262"/>
            <a:ext cx="285752"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13016C-9FF7-4E76-BE14-99D7F7EA68B1}"/>
              </a:ext>
            </a:extLst>
          </p:cNvPr>
          <p:cNvSpPr/>
          <p:nvPr/>
        </p:nvSpPr>
        <p:spPr>
          <a:xfrm>
            <a:off x="7246999" y="1855750"/>
            <a:ext cx="2428892" cy="392909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1" dirty="0" err="1">
                <a:solidFill>
                  <a:schemeClr val="tx1"/>
                </a:solidFill>
              </a:rPr>
              <a:t>mengintegrasikan</a:t>
            </a:r>
            <a:r>
              <a:rPr lang="en-US" sz="2200" b="1" i="1" dirty="0">
                <a:solidFill>
                  <a:schemeClr val="tx1"/>
                </a:solidFill>
              </a:rPr>
              <a:t> </a:t>
            </a:r>
            <a:r>
              <a:rPr lang="en-US" sz="2200" b="1" i="1" dirty="0" err="1">
                <a:solidFill>
                  <a:schemeClr val="tx1"/>
                </a:solidFill>
              </a:rPr>
              <a:t>keempat</a:t>
            </a:r>
            <a:r>
              <a:rPr lang="en-US" sz="2200" b="1" i="1" dirty="0">
                <a:solidFill>
                  <a:schemeClr val="tx1"/>
                </a:solidFill>
              </a:rPr>
              <a:t> </a:t>
            </a:r>
            <a:r>
              <a:rPr lang="en-US" sz="2200" b="1" i="1" dirty="0" err="1">
                <a:solidFill>
                  <a:schemeClr val="tx1"/>
                </a:solidFill>
              </a:rPr>
              <a:t>komponen</a:t>
            </a:r>
            <a:r>
              <a:rPr lang="en-US" sz="2200" b="1" i="1" dirty="0">
                <a:solidFill>
                  <a:schemeClr val="tx1"/>
                </a:solidFill>
              </a:rPr>
              <a:t> </a:t>
            </a:r>
            <a:r>
              <a:rPr lang="en-US" sz="2200" b="1" i="1" dirty="0" err="1">
                <a:solidFill>
                  <a:schemeClr val="tx1"/>
                </a:solidFill>
              </a:rPr>
              <a:t>tersebut</a:t>
            </a:r>
            <a:r>
              <a:rPr lang="en-US" sz="2200" b="1" i="1" dirty="0">
                <a:solidFill>
                  <a:schemeClr val="tx1"/>
                </a:solidFill>
              </a:rPr>
              <a:t>. </a:t>
            </a:r>
            <a:r>
              <a:rPr lang="id-ID" sz="2200" b="1" i="1" dirty="0">
                <a:solidFill>
                  <a:srgbClr val="FF0000"/>
                </a:solidFill>
              </a:rPr>
              <a:t>(termasuk berbagai moda transportasi dalam sistem transportasi nasional</a:t>
            </a:r>
            <a:r>
              <a:rPr lang="id-ID" sz="2200" b="1" i="1" dirty="0">
                <a:solidFill>
                  <a:schemeClr val="tx1"/>
                </a:solidFill>
              </a:rPr>
              <a:t>),</a:t>
            </a:r>
            <a:endParaRPr lang="en-US" sz="2200" dirty="0">
              <a:solidFill>
                <a:schemeClr val="tx1"/>
              </a:solidFill>
            </a:endParaRPr>
          </a:p>
        </p:txBody>
      </p:sp>
      <p:sp>
        <p:nvSpPr>
          <p:cNvPr id="13" name="Right Arrow 10">
            <a:extLst>
              <a:ext uri="{FF2B5EF4-FFF2-40B4-BE49-F238E27FC236}">
                <a16:creationId xmlns:a16="http://schemas.microsoft.com/office/drawing/2014/main" id="{9BBDDCD7-B023-4380-BD92-EC98D998F421}"/>
              </a:ext>
            </a:extLst>
          </p:cNvPr>
          <p:cNvSpPr/>
          <p:nvPr/>
        </p:nvSpPr>
        <p:spPr>
          <a:xfrm>
            <a:off x="6889809" y="3605981"/>
            <a:ext cx="285752"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a:extLst>
              <a:ext uri="{FF2B5EF4-FFF2-40B4-BE49-F238E27FC236}">
                <a16:creationId xmlns:a16="http://schemas.microsoft.com/office/drawing/2014/main" id="{46778365-0D3D-42A6-A874-97FFA73728EE}"/>
              </a:ext>
            </a:extLst>
          </p:cNvPr>
          <p:cNvSpPr>
            <a:spLocks noChangeArrowheads="1"/>
          </p:cNvSpPr>
          <p:nvPr/>
        </p:nvSpPr>
        <p:spPr bwMode="auto">
          <a:xfrm>
            <a:off x="5961115" y="6059015"/>
            <a:ext cx="371477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Sumber : MP3EI 2011-2025, 2011</a:t>
            </a: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yg</a:t>
            </a: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diolah</a:t>
            </a: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id-ID"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id-ID" sz="1400" b="0" i="0" u="none" strike="noStrike" cap="none" normalizeH="0" baseline="0" dirty="0">
              <a:ln>
                <a:noFill/>
              </a:ln>
              <a:solidFill>
                <a:schemeClr val="tx1"/>
              </a:solidFill>
              <a:effectLst/>
              <a:latin typeface="Arial" pitchFamily="34" charset="0"/>
              <a:cs typeface="Arial" pitchFamily="34" charset="0"/>
            </a:endParaRPr>
          </a:p>
        </p:txBody>
      </p:sp>
      <p:sp>
        <p:nvSpPr>
          <p:cNvPr id="26" name="TextBox 25">
            <a:extLst>
              <a:ext uri="{FF2B5EF4-FFF2-40B4-BE49-F238E27FC236}">
                <a16:creationId xmlns:a16="http://schemas.microsoft.com/office/drawing/2014/main" id="{F040501C-0EBB-4534-8BFC-6544924A1291}"/>
              </a:ext>
            </a:extLst>
          </p:cNvPr>
          <p:cNvSpPr txBox="1"/>
          <p:nvPr/>
        </p:nvSpPr>
        <p:spPr>
          <a:xfrm>
            <a:off x="1842628" y="768509"/>
            <a:ext cx="8236973" cy="400110"/>
          </a:xfrm>
          <a:prstGeom prst="rect">
            <a:avLst/>
          </a:prstGeom>
          <a:solidFill>
            <a:schemeClr val="bg1"/>
          </a:solidFill>
        </p:spPr>
        <p:txBody>
          <a:bodyPr wrap="square" rtlCol="0">
            <a:spAutoFit/>
          </a:bodyPr>
          <a:lstStyle/>
          <a:p>
            <a:pPr marL="457200" indent="-457200" algn="ctr">
              <a:buFont typeface="+mj-lt"/>
              <a:buAutoNum type="alphaLcPeriod" startAt="5"/>
            </a:pPr>
            <a:r>
              <a:rPr lang="en-US" sz="2000" b="1" dirty="0" err="1"/>
              <a:t>Implementasi</a:t>
            </a:r>
            <a:r>
              <a:rPr lang="en-US" sz="2000" b="1" dirty="0"/>
              <a:t> </a:t>
            </a:r>
            <a:r>
              <a:rPr lang="en-US" sz="2000" b="1" dirty="0" err="1"/>
              <a:t>perencanaan</a:t>
            </a:r>
            <a:endParaRPr lang="en-US" sz="2000" b="1" dirty="0"/>
          </a:p>
        </p:txBody>
      </p:sp>
    </p:spTree>
    <p:extLst>
      <p:ext uri="{BB962C8B-B14F-4D97-AF65-F5344CB8AC3E}">
        <p14:creationId xmlns:p14="http://schemas.microsoft.com/office/powerpoint/2010/main" val="30957995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9F778D-7A8B-4ADB-8B65-243D8FA0DBA3}"/>
              </a:ext>
            </a:extLst>
          </p:cNvPr>
          <p:cNvSpPr>
            <a:spLocks noGrp="1"/>
          </p:cNvSpPr>
          <p:nvPr>
            <p:ph type="dt" sz="half" idx="10"/>
          </p:nvPr>
        </p:nvSpPr>
        <p:spPr/>
        <p:txBody>
          <a:bodyPr/>
          <a:lstStyle/>
          <a:p>
            <a:fld id="{6A2912B3-1E4E-4ADA-B3ED-6CA5ABCD14EF}" type="datetime1">
              <a:rPr lang="en-US" smtClean="0"/>
              <a:t>11/14/2022</a:t>
            </a:fld>
            <a:endParaRPr lang="en-US" dirty="0"/>
          </a:p>
        </p:txBody>
      </p:sp>
      <p:sp>
        <p:nvSpPr>
          <p:cNvPr id="3" name="Slide Number Placeholder 2">
            <a:extLst>
              <a:ext uri="{FF2B5EF4-FFF2-40B4-BE49-F238E27FC236}">
                <a16:creationId xmlns:a16="http://schemas.microsoft.com/office/drawing/2014/main" id="{F8565267-42EA-434F-9AF0-A8301EF04918}"/>
              </a:ext>
            </a:extLst>
          </p:cNvPr>
          <p:cNvSpPr>
            <a:spLocks noGrp="1"/>
          </p:cNvSpPr>
          <p:nvPr>
            <p:ph type="sldNum" sz="quarter" idx="12"/>
          </p:nvPr>
        </p:nvSpPr>
        <p:spPr/>
        <p:txBody>
          <a:bodyPr/>
          <a:lstStyle/>
          <a:p>
            <a:fld id="{3A98EE3D-8CD1-4C3F-BD1C-C98C9596463C}" type="slidenum">
              <a:rPr lang="en-US" smtClean="0"/>
              <a:t>47</a:t>
            </a:fld>
            <a:endParaRPr lang="en-US" dirty="0"/>
          </a:p>
        </p:txBody>
      </p:sp>
      <p:sp>
        <p:nvSpPr>
          <p:cNvPr id="4" name="Title 2">
            <a:extLst>
              <a:ext uri="{FF2B5EF4-FFF2-40B4-BE49-F238E27FC236}">
                <a16:creationId xmlns:a16="http://schemas.microsoft.com/office/drawing/2014/main" id="{C1DB4140-014A-4104-8E42-ED9AC7223383}"/>
              </a:ext>
            </a:extLst>
          </p:cNvPr>
          <p:cNvSpPr txBox="1">
            <a:spLocks/>
          </p:cNvSpPr>
          <p:nvPr/>
        </p:nvSpPr>
        <p:spPr>
          <a:xfrm>
            <a:off x="538317" y="214289"/>
            <a:ext cx="11230896" cy="560001"/>
          </a:xfrm>
          <a:prstGeom prst="rect">
            <a:avLst/>
          </a:prstGeom>
          <a:solidFill>
            <a:schemeClr val="bg1"/>
          </a:solidFill>
        </p:spPr>
        <p:txBody>
          <a:bodyPr>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ctr">
              <a:buFont typeface="+mj-lt"/>
              <a:buAutoNum type="alphaLcPeriod" startAt="6"/>
            </a:pPr>
            <a:r>
              <a:rPr lang="en-US" sz="2400" b="1" cap="none" dirty="0" err="1"/>
              <a:t>Infrastruktur</a:t>
            </a:r>
            <a:r>
              <a:rPr lang="en-US" sz="2400" b="1" cap="none" dirty="0"/>
              <a:t> Dan </a:t>
            </a:r>
            <a:r>
              <a:rPr lang="en-US" sz="2400" b="1" cap="none" dirty="0" err="1"/>
              <a:t>Jaringan</a:t>
            </a:r>
            <a:r>
              <a:rPr lang="en-US" sz="2400" b="1" cap="none" dirty="0"/>
              <a:t> </a:t>
            </a:r>
            <a:r>
              <a:rPr lang="en-US" sz="2400" b="1" cap="none" dirty="0" err="1"/>
              <a:t>Sistem</a:t>
            </a:r>
            <a:r>
              <a:rPr lang="en-US" sz="2400" b="1" cap="none" dirty="0"/>
              <a:t> </a:t>
            </a:r>
            <a:r>
              <a:rPr lang="en-US" sz="2400" b="1" cap="none" dirty="0" err="1"/>
              <a:t>Logistik</a:t>
            </a:r>
            <a:endParaRPr lang="en-US" sz="2400" cap="none" dirty="0"/>
          </a:p>
        </p:txBody>
      </p:sp>
      <p:pic>
        <p:nvPicPr>
          <p:cNvPr id="5" name="Picture 4" descr="Screenshot_2013-09-08-11-39-27-1.png">
            <a:extLst>
              <a:ext uri="{FF2B5EF4-FFF2-40B4-BE49-F238E27FC236}">
                <a16:creationId xmlns:a16="http://schemas.microsoft.com/office/drawing/2014/main" id="{413C3B3E-B0D6-4AB7-8BA5-AFB1D1A00712}"/>
              </a:ext>
            </a:extLst>
          </p:cNvPr>
          <p:cNvPicPr/>
          <p:nvPr/>
        </p:nvPicPr>
        <p:blipFill>
          <a:blip r:embed="rId2" cstate="print"/>
          <a:stretch>
            <a:fillRect/>
          </a:stretch>
        </p:blipFill>
        <p:spPr>
          <a:xfrm>
            <a:off x="1828800" y="973889"/>
            <a:ext cx="7735609" cy="5165558"/>
          </a:xfrm>
          <a:prstGeom prst="rect">
            <a:avLst/>
          </a:prstGeom>
        </p:spPr>
      </p:pic>
      <p:sp>
        <p:nvSpPr>
          <p:cNvPr id="6" name="Rectangle 1">
            <a:extLst>
              <a:ext uri="{FF2B5EF4-FFF2-40B4-BE49-F238E27FC236}">
                <a16:creationId xmlns:a16="http://schemas.microsoft.com/office/drawing/2014/main" id="{AABF9C56-51F0-4717-8339-A80895E79FF7}"/>
              </a:ext>
            </a:extLst>
          </p:cNvPr>
          <p:cNvSpPr>
            <a:spLocks noChangeArrowheads="1"/>
          </p:cNvSpPr>
          <p:nvPr/>
        </p:nvSpPr>
        <p:spPr bwMode="auto">
          <a:xfrm>
            <a:off x="1828800" y="6139447"/>
            <a:ext cx="578647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Sumber</a:t>
            </a: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 </a:t>
            </a:r>
            <a:r>
              <a:rPr kumimoji="0" lang="en-US"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Cetak</a:t>
            </a: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Biru</a:t>
            </a:r>
            <a:r>
              <a:rPr kumimoji="0" lang="en-US"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SISLOGNAS, 2012</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81034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1B1643-7183-4ACC-BEA3-DA975E7A0A7E}"/>
              </a:ext>
            </a:extLst>
          </p:cNvPr>
          <p:cNvSpPr>
            <a:spLocks noGrp="1"/>
          </p:cNvSpPr>
          <p:nvPr>
            <p:ph type="dt" sz="half" idx="10"/>
          </p:nvPr>
        </p:nvSpPr>
        <p:spPr/>
        <p:txBody>
          <a:bodyPr/>
          <a:lstStyle/>
          <a:p>
            <a:fld id="{6A2912B3-1E4E-4ADA-B3ED-6CA5ABCD14EF}" type="datetime1">
              <a:rPr lang="en-US" smtClean="0"/>
              <a:t>11/14/2022</a:t>
            </a:fld>
            <a:endParaRPr lang="en-US" dirty="0"/>
          </a:p>
        </p:txBody>
      </p:sp>
      <p:sp>
        <p:nvSpPr>
          <p:cNvPr id="3" name="Slide Number Placeholder 2">
            <a:extLst>
              <a:ext uri="{FF2B5EF4-FFF2-40B4-BE49-F238E27FC236}">
                <a16:creationId xmlns:a16="http://schemas.microsoft.com/office/drawing/2014/main" id="{41B73D15-DB82-4B35-9C6A-2ED932E583C5}"/>
              </a:ext>
            </a:extLst>
          </p:cNvPr>
          <p:cNvSpPr>
            <a:spLocks noGrp="1"/>
          </p:cNvSpPr>
          <p:nvPr>
            <p:ph type="sldNum" sz="quarter" idx="12"/>
          </p:nvPr>
        </p:nvSpPr>
        <p:spPr/>
        <p:txBody>
          <a:bodyPr/>
          <a:lstStyle/>
          <a:p>
            <a:fld id="{3A98EE3D-8CD1-4C3F-BD1C-C98C9596463C}" type="slidenum">
              <a:rPr lang="en-US" smtClean="0"/>
              <a:t>48</a:t>
            </a:fld>
            <a:endParaRPr lang="en-US" dirty="0"/>
          </a:p>
        </p:txBody>
      </p:sp>
      <p:sp>
        <p:nvSpPr>
          <p:cNvPr id="4" name="Title 1">
            <a:extLst>
              <a:ext uri="{FF2B5EF4-FFF2-40B4-BE49-F238E27FC236}">
                <a16:creationId xmlns:a16="http://schemas.microsoft.com/office/drawing/2014/main" id="{580ADC78-41F6-4944-8050-56E9E28492DD}"/>
              </a:ext>
            </a:extLst>
          </p:cNvPr>
          <p:cNvSpPr txBox="1">
            <a:spLocks/>
          </p:cNvSpPr>
          <p:nvPr/>
        </p:nvSpPr>
        <p:spPr>
          <a:xfrm>
            <a:off x="1093206" y="1063359"/>
            <a:ext cx="7862150" cy="522093"/>
          </a:xfrm>
          <a:prstGeom prst="rect">
            <a:avLst/>
          </a:prstGeom>
        </p:spPr>
        <p:txBody>
          <a:bodyPr>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ctr">
              <a:buFont typeface="+mj-lt"/>
              <a:buAutoNum type="alphaLcPeriod" startAt="7"/>
            </a:pPr>
            <a:r>
              <a:rPr lang="id-ID" sz="2400" b="1" cap="none" dirty="0"/>
              <a:t>Perkembangan Kawasan Perkotaan</a:t>
            </a:r>
          </a:p>
        </p:txBody>
      </p:sp>
      <p:pic>
        <p:nvPicPr>
          <p:cNvPr id="5" name="CT Urban.avi">
            <a:hlinkClick r:id="" action="ppaction://media"/>
            <a:extLst>
              <a:ext uri="{FF2B5EF4-FFF2-40B4-BE49-F238E27FC236}">
                <a16:creationId xmlns:a16="http://schemas.microsoft.com/office/drawing/2014/main" id="{2D8B5794-A38C-4CA6-870C-AA0151A0B91A}"/>
              </a:ext>
            </a:extLst>
          </p:cNvPr>
          <p:cNvPicPr>
            <a:picLocks noRot="1" noChangeAspect="1" noChangeArrowheads="1"/>
          </p:cNvPicPr>
          <p:nvPr>
            <a:videoFile r:link="rId1"/>
          </p:nvPr>
        </p:nvPicPr>
        <p:blipFill>
          <a:blip r:embed="rId3" cstate="print"/>
          <a:stretch>
            <a:fillRect/>
          </a:stretch>
        </p:blipFill>
        <p:spPr>
          <a:xfrm>
            <a:off x="2097308" y="1866580"/>
            <a:ext cx="7286676" cy="4097141"/>
          </a:xfrm>
          <a:prstGeom prst="rect">
            <a:avLst/>
          </a:prstGeom>
        </p:spPr>
      </p:pic>
    </p:spTree>
    <p:extLst>
      <p:ext uri="{BB962C8B-B14F-4D97-AF65-F5344CB8AC3E}">
        <p14:creationId xmlns:p14="http://schemas.microsoft.com/office/powerpoint/2010/main" val="3088138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1B93ED-0BD5-4904-B3FD-33CF5EB16A06}"/>
              </a:ext>
            </a:extLst>
          </p:cNvPr>
          <p:cNvSpPr>
            <a:spLocks noGrp="1"/>
          </p:cNvSpPr>
          <p:nvPr>
            <p:ph type="dt" sz="half" idx="10"/>
          </p:nvPr>
        </p:nvSpPr>
        <p:spPr/>
        <p:txBody>
          <a:bodyPr/>
          <a:lstStyle/>
          <a:p>
            <a:fld id="{6A2912B3-1E4E-4ADA-B3ED-6CA5ABCD14EF}" type="datetime1">
              <a:rPr lang="en-US" smtClean="0"/>
              <a:t>11/14/2022</a:t>
            </a:fld>
            <a:endParaRPr lang="en-US" dirty="0"/>
          </a:p>
        </p:txBody>
      </p:sp>
      <p:sp>
        <p:nvSpPr>
          <p:cNvPr id="3" name="Slide Number Placeholder 2">
            <a:extLst>
              <a:ext uri="{FF2B5EF4-FFF2-40B4-BE49-F238E27FC236}">
                <a16:creationId xmlns:a16="http://schemas.microsoft.com/office/drawing/2014/main" id="{AB79421E-B90F-456F-B1CC-1EBC94EF0103}"/>
              </a:ext>
            </a:extLst>
          </p:cNvPr>
          <p:cNvSpPr>
            <a:spLocks noGrp="1"/>
          </p:cNvSpPr>
          <p:nvPr>
            <p:ph type="sldNum" sz="quarter" idx="12"/>
          </p:nvPr>
        </p:nvSpPr>
        <p:spPr/>
        <p:txBody>
          <a:bodyPr/>
          <a:lstStyle/>
          <a:p>
            <a:fld id="{3A98EE3D-8CD1-4C3F-BD1C-C98C9596463C}" type="slidenum">
              <a:rPr lang="en-US" smtClean="0"/>
              <a:t>49</a:t>
            </a:fld>
            <a:endParaRPr lang="en-US" dirty="0"/>
          </a:p>
        </p:txBody>
      </p:sp>
      <p:sp>
        <p:nvSpPr>
          <p:cNvPr id="4" name="Title 1">
            <a:extLst>
              <a:ext uri="{FF2B5EF4-FFF2-40B4-BE49-F238E27FC236}">
                <a16:creationId xmlns:a16="http://schemas.microsoft.com/office/drawing/2014/main" id="{90F63E17-EE15-4D92-B1F5-0147E68E81FB}"/>
              </a:ext>
            </a:extLst>
          </p:cNvPr>
          <p:cNvSpPr txBox="1">
            <a:spLocks/>
          </p:cNvSpPr>
          <p:nvPr/>
        </p:nvSpPr>
        <p:spPr>
          <a:xfrm>
            <a:off x="151303" y="643703"/>
            <a:ext cx="9871199" cy="1030490"/>
          </a:xfrm>
          <a:prstGeom prst="rect">
            <a:avLst/>
          </a:prstGeom>
        </p:spPr>
        <p:txBody>
          <a:bodyPr>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ctr">
              <a:buFont typeface="+mj-lt"/>
              <a:buAutoNum type="alphaLcPeriod" startAt="8"/>
            </a:pPr>
            <a:r>
              <a:rPr lang="id-ID" sz="2400" b="1" dirty="0"/>
              <a:t> </a:t>
            </a:r>
            <a:r>
              <a:rPr lang="en-US" sz="2400" b="1" cap="none" dirty="0"/>
              <a:t>Ko</a:t>
            </a:r>
            <a:r>
              <a:rPr lang="id-ID" sz="2400" b="1" cap="none" dirty="0"/>
              <a:t>nsep Pengembangan Kawasan Agropolitan</a:t>
            </a:r>
            <a:endParaRPr lang="id-ID" sz="2400" b="1" dirty="0"/>
          </a:p>
        </p:txBody>
      </p:sp>
      <p:grpSp>
        <p:nvGrpSpPr>
          <p:cNvPr id="5" name="Group 3">
            <a:extLst>
              <a:ext uri="{FF2B5EF4-FFF2-40B4-BE49-F238E27FC236}">
                <a16:creationId xmlns:a16="http://schemas.microsoft.com/office/drawing/2014/main" id="{2EA8F752-4287-4E31-90B9-B7D2591035C5}"/>
              </a:ext>
            </a:extLst>
          </p:cNvPr>
          <p:cNvGrpSpPr/>
          <p:nvPr/>
        </p:nvGrpSpPr>
        <p:grpSpPr>
          <a:xfrm>
            <a:off x="1214414" y="1428735"/>
            <a:ext cx="9236336" cy="5244909"/>
            <a:chOff x="1308100" y="1524000"/>
            <a:chExt cx="8140700" cy="5257800"/>
          </a:xfrm>
        </p:grpSpPr>
        <p:sp>
          <p:nvSpPr>
            <p:cNvPr id="6" name="Text Box 101">
              <a:extLst>
                <a:ext uri="{FF2B5EF4-FFF2-40B4-BE49-F238E27FC236}">
                  <a16:creationId xmlns:a16="http://schemas.microsoft.com/office/drawing/2014/main" id="{A592B517-1702-4552-A321-5D727AEE950F}"/>
                </a:ext>
              </a:extLst>
            </p:cNvPr>
            <p:cNvSpPr txBox="1">
              <a:spLocks noChangeArrowheads="1"/>
            </p:cNvSpPr>
            <p:nvPr/>
          </p:nvSpPr>
          <p:spPr bwMode="auto">
            <a:xfrm>
              <a:off x="5715000" y="6477000"/>
              <a:ext cx="3124200" cy="304800"/>
            </a:xfrm>
            <a:prstGeom prst="rect">
              <a:avLst/>
            </a:prstGeom>
            <a:noFill/>
            <a:ln w="9525">
              <a:noFill/>
              <a:miter lim="800000"/>
              <a:headEnd/>
              <a:tailEnd/>
            </a:ln>
            <a:effectLst/>
          </p:spPr>
          <p:txBody>
            <a:bodyPr>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sz="1400"/>
                <a:t>DPP :  Desa Pusat Pertumbuhan</a:t>
              </a:r>
            </a:p>
          </p:txBody>
        </p:sp>
        <p:grpSp>
          <p:nvGrpSpPr>
            <p:cNvPr id="7" name="Group 5">
              <a:extLst>
                <a:ext uri="{FF2B5EF4-FFF2-40B4-BE49-F238E27FC236}">
                  <a16:creationId xmlns:a16="http://schemas.microsoft.com/office/drawing/2014/main" id="{FB7FE085-FB82-497B-956F-AB2E7B208891}"/>
                </a:ext>
              </a:extLst>
            </p:cNvPr>
            <p:cNvGrpSpPr/>
            <p:nvPr/>
          </p:nvGrpSpPr>
          <p:grpSpPr>
            <a:xfrm>
              <a:off x="1308100" y="1524000"/>
              <a:ext cx="8140700" cy="5257800"/>
              <a:chOff x="1308100" y="1524000"/>
              <a:chExt cx="8140700" cy="5257800"/>
            </a:xfrm>
          </p:grpSpPr>
          <p:sp>
            <p:nvSpPr>
              <p:cNvPr id="8" name="Text Box 50">
                <a:extLst>
                  <a:ext uri="{FF2B5EF4-FFF2-40B4-BE49-F238E27FC236}">
                    <a16:creationId xmlns:a16="http://schemas.microsoft.com/office/drawing/2014/main" id="{40C1A23E-245B-4AC6-84AA-AD577CCD70F2}"/>
                  </a:ext>
                </a:extLst>
              </p:cNvPr>
              <p:cNvSpPr txBox="1">
                <a:spLocks noChangeArrowheads="1"/>
              </p:cNvSpPr>
              <p:nvPr/>
            </p:nvSpPr>
            <p:spPr bwMode="auto">
              <a:xfrm>
                <a:off x="5803900" y="3048000"/>
                <a:ext cx="3644900" cy="3733800"/>
              </a:xfrm>
              <a:prstGeom prst="rect">
                <a:avLst/>
              </a:prstGeom>
              <a:noFill/>
              <a:ln w="9525">
                <a:noFill/>
                <a:miter lim="800000"/>
                <a:headEnd/>
                <a:tailEnd/>
              </a:ln>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a:t>Keterangan</a:t>
                </a:r>
                <a:r>
                  <a:rPr lang="en-US" sz="1200" dirty="0"/>
                  <a:t>:</a:t>
                </a:r>
              </a:p>
              <a:p>
                <a:pPr lvl="1"/>
                <a:r>
                  <a:rPr lang="en-US" sz="1400" b="1" dirty="0" err="1"/>
                  <a:t>Penghasil</a:t>
                </a:r>
                <a:r>
                  <a:rPr lang="en-US" sz="1400" b="1" dirty="0"/>
                  <a:t> </a:t>
                </a:r>
                <a:r>
                  <a:rPr lang="en-US" sz="1400" b="1" dirty="0" err="1"/>
                  <a:t>Bahan</a:t>
                </a:r>
                <a:r>
                  <a:rPr lang="en-US" sz="1400" b="1" dirty="0"/>
                  <a:t> Baku</a:t>
                </a:r>
              </a:p>
              <a:p>
                <a:pPr lvl="1"/>
                <a:endParaRPr lang="en-US" sz="1400" b="1" dirty="0"/>
              </a:p>
              <a:p>
                <a:pPr lvl="1"/>
                <a:r>
                  <a:rPr lang="en-US" sz="1400" b="1" dirty="0" err="1"/>
                  <a:t>Pengumpul</a:t>
                </a:r>
                <a:r>
                  <a:rPr lang="en-US" sz="1400" b="1" dirty="0"/>
                  <a:t> </a:t>
                </a:r>
                <a:r>
                  <a:rPr lang="en-US" sz="1400" b="1" dirty="0" err="1"/>
                  <a:t>Bahan</a:t>
                </a:r>
                <a:r>
                  <a:rPr lang="en-US" sz="1400" b="1" dirty="0"/>
                  <a:t> Baku</a:t>
                </a:r>
              </a:p>
              <a:p>
                <a:pPr lvl="1"/>
                <a:endParaRPr lang="en-US" sz="1400" b="1" dirty="0"/>
              </a:p>
              <a:p>
                <a:pPr lvl="1"/>
                <a:r>
                  <a:rPr lang="en-US" sz="1400" b="1" dirty="0" err="1"/>
                  <a:t>Sentra</a:t>
                </a:r>
                <a:r>
                  <a:rPr lang="en-US" sz="1400" b="1" dirty="0"/>
                  <a:t> </a:t>
                </a:r>
                <a:r>
                  <a:rPr lang="en-US" sz="1400" b="1" dirty="0" err="1"/>
                  <a:t>Produksi</a:t>
                </a:r>
                <a:endParaRPr lang="en-US" sz="1400" b="1" dirty="0"/>
              </a:p>
              <a:p>
                <a:pPr lvl="1"/>
                <a:endParaRPr lang="en-US" sz="1400" b="1" dirty="0"/>
              </a:p>
              <a:p>
                <a:pPr lvl="1"/>
                <a:r>
                  <a:rPr lang="en-US" sz="1400" b="1" dirty="0"/>
                  <a:t>Kota Kecil/</a:t>
                </a:r>
                <a:r>
                  <a:rPr lang="en-US" sz="1400" b="1" dirty="0" err="1"/>
                  <a:t>Pusat</a:t>
                </a:r>
                <a:r>
                  <a:rPr lang="en-US" sz="1400" b="1" dirty="0"/>
                  <a:t> Regional</a:t>
                </a:r>
              </a:p>
              <a:p>
                <a:pPr lvl="1"/>
                <a:endParaRPr lang="en-US" sz="1400" b="1" dirty="0"/>
              </a:p>
              <a:p>
                <a:pPr lvl="1"/>
                <a:r>
                  <a:rPr lang="en-US" sz="1400" b="1" dirty="0"/>
                  <a:t>Kota </a:t>
                </a:r>
                <a:r>
                  <a:rPr lang="en-US" sz="1400" b="1" dirty="0" err="1"/>
                  <a:t>Sedang</a:t>
                </a:r>
                <a:r>
                  <a:rPr lang="en-US" sz="1400" b="1" dirty="0"/>
                  <a:t>/</a:t>
                </a:r>
                <a:r>
                  <a:rPr lang="en-US" sz="1400" b="1" dirty="0" err="1"/>
                  <a:t>Besar</a:t>
                </a:r>
                <a:r>
                  <a:rPr lang="en-US" sz="1400" b="1" dirty="0"/>
                  <a:t> (outlet)</a:t>
                </a:r>
              </a:p>
              <a:p>
                <a:pPr lvl="1"/>
                <a:endParaRPr lang="en-US" sz="1400" b="1" dirty="0"/>
              </a:p>
              <a:p>
                <a:pPr lvl="1"/>
                <a:r>
                  <a:rPr lang="en-US" sz="1400" b="1" dirty="0" err="1"/>
                  <a:t>Jalan</a:t>
                </a:r>
                <a:r>
                  <a:rPr lang="en-US" sz="1400" b="1" dirty="0"/>
                  <a:t> &amp; </a:t>
                </a:r>
                <a:r>
                  <a:rPr lang="en-US" sz="1400" b="1" dirty="0" err="1"/>
                  <a:t>Dukungan</a:t>
                </a:r>
                <a:r>
                  <a:rPr lang="en-US" sz="1400" b="1" dirty="0"/>
                  <a:t> </a:t>
                </a:r>
                <a:r>
                  <a:rPr lang="en-US" sz="1400" b="1" dirty="0" err="1"/>
                  <a:t>Sapras</a:t>
                </a:r>
                <a:endParaRPr lang="en-US" sz="1400" b="1" dirty="0"/>
              </a:p>
              <a:p>
                <a:pPr lvl="1"/>
                <a:endParaRPr lang="en-US" sz="1400" b="1" dirty="0"/>
              </a:p>
              <a:p>
                <a:pPr lvl="1"/>
                <a:r>
                  <a:rPr lang="en-US" sz="1400" b="1" dirty="0"/>
                  <a:t>Batas </a:t>
                </a:r>
                <a:r>
                  <a:rPr lang="en-US" sz="1400" b="1" dirty="0" err="1"/>
                  <a:t>Kws</a:t>
                </a:r>
                <a:r>
                  <a:rPr lang="en-US" sz="1400" b="1" dirty="0"/>
                  <a:t> </a:t>
                </a:r>
                <a:r>
                  <a:rPr lang="en-US" sz="1400" b="1" dirty="0" err="1"/>
                  <a:t>Lindung</a:t>
                </a:r>
                <a:r>
                  <a:rPr lang="en-US" sz="1400" b="1" dirty="0"/>
                  <a:t>, </a:t>
                </a:r>
                <a:r>
                  <a:rPr lang="en-US" sz="1400" b="1" dirty="0" err="1"/>
                  <a:t>budidaya</a:t>
                </a:r>
                <a:r>
                  <a:rPr lang="en-US" sz="1400" b="1" dirty="0"/>
                  <a:t>, </a:t>
                </a:r>
                <a:r>
                  <a:rPr lang="en-US" sz="1400" b="1" dirty="0" err="1"/>
                  <a:t>dll</a:t>
                </a:r>
                <a:endParaRPr lang="en-US" sz="1400" b="1" dirty="0"/>
              </a:p>
              <a:p>
                <a:pPr lvl="1"/>
                <a:endParaRPr lang="en-US" sz="1400" b="1" dirty="0"/>
              </a:p>
              <a:p>
                <a:pPr lvl="1"/>
                <a:r>
                  <a:rPr lang="en-US" sz="1400" b="1" dirty="0"/>
                  <a:t>Batas </a:t>
                </a:r>
                <a:r>
                  <a:rPr lang="en-US" sz="1400" b="1" dirty="0" err="1"/>
                  <a:t>Kws</a:t>
                </a:r>
                <a:r>
                  <a:rPr lang="en-US" sz="1400" b="1" dirty="0"/>
                  <a:t> </a:t>
                </a:r>
                <a:r>
                  <a:rPr lang="en-US" sz="1400" b="1" dirty="0" err="1"/>
                  <a:t>Agropolitan</a:t>
                </a:r>
                <a:endParaRPr lang="en-US" sz="1400" b="1" dirty="0"/>
              </a:p>
            </p:txBody>
          </p:sp>
          <p:grpSp>
            <p:nvGrpSpPr>
              <p:cNvPr id="9" name="Group 7">
                <a:extLst>
                  <a:ext uri="{FF2B5EF4-FFF2-40B4-BE49-F238E27FC236}">
                    <a16:creationId xmlns:a16="http://schemas.microsoft.com/office/drawing/2014/main" id="{0DFDD060-E3F1-4A74-8E7B-3D5635FD67E9}"/>
                  </a:ext>
                </a:extLst>
              </p:cNvPr>
              <p:cNvGrpSpPr/>
              <p:nvPr/>
            </p:nvGrpSpPr>
            <p:grpSpPr>
              <a:xfrm>
                <a:off x="1308100" y="1524000"/>
                <a:ext cx="5892800" cy="4876800"/>
                <a:chOff x="1308100" y="1524000"/>
                <a:chExt cx="5892800" cy="4876800"/>
              </a:xfrm>
            </p:grpSpPr>
            <p:sp>
              <p:nvSpPr>
                <p:cNvPr id="10" name="Line 52">
                  <a:extLst>
                    <a:ext uri="{FF2B5EF4-FFF2-40B4-BE49-F238E27FC236}">
                      <a16:creationId xmlns:a16="http://schemas.microsoft.com/office/drawing/2014/main" id="{7F4310E0-C57F-4D62-90D2-2B8A15C14062}"/>
                    </a:ext>
                  </a:extLst>
                </p:cNvPr>
                <p:cNvSpPr>
                  <a:spLocks noChangeShapeType="1"/>
                </p:cNvSpPr>
                <p:nvPr/>
              </p:nvSpPr>
              <p:spPr bwMode="auto">
                <a:xfrm>
                  <a:off x="5391150" y="2895600"/>
                  <a:ext cx="374650" cy="0"/>
                </a:xfrm>
                <a:prstGeom prst="line">
                  <a:avLst/>
                </a:prstGeom>
                <a:noFill/>
                <a:ln w="57150">
                  <a:solidFill>
                    <a:srgbClr val="000000"/>
                  </a:solidFill>
                  <a:round/>
                  <a:headEnd/>
                  <a:tailEnd type="triangle" w="med" len="med"/>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11" name="Text Box 53">
                  <a:extLst>
                    <a:ext uri="{FF2B5EF4-FFF2-40B4-BE49-F238E27FC236}">
                      <a16:creationId xmlns:a16="http://schemas.microsoft.com/office/drawing/2014/main" id="{18B8389C-4E92-4943-B68D-BFCF0BE31BC4}"/>
                    </a:ext>
                  </a:extLst>
                </p:cNvPr>
                <p:cNvSpPr txBox="1">
                  <a:spLocks noChangeArrowheads="1"/>
                </p:cNvSpPr>
                <p:nvPr/>
              </p:nvSpPr>
              <p:spPr bwMode="auto">
                <a:xfrm>
                  <a:off x="5710238" y="2730500"/>
                  <a:ext cx="1490662" cy="304800"/>
                </a:xfrm>
                <a:prstGeom prst="rect">
                  <a:avLst/>
                </a:prstGeom>
                <a:noFill/>
                <a:ln w="9525">
                  <a:noFill/>
                  <a:prstDash val="sysDot"/>
                  <a:miter lim="800000"/>
                  <a:headEnd/>
                  <a:tailEnd/>
                </a:ln>
                <a:effectLst/>
              </p:spPr>
              <p:txBody>
                <a:bodyPr>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rgbClr val="000000"/>
                      </a:solidFill>
                      <a:latin typeface="Courier New" pitchFamily="49" charset="0"/>
                    </a:rPr>
                    <a:t>PASAR/GLOBAL</a:t>
                  </a:r>
                  <a:endParaRPr lang="en-US" b="1"/>
                </a:p>
              </p:txBody>
            </p:sp>
            <p:sp>
              <p:nvSpPr>
                <p:cNvPr id="12" name="Oval 11" descr="Small grid">
                  <a:extLst>
                    <a:ext uri="{FF2B5EF4-FFF2-40B4-BE49-F238E27FC236}">
                      <a16:creationId xmlns:a16="http://schemas.microsoft.com/office/drawing/2014/main" id="{1BE357C3-FB17-40A5-83EA-C4FEE73899EA}"/>
                    </a:ext>
                  </a:extLst>
                </p:cNvPr>
                <p:cNvSpPr>
                  <a:spLocks noChangeArrowheads="1"/>
                </p:cNvSpPr>
                <p:nvPr/>
              </p:nvSpPr>
              <p:spPr bwMode="auto">
                <a:xfrm>
                  <a:off x="2819400" y="2097088"/>
                  <a:ext cx="357188" cy="328612"/>
                </a:xfrm>
                <a:prstGeom prst="ellipse">
                  <a:avLst/>
                </a:prstGeom>
                <a:pattFill prst="smGrid">
                  <a:fgClr>
                    <a:srgbClr val="000000"/>
                  </a:fgClr>
                  <a:bgClr>
                    <a:srgbClr val="FFFFFF"/>
                  </a:bgClr>
                </a:pattFill>
                <a:ln w="12700">
                  <a:solidFill>
                    <a:srgbClr val="000000"/>
                  </a:solidFill>
                  <a:round/>
                  <a:headEnd/>
                  <a:tailEnd/>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13" name="Oval 12" descr="Small grid">
                  <a:extLst>
                    <a:ext uri="{FF2B5EF4-FFF2-40B4-BE49-F238E27FC236}">
                      <a16:creationId xmlns:a16="http://schemas.microsoft.com/office/drawing/2014/main" id="{871E0DC5-A1F9-441B-B039-11334822F5CB}"/>
                    </a:ext>
                  </a:extLst>
                </p:cNvPr>
                <p:cNvSpPr>
                  <a:spLocks noChangeArrowheads="1"/>
                </p:cNvSpPr>
                <p:nvPr/>
              </p:nvSpPr>
              <p:spPr bwMode="auto">
                <a:xfrm>
                  <a:off x="2060575" y="2752725"/>
                  <a:ext cx="357188" cy="327025"/>
                </a:xfrm>
                <a:prstGeom prst="ellipse">
                  <a:avLst/>
                </a:prstGeom>
                <a:pattFill prst="smGrid">
                  <a:fgClr>
                    <a:srgbClr val="000000"/>
                  </a:fgClr>
                  <a:bgClr>
                    <a:srgbClr val="FFFFFF"/>
                  </a:bgClr>
                </a:pattFill>
                <a:ln w="12700">
                  <a:solidFill>
                    <a:srgbClr val="000000"/>
                  </a:solidFill>
                  <a:round/>
                  <a:headEnd/>
                  <a:tailEnd/>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14" name="Oval 13" descr="Small grid">
                  <a:extLst>
                    <a:ext uri="{FF2B5EF4-FFF2-40B4-BE49-F238E27FC236}">
                      <a16:creationId xmlns:a16="http://schemas.microsoft.com/office/drawing/2014/main" id="{05620CC4-77F0-4E10-AAED-95EB8A7F82BF}"/>
                    </a:ext>
                  </a:extLst>
                </p:cNvPr>
                <p:cNvSpPr>
                  <a:spLocks noChangeArrowheads="1"/>
                </p:cNvSpPr>
                <p:nvPr/>
              </p:nvSpPr>
              <p:spPr bwMode="auto">
                <a:xfrm>
                  <a:off x="2863850" y="3408363"/>
                  <a:ext cx="357188" cy="328612"/>
                </a:xfrm>
                <a:prstGeom prst="ellipse">
                  <a:avLst/>
                </a:prstGeom>
                <a:pattFill prst="smGrid">
                  <a:fgClr>
                    <a:srgbClr val="000000"/>
                  </a:fgClr>
                  <a:bgClr>
                    <a:srgbClr val="FFFFFF"/>
                  </a:bgClr>
                </a:pattFill>
                <a:ln w="12700">
                  <a:solidFill>
                    <a:srgbClr val="000000"/>
                  </a:solidFill>
                  <a:round/>
                  <a:headEnd/>
                  <a:tailEnd/>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15" name="Oval 14" descr="Dark downward diagonal">
                  <a:extLst>
                    <a:ext uri="{FF2B5EF4-FFF2-40B4-BE49-F238E27FC236}">
                      <a16:creationId xmlns:a16="http://schemas.microsoft.com/office/drawing/2014/main" id="{9467FAEA-48C5-498E-81F0-F1254C5CBFA6}"/>
                    </a:ext>
                  </a:extLst>
                </p:cNvPr>
                <p:cNvSpPr>
                  <a:spLocks noChangeArrowheads="1"/>
                </p:cNvSpPr>
                <p:nvPr/>
              </p:nvSpPr>
              <p:spPr bwMode="auto">
                <a:xfrm>
                  <a:off x="3309938" y="3859213"/>
                  <a:ext cx="222250" cy="204787"/>
                </a:xfrm>
                <a:prstGeom prst="ellipse">
                  <a:avLst/>
                </a:prstGeom>
                <a:pattFill prst="dkDnDiag">
                  <a:fgClr>
                    <a:srgbClr val="000000"/>
                  </a:fgClr>
                  <a:bgClr>
                    <a:srgbClr val="FFFFFF"/>
                  </a:bgClr>
                </a:pattFill>
                <a:ln w="12700">
                  <a:solidFill>
                    <a:srgbClr val="000000"/>
                  </a:solidFill>
                  <a:round/>
                  <a:headEnd/>
                  <a:tailEnd/>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16" name="Oval 15" descr="Dark downward diagonal">
                  <a:extLst>
                    <a:ext uri="{FF2B5EF4-FFF2-40B4-BE49-F238E27FC236}">
                      <a16:creationId xmlns:a16="http://schemas.microsoft.com/office/drawing/2014/main" id="{3F8FC07F-6DB8-4799-B2A1-85A7C1BF4D09}"/>
                    </a:ext>
                  </a:extLst>
                </p:cNvPr>
                <p:cNvSpPr>
                  <a:spLocks noChangeArrowheads="1"/>
                </p:cNvSpPr>
                <p:nvPr/>
              </p:nvSpPr>
              <p:spPr bwMode="auto">
                <a:xfrm>
                  <a:off x="2757488" y="4130675"/>
                  <a:ext cx="223837" cy="204788"/>
                </a:xfrm>
                <a:prstGeom prst="ellipse">
                  <a:avLst/>
                </a:prstGeom>
                <a:pattFill prst="dkDnDiag">
                  <a:fgClr>
                    <a:srgbClr val="000000"/>
                  </a:fgClr>
                  <a:bgClr>
                    <a:srgbClr val="FFFFFF"/>
                  </a:bgClr>
                </a:pattFill>
                <a:ln w="12700">
                  <a:solidFill>
                    <a:srgbClr val="000000"/>
                  </a:solidFill>
                  <a:round/>
                  <a:headEnd/>
                  <a:tailEnd/>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17" name="Oval 16" descr="Dark downward diagonal">
                  <a:extLst>
                    <a:ext uri="{FF2B5EF4-FFF2-40B4-BE49-F238E27FC236}">
                      <a16:creationId xmlns:a16="http://schemas.microsoft.com/office/drawing/2014/main" id="{56AC5D57-7DD2-4DF8-8542-94DCEC7DDC56}"/>
                    </a:ext>
                  </a:extLst>
                </p:cNvPr>
                <p:cNvSpPr>
                  <a:spLocks noChangeArrowheads="1"/>
                </p:cNvSpPr>
                <p:nvPr/>
              </p:nvSpPr>
              <p:spPr bwMode="auto">
                <a:xfrm>
                  <a:off x="1570038" y="2506663"/>
                  <a:ext cx="223837" cy="204787"/>
                </a:xfrm>
                <a:prstGeom prst="ellipse">
                  <a:avLst/>
                </a:prstGeom>
                <a:pattFill prst="dkDnDiag">
                  <a:fgClr>
                    <a:srgbClr val="000000"/>
                  </a:fgClr>
                  <a:bgClr>
                    <a:srgbClr val="FFFFFF"/>
                  </a:bgClr>
                </a:pattFill>
                <a:ln w="12700">
                  <a:solidFill>
                    <a:srgbClr val="000000"/>
                  </a:solidFill>
                  <a:round/>
                  <a:headEnd/>
                  <a:tailEnd/>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18" name="Oval 17" descr="Dark downward diagonal">
                  <a:extLst>
                    <a:ext uri="{FF2B5EF4-FFF2-40B4-BE49-F238E27FC236}">
                      <a16:creationId xmlns:a16="http://schemas.microsoft.com/office/drawing/2014/main" id="{E31E54B2-0BE6-438F-87BC-DCA2ED56174B}"/>
                    </a:ext>
                  </a:extLst>
                </p:cNvPr>
                <p:cNvSpPr>
                  <a:spLocks noChangeArrowheads="1"/>
                </p:cNvSpPr>
                <p:nvPr/>
              </p:nvSpPr>
              <p:spPr bwMode="auto">
                <a:xfrm>
                  <a:off x="1658938" y="2957513"/>
                  <a:ext cx="222250" cy="204787"/>
                </a:xfrm>
                <a:prstGeom prst="ellipse">
                  <a:avLst/>
                </a:prstGeom>
                <a:pattFill prst="dkDnDiag">
                  <a:fgClr>
                    <a:srgbClr val="000000"/>
                  </a:fgClr>
                  <a:bgClr>
                    <a:srgbClr val="FFFFFF"/>
                  </a:bgClr>
                </a:pattFill>
                <a:ln w="12700">
                  <a:solidFill>
                    <a:srgbClr val="000000"/>
                  </a:solidFill>
                  <a:round/>
                  <a:headEnd/>
                  <a:tailEnd/>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19" name="Oval 18" descr="Dark downward diagonal">
                  <a:extLst>
                    <a:ext uri="{FF2B5EF4-FFF2-40B4-BE49-F238E27FC236}">
                      <a16:creationId xmlns:a16="http://schemas.microsoft.com/office/drawing/2014/main" id="{5C017253-F427-487B-A2B8-3A6F5D40DC6C}"/>
                    </a:ext>
                  </a:extLst>
                </p:cNvPr>
                <p:cNvSpPr>
                  <a:spLocks noChangeArrowheads="1"/>
                </p:cNvSpPr>
                <p:nvPr/>
              </p:nvSpPr>
              <p:spPr bwMode="auto">
                <a:xfrm>
                  <a:off x="2060575" y="3325813"/>
                  <a:ext cx="222250" cy="204787"/>
                </a:xfrm>
                <a:prstGeom prst="ellipse">
                  <a:avLst/>
                </a:prstGeom>
                <a:pattFill prst="dkDnDiag">
                  <a:fgClr>
                    <a:srgbClr val="000000"/>
                  </a:fgClr>
                  <a:bgClr>
                    <a:srgbClr val="FFFFFF"/>
                  </a:bgClr>
                </a:pattFill>
                <a:ln w="12700">
                  <a:solidFill>
                    <a:srgbClr val="000000"/>
                  </a:solidFill>
                  <a:round/>
                  <a:headEnd/>
                  <a:tailEnd/>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0" name="Oval 19" descr="Dark downward diagonal">
                  <a:extLst>
                    <a:ext uri="{FF2B5EF4-FFF2-40B4-BE49-F238E27FC236}">
                      <a16:creationId xmlns:a16="http://schemas.microsoft.com/office/drawing/2014/main" id="{16740583-4399-4C45-A9FA-65D73B82BAA3}"/>
                    </a:ext>
                  </a:extLst>
                </p:cNvPr>
                <p:cNvSpPr>
                  <a:spLocks noChangeArrowheads="1"/>
                </p:cNvSpPr>
                <p:nvPr/>
              </p:nvSpPr>
              <p:spPr bwMode="auto">
                <a:xfrm>
                  <a:off x="2105025" y="2384425"/>
                  <a:ext cx="222250" cy="204788"/>
                </a:xfrm>
                <a:prstGeom prst="ellipse">
                  <a:avLst/>
                </a:prstGeom>
                <a:pattFill prst="dkDnDiag">
                  <a:fgClr>
                    <a:srgbClr val="000000"/>
                  </a:fgClr>
                  <a:bgClr>
                    <a:srgbClr val="FFFFFF"/>
                  </a:bgClr>
                </a:pattFill>
                <a:ln w="12700">
                  <a:solidFill>
                    <a:srgbClr val="000000"/>
                  </a:solidFill>
                  <a:round/>
                  <a:headEnd/>
                  <a:tailEnd/>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1" name="Oval 20" descr="Dark downward diagonal">
                  <a:extLst>
                    <a:ext uri="{FF2B5EF4-FFF2-40B4-BE49-F238E27FC236}">
                      <a16:creationId xmlns:a16="http://schemas.microsoft.com/office/drawing/2014/main" id="{93853E58-D5CE-48F6-8C53-828B26053EE4}"/>
                    </a:ext>
                  </a:extLst>
                </p:cNvPr>
                <p:cNvSpPr>
                  <a:spLocks noChangeArrowheads="1"/>
                </p:cNvSpPr>
                <p:nvPr/>
              </p:nvSpPr>
              <p:spPr bwMode="auto">
                <a:xfrm>
                  <a:off x="2595563" y="1728788"/>
                  <a:ext cx="223837" cy="204787"/>
                </a:xfrm>
                <a:prstGeom prst="ellipse">
                  <a:avLst/>
                </a:prstGeom>
                <a:pattFill prst="dkDnDiag">
                  <a:fgClr>
                    <a:srgbClr val="000000"/>
                  </a:fgClr>
                  <a:bgClr>
                    <a:srgbClr val="FFFFFF"/>
                  </a:bgClr>
                </a:pattFill>
                <a:ln w="12700">
                  <a:solidFill>
                    <a:srgbClr val="000000"/>
                  </a:solidFill>
                  <a:round/>
                  <a:headEnd/>
                  <a:tailEnd/>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2" name="Oval 21" descr="Dark downward diagonal">
                  <a:extLst>
                    <a:ext uri="{FF2B5EF4-FFF2-40B4-BE49-F238E27FC236}">
                      <a16:creationId xmlns:a16="http://schemas.microsoft.com/office/drawing/2014/main" id="{698EE9D4-0998-446B-B640-B73BAE772712}"/>
                    </a:ext>
                  </a:extLst>
                </p:cNvPr>
                <p:cNvSpPr>
                  <a:spLocks noChangeArrowheads="1"/>
                </p:cNvSpPr>
                <p:nvPr/>
              </p:nvSpPr>
              <p:spPr bwMode="auto">
                <a:xfrm>
                  <a:off x="3265488" y="1809750"/>
                  <a:ext cx="223837" cy="206375"/>
                </a:xfrm>
                <a:prstGeom prst="ellipse">
                  <a:avLst/>
                </a:prstGeom>
                <a:pattFill prst="dkDnDiag">
                  <a:fgClr>
                    <a:srgbClr val="000000"/>
                  </a:fgClr>
                  <a:bgClr>
                    <a:srgbClr val="FFFFFF"/>
                  </a:bgClr>
                </a:pattFill>
                <a:ln w="12700">
                  <a:solidFill>
                    <a:srgbClr val="000000"/>
                  </a:solidFill>
                  <a:round/>
                  <a:headEnd/>
                  <a:tailEnd/>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3" name="Oval 22">
                  <a:extLst>
                    <a:ext uri="{FF2B5EF4-FFF2-40B4-BE49-F238E27FC236}">
                      <a16:creationId xmlns:a16="http://schemas.microsoft.com/office/drawing/2014/main" id="{4CCC1D56-9F16-447F-A1C8-745770910EE1}"/>
                    </a:ext>
                  </a:extLst>
                </p:cNvPr>
                <p:cNvSpPr>
                  <a:spLocks noChangeArrowheads="1"/>
                </p:cNvSpPr>
                <p:nvPr/>
              </p:nvSpPr>
              <p:spPr bwMode="auto">
                <a:xfrm>
                  <a:off x="1308100" y="1524000"/>
                  <a:ext cx="3100388" cy="2951163"/>
                </a:xfrm>
                <a:prstGeom prst="ellipse">
                  <a:avLst/>
                </a:prstGeom>
                <a:noFill/>
                <a:ln w="28575">
                  <a:solidFill>
                    <a:srgbClr val="000000"/>
                  </a:solidFill>
                  <a:prstDash val="dashDot"/>
                  <a:round/>
                  <a:headEnd/>
                  <a:tailEnd/>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4" name="Line 66">
                  <a:extLst>
                    <a:ext uri="{FF2B5EF4-FFF2-40B4-BE49-F238E27FC236}">
                      <a16:creationId xmlns:a16="http://schemas.microsoft.com/office/drawing/2014/main" id="{43D4744F-76CF-49FF-99E1-D843BDE2F4DE}"/>
                    </a:ext>
                  </a:extLst>
                </p:cNvPr>
                <p:cNvSpPr>
                  <a:spLocks noChangeShapeType="1"/>
                </p:cNvSpPr>
                <p:nvPr/>
              </p:nvSpPr>
              <p:spPr bwMode="auto">
                <a:xfrm flipV="1">
                  <a:off x="2908300" y="3695700"/>
                  <a:ext cx="88900" cy="409575"/>
                </a:xfrm>
                <a:prstGeom prst="line">
                  <a:avLst/>
                </a:prstGeom>
                <a:noFill/>
                <a:ln w="28575">
                  <a:solidFill>
                    <a:srgbClr val="000000"/>
                  </a:solidFill>
                  <a:round/>
                  <a:headEnd/>
                  <a:tailEnd type="triangle" w="med" len="sm"/>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5" name="Line 67" descr="Small grid">
                  <a:extLst>
                    <a:ext uri="{FF2B5EF4-FFF2-40B4-BE49-F238E27FC236}">
                      <a16:creationId xmlns:a16="http://schemas.microsoft.com/office/drawing/2014/main" id="{CAB0742F-4065-4858-A400-B89E169D0B96}"/>
                    </a:ext>
                  </a:extLst>
                </p:cNvPr>
                <p:cNvSpPr>
                  <a:spLocks noChangeShapeType="1"/>
                </p:cNvSpPr>
                <p:nvPr/>
              </p:nvSpPr>
              <p:spPr bwMode="auto">
                <a:xfrm flipH="1" flipV="1">
                  <a:off x="3176588" y="3654425"/>
                  <a:ext cx="177800" cy="204788"/>
                </a:xfrm>
                <a:prstGeom prst="line">
                  <a:avLst/>
                </a:prstGeom>
                <a:noFill/>
                <a:ln w="28575">
                  <a:solidFill>
                    <a:srgbClr val="000000"/>
                  </a:solidFill>
                  <a:round/>
                  <a:headEnd/>
                  <a:tailEnd type="triangle" w="med" len="sm"/>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6" name="Line 68">
                  <a:extLst>
                    <a:ext uri="{FF2B5EF4-FFF2-40B4-BE49-F238E27FC236}">
                      <a16:creationId xmlns:a16="http://schemas.microsoft.com/office/drawing/2014/main" id="{0F7585FB-F3E0-426B-8377-548E287A47F3}"/>
                    </a:ext>
                  </a:extLst>
                </p:cNvPr>
                <p:cNvSpPr>
                  <a:spLocks noChangeShapeType="1"/>
                </p:cNvSpPr>
                <p:nvPr/>
              </p:nvSpPr>
              <p:spPr bwMode="auto">
                <a:xfrm flipV="1">
                  <a:off x="2193925" y="3079750"/>
                  <a:ext cx="44450" cy="246063"/>
                </a:xfrm>
                <a:prstGeom prst="line">
                  <a:avLst/>
                </a:prstGeom>
                <a:noFill/>
                <a:ln w="28575">
                  <a:solidFill>
                    <a:srgbClr val="000000"/>
                  </a:solidFill>
                  <a:round/>
                  <a:headEnd/>
                  <a:tailEnd type="triangle" w="med" len="sm"/>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7" name="Line 69">
                  <a:extLst>
                    <a:ext uri="{FF2B5EF4-FFF2-40B4-BE49-F238E27FC236}">
                      <a16:creationId xmlns:a16="http://schemas.microsoft.com/office/drawing/2014/main" id="{C87A4C5C-7EDB-4F4B-BC6D-EC8436124A6F}"/>
                    </a:ext>
                  </a:extLst>
                </p:cNvPr>
                <p:cNvSpPr>
                  <a:spLocks noChangeShapeType="1"/>
                </p:cNvSpPr>
                <p:nvPr/>
              </p:nvSpPr>
              <p:spPr bwMode="auto">
                <a:xfrm flipV="1">
                  <a:off x="1881188" y="2957513"/>
                  <a:ext cx="179387" cy="41275"/>
                </a:xfrm>
                <a:prstGeom prst="line">
                  <a:avLst/>
                </a:prstGeom>
                <a:noFill/>
                <a:ln w="28575">
                  <a:solidFill>
                    <a:srgbClr val="000000"/>
                  </a:solidFill>
                  <a:round/>
                  <a:headEnd/>
                  <a:tailEnd type="triangle" w="med" len="sm"/>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8" name="Line 70">
                  <a:extLst>
                    <a:ext uri="{FF2B5EF4-FFF2-40B4-BE49-F238E27FC236}">
                      <a16:creationId xmlns:a16="http://schemas.microsoft.com/office/drawing/2014/main" id="{54744AE9-0F67-40B8-8B02-33C7E68FF24F}"/>
                    </a:ext>
                  </a:extLst>
                </p:cNvPr>
                <p:cNvSpPr>
                  <a:spLocks noChangeShapeType="1"/>
                </p:cNvSpPr>
                <p:nvPr/>
              </p:nvSpPr>
              <p:spPr bwMode="auto">
                <a:xfrm>
                  <a:off x="1793875" y="2628900"/>
                  <a:ext cx="266700" cy="165100"/>
                </a:xfrm>
                <a:prstGeom prst="line">
                  <a:avLst/>
                </a:prstGeom>
                <a:noFill/>
                <a:ln w="28575">
                  <a:solidFill>
                    <a:srgbClr val="000000"/>
                  </a:solidFill>
                  <a:round/>
                  <a:headEnd/>
                  <a:tailEnd type="triangle" w="med" len="sm"/>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9" name="Line 71">
                  <a:extLst>
                    <a:ext uri="{FF2B5EF4-FFF2-40B4-BE49-F238E27FC236}">
                      <a16:creationId xmlns:a16="http://schemas.microsoft.com/office/drawing/2014/main" id="{6E030FC9-0289-4CF4-9126-A2885E64B171}"/>
                    </a:ext>
                  </a:extLst>
                </p:cNvPr>
                <p:cNvSpPr>
                  <a:spLocks noChangeShapeType="1"/>
                </p:cNvSpPr>
                <p:nvPr/>
              </p:nvSpPr>
              <p:spPr bwMode="auto">
                <a:xfrm>
                  <a:off x="2238375" y="2589213"/>
                  <a:ext cx="44450" cy="163512"/>
                </a:xfrm>
                <a:prstGeom prst="line">
                  <a:avLst/>
                </a:prstGeom>
                <a:noFill/>
                <a:ln w="28575">
                  <a:solidFill>
                    <a:srgbClr val="000000"/>
                  </a:solidFill>
                  <a:round/>
                  <a:headEnd/>
                  <a:tailEnd type="triangle" w="med" len="sm"/>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0" name="Line 72">
                  <a:extLst>
                    <a:ext uri="{FF2B5EF4-FFF2-40B4-BE49-F238E27FC236}">
                      <a16:creationId xmlns:a16="http://schemas.microsoft.com/office/drawing/2014/main" id="{78A7899F-19E2-4ABF-8FD4-8FB0CD915C02}"/>
                    </a:ext>
                  </a:extLst>
                </p:cNvPr>
                <p:cNvSpPr>
                  <a:spLocks noChangeShapeType="1"/>
                </p:cNvSpPr>
                <p:nvPr/>
              </p:nvSpPr>
              <p:spPr bwMode="auto">
                <a:xfrm>
                  <a:off x="2774950" y="1933575"/>
                  <a:ext cx="133350" cy="163513"/>
                </a:xfrm>
                <a:prstGeom prst="line">
                  <a:avLst/>
                </a:prstGeom>
                <a:noFill/>
                <a:ln w="28575">
                  <a:solidFill>
                    <a:srgbClr val="000000"/>
                  </a:solidFill>
                  <a:round/>
                  <a:headEnd/>
                  <a:tailEnd type="triangle" w="med" len="sm"/>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1" name="Line 73">
                  <a:extLst>
                    <a:ext uri="{FF2B5EF4-FFF2-40B4-BE49-F238E27FC236}">
                      <a16:creationId xmlns:a16="http://schemas.microsoft.com/office/drawing/2014/main" id="{FA5F7F0B-2B7D-487F-AA4A-7E5B81E16ADE}"/>
                    </a:ext>
                  </a:extLst>
                </p:cNvPr>
                <p:cNvSpPr>
                  <a:spLocks noChangeShapeType="1"/>
                </p:cNvSpPr>
                <p:nvPr/>
              </p:nvSpPr>
              <p:spPr bwMode="auto">
                <a:xfrm flipH="1">
                  <a:off x="3132138" y="2014538"/>
                  <a:ext cx="177800" cy="123825"/>
                </a:xfrm>
                <a:prstGeom prst="line">
                  <a:avLst/>
                </a:prstGeom>
                <a:noFill/>
                <a:ln w="28575">
                  <a:solidFill>
                    <a:srgbClr val="000000"/>
                  </a:solidFill>
                  <a:round/>
                  <a:headEnd/>
                  <a:tailEnd type="triangle" w="med" len="sm"/>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2" name="Line 74">
                  <a:extLst>
                    <a:ext uri="{FF2B5EF4-FFF2-40B4-BE49-F238E27FC236}">
                      <a16:creationId xmlns:a16="http://schemas.microsoft.com/office/drawing/2014/main" id="{6F9295A2-9E46-4E9E-BE0A-582CFE01F8FC}"/>
                    </a:ext>
                  </a:extLst>
                </p:cNvPr>
                <p:cNvSpPr>
                  <a:spLocks noChangeShapeType="1"/>
                </p:cNvSpPr>
                <p:nvPr/>
              </p:nvSpPr>
              <p:spPr bwMode="auto">
                <a:xfrm>
                  <a:off x="2417763" y="2916238"/>
                  <a:ext cx="401637" cy="0"/>
                </a:xfrm>
                <a:prstGeom prst="line">
                  <a:avLst/>
                </a:prstGeom>
                <a:noFill/>
                <a:ln w="38100">
                  <a:solidFill>
                    <a:srgbClr val="000000"/>
                  </a:solidFill>
                  <a:round/>
                  <a:headEnd/>
                  <a:tailEnd type="triangle" w="med" len="med"/>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3" name="Line 75">
                  <a:extLst>
                    <a:ext uri="{FF2B5EF4-FFF2-40B4-BE49-F238E27FC236}">
                      <a16:creationId xmlns:a16="http://schemas.microsoft.com/office/drawing/2014/main" id="{7137B951-8E5A-4C47-BB19-23D6A0D451E7}"/>
                    </a:ext>
                  </a:extLst>
                </p:cNvPr>
                <p:cNvSpPr>
                  <a:spLocks noChangeShapeType="1"/>
                </p:cNvSpPr>
                <p:nvPr/>
              </p:nvSpPr>
              <p:spPr bwMode="auto">
                <a:xfrm>
                  <a:off x="2997200" y="2425700"/>
                  <a:ext cx="0" cy="327025"/>
                </a:xfrm>
                <a:prstGeom prst="line">
                  <a:avLst/>
                </a:prstGeom>
                <a:noFill/>
                <a:ln w="38100">
                  <a:solidFill>
                    <a:srgbClr val="000000"/>
                  </a:solidFill>
                  <a:round/>
                  <a:headEnd/>
                  <a:tailEnd type="triangle" w="med" len="med"/>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4" name="Line 76">
                  <a:extLst>
                    <a:ext uri="{FF2B5EF4-FFF2-40B4-BE49-F238E27FC236}">
                      <a16:creationId xmlns:a16="http://schemas.microsoft.com/office/drawing/2014/main" id="{0AC7F744-BBFC-45A5-BF2E-DC981F5C08EB}"/>
                    </a:ext>
                  </a:extLst>
                </p:cNvPr>
                <p:cNvSpPr>
                  <a:spLocks noChangeShapeType="1"/>
                </p:cNvSpPr>
                <p:nvPr/>
              </p:nvSpPr>
              <p:spPr bwMode="auto">
                <a:xfrm flipV="1">
                  <a:off x="3043238" y="3121025"/>
                  <a:ext cx="0" cy="287338"/>
                </a:xfrm>
                <a:prstGeom prst="line">
                  <a:avLst/>
                </a:prstGeom>
                <a:noFill/>
                <a:ln w="38100">
                  <a:solidFill>
                    <a:srgbClr val="000000"/>
                  </a:solidFill>
                  <a:round/>
                  <a:headEnd/>
                  <a:tailEnd type="triangle" w="med" len="med"/>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5" name="Line 77">
                  <a:extLst>
                    <a:ext uri="{FF2B5EF4-FFF2-40B4-BE49-F238E27FC236}">
                      <a16:creationId xmlns:a16="http://schemas.microsoft.com/office/drawing/2014/main" id="{FCFBC05B-B619-4EED-BA2C-2FDF56C6A100}"/>
                    </a:ext>
                  </a:extLst>
                </p:cNvPr>
                <p:cNvSpPr>
                  <a:spLocks noChangeShapeType="1"/>
                </p:cNvSpPr>
                <p:nvPr/>
              </p:nvSpPr>
              <p:spPr bwMode="auto">
                <a:xfrm>
                  <a:off x="3221038" y="2916238"/>
                  <a:ext cx="357187" cy="0"/>
                </a:xfrm>
                <a:prstGeom prst="line">
                  <a:avLst/>
                </a:prstGeom>
                <a:noFill/>
                <a:ln w="57150">
                  <a:solidFill>
                    <a:srgbClr val="000000"/>
                  </a:solidFill>
                  <a:round/>
                  <a:headEnd/>
                  <a:tailEnd type="triangle" w="med" len="med"/>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6" name="Line 78">
                  <a:extLst>
                    <a:ext uri="{FF2B5EF4-FFF2-40B4-BE49-F238E27FC236}">
                      <a16:creationId xmlns:a16="http://schemas.microsoft.com/office/drawing/2014/main" id="{C2A44AAB-939A-49D6-B074-14159D17FD92}"/>
                    </a:ext>
                  </a:extLst>
                </p:cNvPr>
                <p:cNvSpPr>
                  <a:spLocks noChangeShapeType="1"/>
                </p:cNvSpPr>
                <p:nvPr/>
              </p:nvSpPr>
              <p:spPr bwMode="auto">
                <a:xfrm flipV="1">
                  <a:off x="4113213" y="2895600"/>
                  <a:ext cx="588962" cy="20638"/>
                </a:xfrm>
                <a:prstGeom prst="line">
                  <a:avLst/>
                </a:prstGeom>
                <a:noFill/>
                <a:ln w="57150">
                  <a:solidFill>
                    <a:srgbClr val="000000"/>
                  </a:solidFill>
                  <a:round/>
                  <a:headEnd/>
                  <a:tailEnd type="triangle" w="med" len="med"/>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7" name="Oval 36" descr="Dark downward diagonal">
                  <a:extLst>
                    <a:ext uri="{FF2B5EF4-FFF2-40B4-BE49-F238E27FC236}">
                      <a16:creationId xmlns:a16="http://schemas.microsoft.com/office/drawing/2014/main" id="{E266A197-057B-498C-ABCE-E79CDA2D1DE7}"/>
                    </a:ext>
                  </a:extLst>
                </p:cNvPr>
                <p:cNvSpPr>
                  <a:spLocks noChangeArrowheads="1"/>
                </p:cNvSpPr>
                <p:nvPr/>
              </p:nvSpPr>
              <p:spPr bwMode="auto">
                <a:xfrm>
                  <a:off x="2417763" y="3776663"/>
                  <a:ext cx="222250" cy="204787"/>
                </a:xfrm>
                <a:prstGeom prst="ellipse">
                  <a:avLst/>
                </a:prstGeom>
                <a:pattFill prst="dkDnDiag">
                  <a:fgClr>
                    <a:srgbClr val="000000"/>
                  </a:fgClr>
                  <a:bgClr>
                    <a:srgbClr val="FFFFFF"/>
                  </a:bgClr>
                </a:pattFill>
                <a:ln w="12700">
                  <a:solidFill>
                    <a:srgbClr val="000000"/>
                  </a:solidFill>
                  <a:round/>
                  <a:headEnd/>
                  <a:tailEnd/>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8" name="Line 80">
                  <a:extLst>
                    <a:ext uri="{FF2B5EF4-FFF2-40B4-BE49-F238E27FC236}">
                      <a16:creationId xmlns:a16="http://schemas.microsoft.com/office/drawing/2014/main" id="{EE674023-5624-40FB-91C0-DD222B84B89E}"/>
                    </a:ext>
                  </a:extLst>
                </p:cNvPr>
                <p:cNvSpPr>
                  <a:spLocks noChangeShapeType="1"/>
                </p:cNvSpPr>
                <p:nvPr/>
              </p:nvSpPr>
              <p:spPr bwMode="auto">
                <a:xfrm flipV="1">
                  <a:off x="2595563" y="3613150"/>
                  <a:ext cx="268287" cy="163513"/>
                </a:xfrm>
                <a:prstGeom prst="line">
                  <a:avLst/>
                </a:prstGeom>
                <a:noFill/>
                <a:ln w="28575">
                  <a:solidFill>
                    <a:srgbClr val="000000"/>
                  </a:solidFill>
                  <a:round/>
                  <a:headEnd/>
                  <a:tailEnd type="triangle" w="med" len="sm"/>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39" name="Oval 38" descr="Dark horizontal">
                  <a:extLst>
                    <a:ext uri="{FF2B5EF4-FFF2-40B4-BE49-F238E27FC236}">
                      <a16:creationId xmlns:a16="http://schemas.microsoft.com/office/drawing/2014/main" id="{11F26DAF-D229-4F42-82F1-5832EA558DAA}"/>
                    </a:ext>
                  </a:extLst>
                </p:cNvPr>
                <p:cNvSpPr>
                  <a:spLocks noChangeArrowheads="1"/>
                </p:cNvSpPr>
                <p:nvPr/>
              </p:nvSpPr>
              <p:spPr bwMode="auto">
                <a:xfrm>
                  <a:off x="2774950" y="2752725"/>
                  <a:ext cx="446088" cy="409575"/>
                </a:xfrm>
                <a:prstGeom prst="ellipse">
                  <a:avLst/>
                </a:prstGeom>
                <a:pattFill prst="dkHorz">
                  <a:fgClr>
                    <a:srgbClr val="000000"/>
                  </a:fgClr>
                  <a:bgClr>
                    <a:srgbClr val="FFFFFF"/>
                  </a:bgClr>
                </a:pattFill>
                <a:ln w="9525">
                  <a:solidFill>
                    <a:srgbClr val="000000"/>
                  </a:solidFill>
                  <a:round/>
                  <a:headEnd/>
                  <a:tailEnd/>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40" name="Oval 39" descr="40%">
                  <a:extLst>
                    <a:ext uri="{FF2B5EF4-FFF2-40B4-BE49-F238E27FC236}">
                      <a16:creationId xmlns:a16="http://schemas.microsoft.com/office/drawing/2014/main" id="{76324EB8-2E1D-476E-8F81-23EB046E72D3}"/>
                    </a:ext>
                  </a:extLst>
                </p:cNvPr>
                <p:cNvSpPr>
                  <a:spLocks noChangeArrowheads="1"/>
                </p:cNvSpPr>
                <p:nvPr/>
              </p:nvSpPr>
              <p:spPr bwMode="auto">
                <a:xfrm>
                  <a:off x="3578225" y="2670175"/>
                  <a:ext cx="579438" cy="574675"/>
                </a:xfrm>
                <a:prstGeom prst="ellipse">
                  <a:avLst/>
                </a:prstGeom>
                <a:pattFill prst="pct40">
                  <a:fgClr>
                    <a:srgbClr val="000000"/>
                  </a:fgClr>
                  <a:bgClr>
                    <a:srgbClr val="FFFFFF"/>
                  </a:bgClr>
                </a:pattFill>
                <a:ln w="12700">
                  <a:solidFill>
                    <a:srgbClr val="000000"/>
                  </a:solidFill>
                  <a:round/>
                  <a:headEnd/>
                  <a:tailEnd/>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41" name="Oval 40" descr="Large confetti">
                  <a:extLst>
                    <a:ext uri="{FF2B5EF4-FFF2-40B4-BE49-F238E27FC236}">
                      <a16:creationId xmlns:a16="http://schemas.microsoft.com/office/drawing/2014/main" id="{B51D143D-AA3E-4B91-877D-EB3036033048}"/>
                    </a:ext>
                  </a:extLst>
                </p:cNvPr>
                <p:cNvSpPr>
                  <a:spLocks noChangeArrowheads="1"/>
                </p:cNvSpPr>
                <p:nvPr/>
              </p:nvSpPr>
              <p:spPr bwMode="auto">
                <a:xfrm>
                  <a:off x="4721225" y="2589213"/>
                  <a:ext cx="669925" cy="655637"/>
                </a:xfrm>
                <a:prstGeom prst="ellipse">
                  <a:avLst/>
                </a:prstGeom>
                <a:pattFill prst="lgConfetti">
                  <a:fgClr>
                    <a:srgbClr val="000000"/>
                  </a:fgClr>
                  <a:bgClr>
                    <a:srgbClr val="FFFFFF"/>
                  </a:bgClr>
                </a:pattFill>
                <a:ln w="12700">
                  <a:solidFill>
                    <a:srgbClr val="000000"/>
                  </a:solidFill>
                  <a:round/>
                  <a:headEnd/>
                  <a:tailEnd/>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42" name="Freeform 40">
                  <a:extLst>
                    <a:ext uri="{FF2B5EF4-FFF2-40B4-BE49-F238E27FC236}">
                      <a16:creationId xmlns:a16="http://schemas.microsoft.com/office/drawing/2014/main" id="{63B7D706-B6AD-40AA-B599-75B1415B4EA9}"/>
                    </a:ext>
                  </a:extLst>
                </p:cNvPr>
                <p:cNvSpPr>
                  <a:spLocks/>
                </p:cNvSpPr>
                <p:nvPr/>
              </p:nvSpPr>
              <p:spPr bwMode="auto">
                <a:xfrm>
                  <a:off x="1452563" y="1947863"/>
                  <a:ext cx="1171575" cy="1785937"/>
                </a:xfrm>
                <a:custGeom>
                  <a:avLst/>
                  <a:gdLst/>
                  <a:ahLst/>
                  <a:cxnLst>
                    <a:cxn ang="0">
                      <a:pos x="306" y="0"/>
                    </a:cxn>
                    <a:cxn ang="0">
                      <a:pos x="486" y="72"/>
                    </a:cxn>
                    <a:cxn ang="0">
                      <a:pos x="702" y="162"/>
                    </a:cxn>
                    <a:cxn ang="0">
                      <a:pos x="774" y="216"/>
                    </a:cxn>
                    <a:cxn ang="0">
                      <a:pos x="1098" y="486"/>
                    </a:cxn>
                    <a:cxn ang="0">
                      <a:pos x="1170" y="594"/>
                    </a:cxn>
                    <a:cxn ang="0">
                      <a:pos x="1206" y="702"/>
                    </a:cxn>
                    <a:cxn ang="0">
                      <a:pos x="1260" y="810"/>
                    </a:cxn>
                    <a:cxn ang="0">
                      <a:pos x="1242" y="1206"/>
                    </a:cxn>
                    <a:cxn ang="0">
                      <a:pos x="1152" y="1512"/>
                    </a:cxn>
                    <a:cxn ang="0">
                      <a:pos x="1134" y="1602"/>
                    </a:cxn>
                    <a:cxn ang="0">
                      <a:pos x="1026" y="1818"/>
                    </a:cxn>
                    <a:cxn ang="0">
                      <a:pos x="954" y="1926"/>
                    </a:cxn>
                    <a:cxn ang="0">
                      <a:pos x="486" y="2070"/>
                    </a:cxn>
                    <a:cxn ang="0">
                      <a:pos x="252" y="2052"/>
                    </a:cxn>
                    <a:cxn ang="0">
                      <a:pos x="180" y="2070"/>
                    </a:cxn>
                    <a:cxn ang="0">
                      <a:pos x="0" y="2088"/>
                    </a:cxn>
                  </a:cxnLst>
                  <a:rect l="0" t="0" r="r" b="b"/>
                  <a:pathLst>
                    <a:path w="1260" h="2092">
                      <a:moveTo>
                        <a:pt x="306" y="0"/>
                      </a:moveTo>
                      <a:cubicBezTo>
                        <a:pt x="368" y="21"/>
                        <a:pt x="424" y="51"/>
                        <a:pt x="486" y="72"/>
                      </a:cubicBezTo>
                      <a:cubicBezTo>
                        <a:pt x="602" y="188"/>
                        <a:pt x="466" y="71"/>
                        <a:pt x="702" y="162"/>
                      </a:cubicBezTo>
                      <a:cubicBezTo>
                        <a:pt x="730" y="173"/>
                        <a:pt x="750" y="198"/>
                        <a:pt x="774" y="216"/>
                      </a:cubicBezTo>
                      <a:cubicBezTo>
                        <a:pt x="825" y="369"/>
                        <a:pt x="958" y="439"/>
                        <a:pt x="1098" y="486"/>
                      </a:cubicBezTo>
                      <a:cubicBezTo>
                        <a:pt x="1122" y="522"/>
                        <a:pt x="1156" y="553"/>
                        <a:pt x="1170" y="594"/>
                      </a:cubicBezTo>
                      <a:cubicBezTo>
                        <a:pt x="1182" y="630"/>
                        <a:pt x="1185" y="670"/>
                        <a:pt x="1206" y="702"/>
                      </a:cubicBezTo>
                      <a:cubicBezTo>
                        <a:pt x="1253" y="772"/>
                        <a:pt x="1235" y="735"/>
                        <a:pt x="1260" y="810"/>
                      </a:cubicBezTo>
                      <a:cubicBezTo>
                        <a:pt x="1254" y="942"/>
                        <a:pt x="1253" y="1074"/>
                        <a:pt x="1242" y="1206"/>
                      </a:cubicBezTo>
                      <a:cubicBezTo>
                        <a:pt x="1235" y="1290"/>
                        <a:pt x="1181" y="1426"/>
                        <a:pt x="1152" y="1512"/>
                      </a:cubicBezTo>
                      <a:cubicBezTo>
                        <a:pt x="1142" y="1541"/>
                        <a:pt x="1142" y="1572"/>
                        <a:pt x="1134" y="1602"/>
                      </a:cubicBezTo>
                      <a:cubicBezTo>
                        <a:pt x="1100" y="1728"/>
                        <a:pt x="1102" y="1705"/>
                        <a:pt x="1026" y="1818"/>
                      </a:cubicBezTo>
                      <a:cubicBezTo>
                        <a:pt x="1002" y="1854"/>
                        <a:pt x="990" y="1902"/>
                        <a:pt x="954" y="1926"/>
                      </a:cubicBezTo>
                      <a:cubicBezTo>
                        <a:pt x="763" y="2054"/>
                        <a:pt x="718" y="2051"/>
                        <a:pt x="486" y="2070"/>
                      </a:cubicBezTo>
                      <a:cubicBezTo>
                        <a:pt x="408" y="2064"/>
                        <a:pt x="330" y="2052"/>
                        <a:pt x="252" y="2052"/>
                      </a:cubicBezTo>
                      <a:cubicBezTo>
                        <a:pt x="227" y="2052"/>
                        <a:pt x="204" y="2065"/>
                        <a:pt x="180" y="2070"/>
                      </a:cubicBezTo>
                      <a:cubicBezTo>
                        <a:pt x="70" y="2092"/>
                        <a:pt x="94" y="2088"/>
                        <a:pt x="0" y="2088"/>
                      </a:cubicBezTo>
                    </a:path>
                  </a:pathLst>
                </a:custGeom>
                <a:noFill/>
                <a:ln w="9525" cap="flat" cmpd="sng">
                  <a:solidFill>
                    <a:srgbClr val="000000"/>
                  </a:solidFill>
                  <a:prstDash val="sysDot"/>
                  <a:round/>
                  <a:headEnd/>
                  <a:tailEnd/>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43" name="Freeform 41">
                  <a:extLst>
                    <a:ext uri="{FF2B5EF4-FFF2-40B4-BE49-F238E27FC236}">
                      <a16:creationId xmlns:a16="http://schemas.microsoft.com/office/drawing/2014/main" id="{D89544E8-6C2E-4948-B74B-438EB05EB671}"/>
                    </a:ext>
                  </a:extLst>
                </p:cNvPr>
                <p:cNvSpPr>
                  <a:spLocks/>
                </p:cNvSpPr>
                <p:nvPr/>
              </p:nvSpPr>
              <p:spPr bwMode="auto">
                <a:xfrm>
                  <a:off x="2540000" y="2143125"/>
                  <a:ext cx="1576388" cy="496888"/>
                </a:xfrm>
                <a:custGeom>
                  <a:avLst/>
                  <a:gdLst/>
                  <a:ahLst/>
                  <a:cxnLst>
                    <a:cxn ang="0">
                      <a:pos x="0" y="420"/>
                    </a:cxn>
                    <a:cxn ang="0">
                      <a:pos x="108" y="456"/>
                    </a:cxn>
                    <a:cxn ang="0">
                      <a:pos x="270" y="546"/>
                    </a:cxn>
                    <a:cxn ang="0">
                      <a:pos x="666" y="582"/>
                    </a:cxn>
                    <a:cxn ang="0">
                      <a:pos x="990" y="528"/>
                    </a:cxn>
                    <a:cxn ang="0">
                      <a:pos x="1152" y="438"/>
                    </a:cxn>
                    <a:cxn ang="0">
                      <a:pos x="1314" y="384"/>
                    </a:cxn>
                    <a:cxn ang="0">
                      <a:pos x="1530" y="258"/>
                    </a:cxn>
                    <a:cxn ang="0">
                      <a:pos x="1566" y="204"/>
                    </a:cxn>
                    <a:cxn ang="0">
                      <a:pos x="1620" y="168"/>
                    </a:cxn>
                    <a:cxn ang="0">
                      <a:pos x="1656" y="60"/>
                    </a:cxn>
                    <a:cxn ang="0">
                      <a:pos x="1692" y="6"/>
                    </a:cxn>
                    <a:cxn ang="0">
                      <a:pos x="1674" y="6"/>
                    </a:cxn>
                  </a:cxnLst>
                  <a:rect l="0" t="0" r="r" b="b"/>
                  <a:pathLst>
                    <a:path w="1694" h="582">
                      <a:moveTo>
                        <a:pt x="0" y="420"/>
                      </a:moveTo>
                      <a:cubicBezTo>
                        <a:pt x="36" y="432"/>
                        <a:pt x="76" y="435"/>
                        <a:pt x="108" y="456"/>
                      </a:cubicBezTo>
                      <a:cubicBezTo>
                        <a:pt x="170" y="497"/>
                        <a:pt x="202" y="532"/>
                        <a:pt x="270" y="546"/>
                      </a:cubicBezTo>
                      <a:cubicBezTo>
                        <a:pt x="393" y="571"/>
                        <a:pt x="550" y="574"/>
                        <a:pt x="666" y="582"/>
                      </a:cubicBezTo>
                      <a:cubicBezTo>
                        <a:pt x="761" y="573"/>
                        <a:pt x="896" y="575"/>
                        <a:pt x="990" y="528"/>
                      </a:cubicBezTo>
                      <a:cubicBezTo>
                        <a:pt x="1045" y="501"/>
                        <a:pt x="1096" y="463"/>
                        <a:pt x="1152" y="438"/>
                      </a:cubicBezTo>
                      <a:cubicBezTo>
                        <a:pt x="1204" y="415"/>
                        <a:pt x="1267" y="416"/>
                        <a:pt x="1314" y="384"/>
                      </a:cubicBezTo>
                      <a:cubicBezTo>
                        <a:pt x="1389" y="334"/>
                        <a:pt x="1447" y="286"/>
                        <a:pt x="1530" y="258"/>
                      </a:cubicBezTo>
                      <a:cubicBezTo>
                        <a:pt x="1542" y="240"/>
                        <a:pt x="1551" y="219"/>
                        <a:pt x="1566" y="204"/>
                      </a:cubicBezTo>
                      <a:cubicBezTo>
                        <a:pt x="1581" y="189"/>
                        <a:pt x="1609" y="186"/>
                        <a:pt x="1620" y="168"/>
                      </a:cubicBezTo>
                      <a:cubicBezTo>
                        <a:pt x="1640" y="136"/>
                        <a:pt x="1635" y="92"/>
                        <a:pt x="1656" y="60"/>
                      </a:cubicBezTo>
                      <a:cubicBezTo>
                        <a:pt x="1668" y="42"/>
                        <a:pt x="1685" y="27"/>
                        <a:pt x="1692" y="6"/>
                      </a:cubicBezTo>
                      <a:cubicBezTo>
                        <a:pt x="1694" y="0"/>
                        <a:pt x="1680" y="6"/>
                        <a:pt x="1674" y="6"/>
                      </a:cubicBezTo>
                    </a:path>
                  </a:pathLst>
                </a:custGeom>
                <a:noFill/>
                <a:ln w="9525" cap="flat" cmpd="sng">
                  <a:solidFill>
                    <a:srgbClr val="000000"/>
                  </a:solidFill>
                  <a:prstDash val="sysDot"/>
                  <a:round/>
                  <a:headEnd/>
                  <a:tailEnd/>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44" name="Freeform 42">
                  <a:extLst>
                    <a:ext uri="{FF2B5EF4-FFF2-40B4-BE49-F238E27FC236}">
                      <a16:creationId xmlns:a16="http://schemas.microsoft.com/office/drawing/2014/main" id="{11914905-9CA5-48D1-AC92-E2136E9364BA}"/>
                    </a:ext>
                  </a:extLst>
                </p:cNvPr>
                <p:cNvSpPr>
                  <a:spLocks/>
                </p:cNvSpPr>
                <p:nvPr/>
              </p:nvSpPr>
              <p:spPr bwMode="auto">
                <a:xfrm>
                  <a:off x="2473325" y="3251200"/>
                  <a:ext cx="1790700" cy="311150"/>
                </a:xfrm>
                <a:custGeom>
                  <a:avLst/>
                  <a:gdLst/>
                  <a:ahLst/>
                  <a:cxnLst>
                    <a:cxn ang="0">
                      <a:pos x="0" y="221"/>
                    </a:cxn>
                    <a:cxn ang="0">
                      <a:pos x="108" y="185"/>
                    </a:cxn>
                    <a:cxn ang="0">
                      <a:pos x="144" y="131"/>
                    </a:cxn>
                    <a:cxn ang="0">
                      <a:pos x="252" y="59"/>
                    </a:cxn>
                    <a:cxn ang="0">
                      <a:pos x="540" y="5"/>
                    </a:cxn>
                    <a:cxn ang="0">
                      <a:pos x="990" y="41"/>
                    </a:cxn>
                    <a:cxn ang="0">
                      <a:pos x="1278" y="77"/>
                    </a:cxn>
                    <a:cxn ang="0">
                      <a:pos x="1386" y="113"/>
                    </a:cxn>
                    <a:cxn ang="0">
                      <a:pos x="1440" y="149"/>
                    </a:cxn>
                    <a:cxn ang="0">
                      <a:pos x="1548" y="185"/>
                    </a:cxn>
                    <a:cxn ang="0">
                      <a:pos x="1674" y="239"/>
                    </a:cxn>
                    <a:cxn ang="0">
                      <a:pos x="1818" y="257"/>
                    </a:cxn>
                    <a:cxn ang="0">
                      <a:pos x="1926" y="365"/>
                    </a:cxn>
                  </a:cxnLst>
                  <a:rect l="0" t="0" r="r" b="b"/>
                  <a:pathLst>
                    <a:path w="1926" h="365">
                      <a:moveTo>
                        <a:pt x="0" y="221"/>
                      </a:moveTo>
                      <a:cubicBezTo>
                        <a:pt x="36" y="209"/>
                        <a:pt x="72" y="197"/>
                        <a:pt x="108" y="185"/>
                      </a:cubicBezTo>
                      <a:cubicBezTo>
                        <a:pt x="129" y="178"/>
                        <a:pt x="128" y="145"/>
                        <a:pt x="144" y="131"/>
                      </a:cubicBezTo>
                      <a:cubicBezTo>
                        <a:pt x="177" y="103"/>
                        <a:pt x="211" y="73"/>
                        <a:pt x="252" y="59"/>
                      </a:cubicBezTo>
                      <a:cubicBezTo>
                        <a:pt x="345" y="28"/>
                        <a:pt x="444" y="21"/>
                        <a:pt x="540" y="5"/>
                      </a:cubicBezTo>
                      <a:cubicBezTo>
                        <a:pt x="1168" y="38"/>
                        <a:pt x="690" y="0"/>
                        <a:pt x="990" y="41"/>
                      </a:cubicBezTo>
                      <a:cubicBezTo>
                        <a:pt x="1086" y="54"/>
                        <a:pt x="1278" y="77"/>
                        <a:pt x="1278" y="77"/>
                      </a:cubicBezTo>
                      <a:cubicBezTo>
                        <a:pt x="1314" y="89"/>
                        <a:pt x="1354" y="92"/>
                        <a:pt x="1386" y="113"/>
                      </a:cubicBezTo>
                      <a:cubicBezTo>
                        <a:pt x="1404" y="125"/>
                        <a:pt x="1420" y="140"/>
                        <a:pt x="1440" y="149"/>
                      </a:cubicBezTo>
                      <a:cubicBezTo>
                        <a:pt x="1475" y="164"/>
                        <a:pt x="1514" y="168"/>
                        <a:pt x="1548" y="185"/>
                      </a:cubicBezTo>
                      <a:cubicBezTo>
                        <a:pt x="1583" y="203"/>
                        <a:pt x="1632" y="231"/>
                        <a:pt x="1674" y="239"/>
                      </a:cubicBezTo>
                      <a:cubicBezTo>
                        <a:pt x="1722" y="248"/>
                        <a:pt x="1770" y="251"/>
                        <a:pt x="1818" y="257"/>
                      </a:cubicBezTo>
                      <a:cubicBezTo>
                        <a:pt x="1892" y="282"/>
                        <a:pt x="1893" y="298"/>
                        <a:pt x="1926" y="365"/>
                      </a:cubicBezTo>
                    </a:path>
                  </a:pathLst>
                </a:custGeom>
                <a:noFill/>
                <a:ln w="9525" cap="flat" cmpd="sng">
                  <a:solidFill>
                    <a:srgbClr val="000000"/>
                  </a:solidFill>
                  <a:prstDash val="sysDot"/>
                  <a:round/>
                  <a:headEnd/>
                  <a:tailEnd/>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45" name="Oval 44" descr="Dark downward diagonal">
                  <a:extLst>
                    <a:ext uri="{FF2B5EF4-FFF2-40B4-BE49-F238E27FC236}">
                      <a16:creationId xmlns:a16="http://schemas.microsoft.com/office/drawing/2014/main" id="{1EEAF5D3-F2EB-412E-84B3-E288226BF416}"/>
                    </a:ext>
                  </a:extLst>
                </p:cNvPr>
                <p:cNvSpPr>
                  <a:spLocks noChangeArrowheads="1"/>
                </p:cNvSpPr>
                <p:nvPr/>
              </p:nvSpPr>
              <p:spPr bwMode="auto">
                <a:xfrm>
                  <a:off x="5918200" y="3352800"/>
                  <a:ext cx="228600" cy="238125"/>
                </a:xfrm>
                <a:prstGeom prst="ellipse">
                  <a:avLst/>
                </a:prstGeom>
                <a:pattFill prst="dkDnDiag">
                  <a:fgClr>
                    <a:srgbClr val="000000"/>
                  </a:fgClr>
                  <a:bgClr>
                    <a:srgbClr val="FFFFFF"/>
                  </a:bgClr>
                </a:pattFill>
                <a:ln w="9525">
                  <a:solidFill>
                    <a:srgbClr val="000000"/>
                  </a:solidFill>
                  <a:round/>
                  <a:headEnd/>
                  <a:tailEnd/>
                </a:ln>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46" name="Oval 45" descr="Small grid">
                  <a:extLst>
                    <a:ext uri="{FF2B5EF4-FFF2-40B4-BE49-F238E27FC236}">
                      <a16:creationId xmlns:a16="http://schemas.microsoft.com/office/drawing/2014/main" id="{FDA40552-6E21-4AE5-8A4B-15374AFA17FD}"/>
                    </a:ext>
                  </a:extLst>
                </p:cNvPr>
                <p:cNvSpPr>
                  <a:spLocks noChangeArrowheads="1"/>
                </p:cNvSpPr>
                <p:nvPr/>
              </p:nvSpPr>
              <p:spPr bwMode="auto">
                <a:xfrm>
                  <a:off x="5918200" y="3771900"/>
                  <a:ext cx="228600" cy="238125"/>
                </a:xfrm>
                <a:prstGeom prst="ellipse">
                  <a:avLst/>
                </a:prstGeom>
                <a:pattFill prst="smGrid">
                  <a:fgClr>
                    <a:srgbClr val="000000"/>
                  </a:fgClr>
                  <a:bgClr>
                    <a:srgbClr val="FFFFFF"/>
                  </a:bgClr>
                </a:pattFill>
                <a:ln w="9525">
                  <a:solidFill>
                    <a:srgbClr val="000000"/>
                  </a:solidFill>
                  <a:round/>
                  <a:headEnd/>
                  <a:tailEnd/>
                </a:ln>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47" name="Oval 46" descr="Dark horizontal">
                  <a:extLst>
                    <a:ext uri="{FF2B5EF4-FFF2-40B4-BE49-F238E27FC236}">
                      <a16:creationId xmlns:a16="http://schemas.microsoft.com/office/drawing/2014/main" id="{B57AEC91-ED62-42E5-B6B5-F163E590E04B}"/>
                    </a:ext>
                  </a:extLst>
                </p:cNvPr>
                <p:cNvSpPr>
                  <a:spLocks noChangeArrowheads="1"/>
                </p:cNvSpPr>
                <p:nvPr/>
              </p:nvSpPr>
              <p:spPr bwMode="auto">
                <a:xfrm>
                  <a:off x="5918200" y="4191000"/>
                  <a:ext cx="228600" cy="238125"/>
                </a:xfrm>
                <a:prstGeom prst="ellipse">
                  <a:avLst/>
                </a:prstGeom>
                <a:pattFill prst="dkHorz">
                  <a:fgClr>
                    <a:srgbClr val="000000"/>
                  </a:fgClr>
                  <a:bgClr>
                    <a:srgbClr val="FFFFFF"/>
                  </a:bgClr>
                </a:pattFill>
                <a:ln w="9525">
                  <a:solidFill>
                    <a:srgbClr val="000000"/>
                  </a:solidFill>
                  <a:round/>
                  <a:headEnd/>
                  <a:tailEnd/>
                </a:ln>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48" name="Oval 47" descr="40%">
                  <a:extLst>
                    <a:ext uri="{FF2B5EF4-FFF2-40B4-BE49-F238E27FC236}">
                      <a16:creationId xmlns:a16="http://schemas.microsoft.com/office/drawing/2014/main" id="{FCA4298F-7CB0-406F-8678-FBA81E837204}"/>
                    </a:ext>
                  </a:extLst>
                </p:cNvPr>
                <p:cNvSpPr>
                  <a:spLocks noChangeArrowheads="1"/>
                </p:cNvSpPr>
                <p:nvPr/>
              </p:nvSpPr>
              <p:spPr bwMode="auto">
                <a:xfrm>
                  <a:off x="5918200" y="4572000"/>
                  <a:ext cx="228600" cy="238125"/>
                </a:xfrm>
                <a:prstGeom prst="ellipse">
                  <a:avLst/>
                </a:prstGeom>
                <a:pattFill prst="pct40">
                  <a:fgClr>
                    <a:srgbClr val="000000"/>
                  </a:fgClr>
                  <a:bgClr>
                    <a:srgbClr val="FFFFFF"/>
                  </a:bgClr>
                </a:pattFill>
                <a:ln w="9525">
                  <a:solidFill>
                    <a:srgbClr val="000000"/>
                  </a:solidFill>
                  <a:round/>
                  <a:headEnd/>
                  <a:tailEnd/>
                </a:ln>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49" name="Oval 48" descr="Large confetti">
                  <a:extLst>
                    <a:ext uri="{FF2B5EF4-FFF2-40B4-BE49-F238E27FC236}">
                      <a16:creationId xmlns:a16="http://schemas.microsoft.com/office/drawing/2014/main" id="{325B4BD5-25B5-491A-B8A1-A85E1F538609}"/>
                    </a:ext>
                  </a:extLst>
                </p:cNvPr>
                <p:cNvSpPr>
                  <a:spLocks noChangeArrowheads="1"/>
                </p:cNvSpPr>
                <p:nvPr/>
              </p:nvSpPr>
              <p:spPr bwMode="auto">
                <a:xfrm>
                  <a:off x="5918200" y="4953000"/>
                  <a:ext cx="228600" cy="238125"/>
                </a:xfrm>
                <a:prstGeom prst="ellipse">
                  <a:avLst/>
                </a:prstGeom>
                <a:pattFill prst="lgConfetti">
                  <a:fgClr>
                    <a:srgbClr val="000000"/>
                  </a:fgClr>
                  <a:bgClr>
                    <a:srgbClr val="FFFFFF"/>
                  </a:bgClr>
                </a:pattFill>
                <a:ln w="9525">
                  <a:solidFill>
                    <a:srgbClr val="000000"/>
                  </a:solidFill>
                  <a:round/>
                  <a:headEnd/>
                  <a:tailEnd/>
                </a:ln>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50" name="Line 93">
                  <a:extLst>
                    <a:ext uri="{FF2B5EF4-FFF2-40B4-BE49-F238E27FC236}">
                      <a16:creationId xmlns:a16="http://schemas.microsoft.com/office/drawing/2014/main" id="{3E0A3FAE-2237-4370-B8F1-D6EDBD6544A1}"/>
                    </a:ext>
                  </a:extLst>
                </p:cNvPr>
                <p:cNvSpPr>
                  <a:spLocks noChangeShapeType="1"/>
                </p:cNvSpPr>
                <p:nvPr/>
              </p:nvSpPr>
              <p:spPr bwMode="auto">
                <a:xfrm>
                  <a:off x="5905500" y="5562600"/>
                  <a:ext cx="228600" cy="0"/>
                </a:xfrm>
                <a:prstGeom prst="line">
                  <a:avLst/>
                </a:prstGeom>
                <a:noFill/>
                <a:ln w="9525">
                  <a:solidFill>
                    <a:srgbClr val="000000"/>
                  </a:solidFill>
                  <a:round/>
                  <a:headEnd/>
                  <a:tailEnd type="triangle" w="med" len="med"/>
                </a:ln>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51" name="Line 94">
                  <a:extLst>
                    <a:ext uri="{FF2B5EF4-FFF2-40B4-BE49-F238E27FC236}">
                      <a16:creationId xmlns:a16="http://schemas.microsoft.com/office/drawing/2014/main" id="{FCC8AB84-C093-4889-8BAD-B4B79866876E}"/>
                    </a:ext>
                  </a:extLst>
                </p:cNvPr>
                <p:cNvSpPr>
                  <a:spLocks noChangeShapeType="1"/>
                </p:cNvSpPr>
                <p:nvPr/>
              </p:nvSpPr>
              <p:spPr bwMode="auto">
                <a:xfrm>
                  <a:off x="5905500" y="5943600"/>
                  <a:ext cx="228600" cy="0"/>
                </a:xfrm>
                <a:prstGeom prst="line">
                  <a:avLst/>
                </a:prstGeom>
                <a:noFill/>
                <a:ln w="9525">
                  <a:solidFill>
                    <a:srgbClr val="000000"/>
                  </a:solidFill>
                  <a:prstDash val="sysDot"/>
                  <a:round/>
                  <a:headEnd/>
                  <a:tailEnd/>
                </a:ln>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52" name="Line 95">
                  <a:extLst>
                    <a:ext uri="{FF2B5EF4-FFF2-40B4-BE49-F238E27FC236}">
                      <a16:creationId xmlns:a16="http://schemas.microsoft.com/office/drawing/2014/main" id="{397E931B-C8AF-4214-86E7-8D1D7B676D9D}"/>
                    </a:ext>
                  </a:extLst>
                </p:cNvPr>
                <p:cNvSpPr>
                  <a:spLocks noChangeShapeType="1"/>
                </p:cNvSpPr>
                <p:nvPr/>
              </p:nvSpPr>
              <p:spPr bwMode="auto">
                <a:xfrm>
                  <a:off x="5905500" y="6400800"/>
                  <a:ext cx="228600" cy="0"/>
                </a:xfrm>
                <a:prstGeom prst="line">
                  <a:avLst/>
                </a:prstGeom>
                <a:noFill/>
                <a:ln w="9525">
                  <a:solidFill>
                    <a:srgbClr val="000000"/>
                  </a:solidFill>
                  <a:prstDash val="dashDot"/>
                  <a:round/>
                  <a:headEnd/>
                  <a:tailEnd/>
                </a:ln>
              </p:spPr>
              <p:txBody>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53" name="Text Box 98">
                  <a:extLst>
                    <a:ext uri="{FF2B5EF4-FFF2-40B4-BE49-F238E27FC236}">
                      <a16:creationId xmlns:a16="http://schemas.microsoft.com/office/drawing/2014/main" id="{FB4E8AA3-98F3-4FFF-8352-33E7D23131F0}"/>
                    </a:ext>
                  </a:extLst>
                </p:cNvPr>
                <p:cNvSpPr txBox="1">
                  <a:spLocks noChangeArrowheads="1"/>
                </p:cNvSpPr>
                <p:nvPr/>
              </p:nvSpPr>
              <p:spPr bwMode="auto">
                <a:xfrm>
                  <a:off x="3429000" y="3505200"/>
                  <a:ext cx="762000" cy="336550"/>
                </a:xfrm>
                <a:prstGeom prst="rect">
                  <a:avLst/>
                </a:prstGeom>
                <a:noFill/>
                <a:ln w="9525">
                  <a:noFill/>
                  <a:miter lim="800000"/>
                  <a:headEnd/>
                  <a:tailEnd/>
                </a:ln>
                <a:effectLst/>
              </p:spPr>
              <p:txBody>
                <a:bodyPr>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sz="1600" b="1"/>
                    <a:t>DPP</a:t>
                  </a:r>
                </a:p>
              </p:txBody>
            </p:sp>
            <p:sp>
              <p:nvSpPr>
                <p:cNvPr id="54" name="Text Box 99">
                  <a:extLst>
                    <a:ext uri="{FF2B5EF4-FFF2-40B4-BE49-F238E27FC236}">
                      <a16:creationId xmlns:a16="http://schemas.microsoft.com/office/drawing/2014/main" id="{A14D79A6-27C6-4368-AF28-275FBAD3EE1E}"/>
                    </a:ext>
                  </a:extLst>
                </p:cNvPr>
                <p:cNvSpPr txBox="1">
                  <a:spLocks noChangeArrowheads="1"/>
                </p:cNvSpPr>
                <p:nvPr/>
              </p:nvSpPr>
              <p:spPr bwMode="auto">
                <a:xfrm>
                  <a:off x="3200400" y="2057400"/>
                  <a:ext cx="762000" cy="336550"/>
                </a:xfrm>
                <a:prstGeom prst="rect">
                  <a:avLst/>
                </a:prstGeom>
                <a:noFill/>
                <a:ln w="9525">
                  <a:noFill/>
                  <a:miter lim="800000"/>
                  <a:headEnd/>
                  <a:tailEnd/>
                </a:ln>
                <a:effectLst/>
              </p:spPr>
              <p:txBody>
                <a:bodyPr>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sz="1600" b="1"/>
                    <a:t>DPP</a:t>
                  </a:r>
                </a:p>
              </p:txBody>
            </p:sp>
            <p:sp>
              <p:nvSpPr>
                <p:cNvPr id="55" name="Text Box 100">
                  <a:extLst>
                    <a:ext uri="{FF2B5EF4-FFF2-40B4-BE49-F238E27FC236}">
                      <a16:creationId xmlns:a16="http://schemas.microsoft.com/office/drawing/2014/main" id="{52EA4A8E-ED1B-4E1C-911D-BDC44FC75383}"/>
                    </a:ext>
                  </a:extLst>
                </p:cNvPr>
                <p:cNvSpPr txBox="1">
                  <a:spLocks noChangeArrowheads="1"/>
                </p:cNvSpPr>
                <p:nvPr/>
              </p:nvSpPr>
              <p:spPr bwMode="auto">
                <a:xfrm>
                  <a:off x="1447800" y="3200400"/>
                  <a:ext cx="762000" cy="336550"/>
                </a:xfrm>
                <a:prstGeom prst="rect">
                  <a:avLst/>
                </a:prstGeom>
                <a:noFill/>
                <a:ln w="9525">
                  <a:noFill/>
                  <a:miter lim="800000"/>
                  <a:headEnd/>
                  <a:tailEnd/>
                </a:ln>
                <a:effectLst/>
              </p:spPr>
              <p:txBody>
                <a:bodyPr>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sz="1600" b="1"/>
                    <a:t>DPP</a:t>
                  </a:r>
                </a:p>
              </p:txBody>
            </p:sp>
            <p:sp>
              <p:nvSpPr>
                <p:cNvPr id="56" name="Line 102">
                  <a:extLst>
                    <a:ext uri="{FF2B5EF4-FFF2-40B4-BE49-F238E27FC236}">
                      <a16:creationId xmlns:a16="http://schemas.microsoft.com/office/drawing/2014/main" id="{9A2467CF-7BC2-47E9-81ED-07857E956ACD}"/>
                    </a:ext>
                  </a:extLst>
                </p:cNvPr>
                <p:cNvSpPr>
                  <a:spLocks noChangeShapeType="1"/>
                </p:cNvSpPr>
                <p:nvPr/>
              </p:nvSpPr>
              <p:spPr bwMode="auto">
                <a:xfrm>
                  <a:off x="5410200" y="3048000"/>
                  <a:ext cx="374650" cy="0"/>
                </a:xfrm>
                <a:prstGeom prst="line">
                  <a:avLst/>
                </a:prstGeom>
                <a:noFill/>
                <a:ln w="57150">
                  <a:solidFill>
                    <a:srgbClr val="000000"/>
                  </a:solidFill>
                  <a:round/>
                  <a:headEnd type="triangle" w="med" len="med"/>
                  <a:tailEnd/>
                </a:ln>
                <a:effec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grpSp>
        </p:grpSp>
      </p:grpSp>
    </p:spTree>
    <p:extLst>
      <p:ext uri="{BB962C8B-B14F-4D97-AF65-F5344CB8AC3E}">
        <p14:creationId xmlns:p14="http://schemas.microsoft.com/office/powerpoint/2010/main" val="3748504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D4209-7BEE-4846-A5F8-CC1E6F12D48A}"/>
              </a:ext>
            </a:extLst>
          </p:cNvPr>
          <p:cNvSpPr>
            <a:spLocks noGrp="1"/>
          </p:cNvSpPr>
          <p:nvPr>
            <p:ph type="title"/>
          </p:nvPr>
        </p:nvSpPr>
        <p:spPr>
          <a:xfrm>
            <a:off x="477077" y="614171"/>
            <a:ext cx="11187485" cy="467657"/>
          </a:xfrm>
          <a:solidFill>
            <a:schemeClr val="accent5">
              <a:lumMod val="40000"/>
              <a:lumOff val="60000"/>
            </a:schemeClr>
          </a:solidFill>
        </p:spPr>
        <p:txBody>
          <a:bodyPr>
            <a:normAutofit fontScale="90000"/>
          </a:bodyPr>
          <a:lstStyle/>
          <a:p>
            <a:pPr marL="514350" indent="-514350" algn="ctr">
              <a:buFont typeface="+mj-lt"/>
              <a:buAutoNum type="arabicPeriod"/>
            </a:pPr>
            <a:r>
              <a:rPr lang="en-US" dirty="0"/>
              <a:t>POHON PENELITIAN</a:t>
            </a:r>
          </a:p>
        </p:txBody>
      </p:sp>
      <p:pic>
        <p:nvPicPr>
          <p:cNvPr id="7" name="Picture 6">
            <a:extLst>
              <a:ext uri="{FF2B5EF4-FFF2-40B4-BE49-F238E27FC236}">
                <a16:creationId xmlns:a16="http://schemas.microsoft.com/office/drawing/2014/main" id="{9F84A284-BCE1-4883-B888-C49FA216ADCB}"/>
              </a:ext>
            </a:extLst>
          </p:cNvPr>
          <p:cNvPicPr>
            <a:picLocks noChangeAspect="1"/>
          </p:cNvPicPr>
          <p:nvPr/>
        </p:nvPicPr>
        <p:blipFill>
          <a:blip r:embed="rId2"/>
          <a:stretch>
            <a:fillRect/>
          </a:stretch>
        </p:blipFill>
        <p:spPr>
          <a:xfrm>
            <a:off x="2108558" y="1194284"/>
            <a:ext cx="7389403" cy="5066408"/>
          </a:xfrm>
          <a:prstGeom prst="rect">
            <a:avLst/>
          </a:prstGeom>
        </p:spPr>
      </p:pic>
    </p:spTree>
    <p:extLst>
      <p:ext uri="{BB962C8B-B14F-4D97-AF65-F5344CB8AC3E}">
        <p14:creationId xmlns:p14="http://schemas.microsoft.com/office/powerpoint/2010/main" val="18392141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1B93ED-0BD5-4904-B3FD-33CF5EB16A06}"/>
              </a:ext>
            </a:extLst>
          </p:cNvPr>
          <p:cNvSpPr>
            <a:spLocks noGrp="1"/>
          </p:cNvSpPr>
          <p:nvPr>
            <p:ph type="dt" sz="half" idx="10"/>
          </p:nvPr>
        </p:nvSpPr>
        <p:spPr/>
        <p:txBody>
          <a:bodyPr/>
          <a:lstStyle/>
          <a:p>
            <a:fld id="{6A2912B3-1E4E-4ADA-B3ED-6CA5ABCD14EF}" type="datetime1">
              <a:rPr lang="en-US" smtClean="0"/>
              <a:t>11/14/2022</a:t>
            </a:fld>
            <a:endParaRPr lang="en-US" dirty="0"/>
          </a:p>
        </p:txBody>
      </p:sp>
      <p:sp>
        <p:nvSpPr>
          <p:cNvPr id="3" name="Slide Number Placeholder 2">
            <a:extLst>
              <a:ext uri="{FF2B5EF4-FFF2-40B4-BE49-F238E27FC236}">
                <a16:creationId xmlns:a16="http://schemas.microsoft.com/office/drawing/2014/main" id="{AB79421E-B90F-456F-B1CC-1EBC94EF0103}"/>
              </a:ext>
            </a:extLst>
          </p:cNvPr>
          <p:cNvSpPr>
            <a:spLocks noGrp="1"/>
          </p:cNvSpPr>
          <p:nvPr>
            <p:ph type="sldNum" sz="quarter" idx="12"/>
          </p:nvPr>
        </p:nvSpPr>
        <p:spPr/>
        <p:txBody>
          <a:bodyPr/>
          <a:lstStyle/>
          <a:p>
            <a:fld id="{3A98EE3D-8CD1-4C3F-BD1C-C98C9596463C}" type="slidenum">
              <a:rPr lang="en-US" smtClean="0"/>
              <a:t>50</a:t>
            </a:fld>
            <a:endParaRPr lang="en-US" dirty="0"/>
          </a:p>
        </p:txBody>
      </p:sp>
      <p:sp>
        <p:nvSpPr>
          <p:cNvPr id="4" name="Title 1">
            <a:extLst>
              <a:ext uri="{FF2B5EF4-FFF2-40B4-BE49-F238E27FC236}">
                <a16:creationId xmlns:a16="http://schemas.microsoft.com/office/drawing/2014/main" id="{20AA12EB-B37E-4AC8-903B-B4BC4A3325D3}"/>
              </a:ext>
            </a:extLst>
          </p:cNvPr>
          <p:cNvSpPr txBox="1">
            <a:spLocks/>
          </p:cNvSpPr>
          <p:nvPr/>
        </p:nvSpPr>
        <p:spPr>
          <a:xfrm>
            <a:off x="538316" y="500042"/>
            <a:ext cx="11072494" cy="1143000"/>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ctr">
              <a:buFont typeface="+mj-lt"/>
              <a:buAutoNum type="alphaLcPeriod" startAt="9"/>
            </a:pPr>
            <a:r>
              <a:rPr lang="en-US" sz="2400" b="1" i="1" cap="none" dirty="0" err="1"/>
              <a:t>Konsep</a:t>
            </a:r>
            <a:r>
              <a:rPr lang="en-US" sz="2400" b="1" i="1" cap="none" dirty="0"/>
              <a:t> </a:t>
            </a:r>
            <a:r>
              <a:rPr lang="id-ID" sz="2400" b="1" i="1" cap="none" dirty="0"/>
              <a:t>Kebutuhan Sistem Transportasi Nasional Dimasa Depan</a:t>
            </a:r>
            <a:br>
              <a:rPr lang="en-US" cap="none" dirty="0"/>
            </a:br>
            <a:endParaRPr lang="en-US" cap="none" dirty="0"/>
          </a:p>
        </p:txBody>
      </p:sp>
      <p:pic>
        <p:nvPicPr>
          <p:cNvPr id="5" name="Picture 4" descr="gb.2.2.jpg">
            <a:extLst>
              <a:ext uri="{FF2B5EF4-FFF2-40B4-BE49-F238E27FC236}">
                <a16:creationId xmlns:a16="http://schemas.microsoft.com/office/drawing/2014/main" id="{F2C8B23D-0294-4EB8-9ADA-99D3417FAE9A}"/>
              </a:ext>
            </a:extLst>
          </p:cNvPr>
          <p:cNvPicPr/>
          <p:nvPr/>
        </p:nvPicPr>
        <p:blipFill>
          <a:blip r:embed="rId2" cstate="print"/>
          <a:stretch>
            <a:fillRect/>
          </a:stretch>
        </p:blipFill>
        <p:spPr>
          <a:xfrm>
            <a:off x="973394" y="1643050"/>
            <a:ext cx="10699954" cy="4285802"/>
          </a:xfrm>
          <a:prstGeom prst="rect">
            <a:avLst/>
          </a:prstGeom>
        </p:spPr>
      </p:pic>
      <p:sp>
        <p:nvSpPr>
          <p:cNvPr id="6" name="Rectangle 2">
            <a:extLst>
              <a:ext uri="{FF2B5EF4-FFF2-40B4-BE49-F238E27FC236}">
                <a16:creationId xmlns:a16="http://schemas.microsoft.com/office/drawing/2014/main" id="{EFBDBC27-89EA-420D-863C-42AD0243FA4A}"/>
              </a:ext>
            </a:extLst>
          </p:cNvPr>
          <p:cNvSpPr>
            <a:spLocks noChangeArrowheads="1"/>
          </p:cNvSpPr>
          <p:nvPr/>
        </p:nvSpPr>
        <p:spPr bwMode="auto">
          <a:xfrm>
            <a:off x="1183447" y="6267922"/>
            <a:ext cx="621405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Sumber : MP3EI 2011-2025, 2011</a:t>
            </a:r>
            <a:endParaRPr kumimoji="0" lang="id-ID" sz="16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21242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1B93ED-0BD5-4904-B3FD-33CF5EB16A06}"/>
              </a:ext>
            </a:extLst>
          </p:cNvPr>
          <p:cNvSpPr>
            <a:spLocks noGrp="1"/>
          </p:cNvSpPr>
          <p:nvPr>
            <p:ph type="dt" sz="half" idx="10"/>
          </p:nvPr>
        </p:nvSpPr>
        <p:spPr/>
        <p:txBody>
          <a:bodyPr/>
          <a:lstStyle/>
          <a:p>
            <a:fld id="{6A2912B3-1E4E-4ADA-B3ED-6CA5ABCD14EF}" type="datetime1">
              <a:rPr lang="en-US" smtClean="0"/>
              <a:t>11/14/2022</a:t>
            </a:fld>
            <a:endParaRPr lang="en-US" dirty="0"/>
          </a:p>
        </p:txBody>
      </p:sp>
      <p:sp>
        <p:nvSpPr>
          <p:cNvPr id="3" name="Slide Number Placeholder 2">
            <a:extLst>
              <a:ext uri="{FF2B5EF4-FFF2-40B4-BE49-F238E27FC236}">
                <a16:creationId xmlns:a16="http://schemas.microsoft.com/office/drawing/2014/main" id="{AB79421E-B90F-456F-B1CC-1EBC94EF0103}"/>
              </a:ext>
            </a:extLst>
          </p:cNvPr>
          <p:cNvSpPr>
            <a:spLocks noGrp="1"/>
          </p:cNvSpPr>
          <p:nvPr>
            <p:ph type="sldNum" sz="quarter" idx="12"/>
          </p:nvPr>
        </p:nvSpPr>
        <p:spPr/>
        <p:txBody>
          <a:bodyPr/>
          <a:lstStyle/>
          <a:p>
            <a:fld id="{3A98EE3D-8CD1-4C3F-BD1C-C98C9596463C}" type="slidenum">
              <a:rPr lang="en-US" smtClean="0"/>
              <a:t>51</a:t>
            </a:fld>
            <a:endParaRPr lang="en-US" dirty="0"/>
          </a:p>
        </p:txBody>
      </p:sp>
      <p:sp>
        <p:nvSpPr>
          <p:cNvPr id="4" name="Title 1">
            <a:extLst>
              <a:ext uri="{FF2B5EF4-FFF2-40B4-BE49-F238E27FC236}">
                <a16:creationId xmlns:a16="http://schemas.microsoft.com/office/drawing/2014/main" id="{BFA2AFE3-93DC-47FC-A772-AB65B7A6528C}"/>
              </a:ext>
            </a:extLst>
          </p:cNvPr>
          <p:cNvSpPr txBox="1">
            <a:spLocks/>
          </p:cNvSpPr>
          <p:nvPr/>
        </p:nvSpPr>
        <p:spPr>
          <a:xfrm>
            <a:off x="1010781" y="647196"/>
            <a:ext cx="7498080" cy="725470"/>
          </a:xfrm>
          <a:prstGeom prst="rect">
            <a:avLst/>
          </a:prstGeom>
        </p:spPr>
        <p:txBody>
          <a:bodyPr>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buFont typeface="+mj-lt"/>
              <a:buAutoNum type="arabicPeriod" startAt="2"/>
            </a:pPr>
            <a:r>
              <a:rPr lang="en-US" cap="none" dirty="0" err="1"/>
              <a:t>Tinjauan</a:t>
            </a:r>
            <a:r>
              <a:rPr lang="en-US" cap="none" dirty="0"/>
              <a:t>  </a:t>
            </a:r>
            <a:r>
              <a:rPr lang="en-US" cap="none" dirty="0" err="1"/>
              <a:t>Teoritik</a:t>
            </a:r>
            <a:endParaRPr lang="en-US" cap="none" dirty="0"/>
          </a:p>
        </p:txBody>
      </p:sp>
      <p:sp>
        <p:nvSpPr>
          <p:cNvPr id="5" name="Content Placeholder 2">
            <a:extLst>
              <a:ext uri="{FF2B5EF4-FFF2-40B4-BE49-F238E27FC236}">
                <a16:creationId xmlns:a16="http://schemas.microsoft.com/office/drawing/2014/main" id="{8ADF724D-9E16-4CF9-B1A5-AFABE463B938}"/>
              </a:ext>
            </a:extLst>
          </p:cNvPr>
          <p:cNvSpPr txBox="1">
            <a:spLocks/>
          </p:cNvSpPr>
          <p:nvPr/>
        </p:nvSpPr>
        <p:spPr>
          <a:xfrm>
            <a:off x="1171431" y="1372666"/>
            <a:ext cx="10299468" cy="4800600"/>
          </a:xfrm>
          <a:prstGeom prst="rect">
            <a:avLst/>
          </a:prstGeom>
        </p:spPr>
        <p:txBody>
          <a:bodyP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53975" indent="28575" algn="just">
              <a:buFont typeface="Wingdings 2" panose="05020102010507070707" pitchFamily="18" charset="2"/>
              <a:buNone/>
            </a:pPr>
            <a:r>
              <a:rPr lang="en-US" sz="2800" dirty="0" err="1"/>
              <a:t>Litman</a:t>
            </a:r>
            <a:r>
              <a:rPr lang="en-US" sz="2800" dirty="0"/>
              <a:t> </a:t>
            </a:r>
            <a:r>
              <a:rPr lang="en-US" sz="2800" dirty="0" err="1"/>
              <a:t>dalam</a:t>
            </a:r>
            <a:r>
              <a:rPr lang="en-US" sz="2800" dirty="0"/>
              <a:t> </a:t>
            </a:r>
            <a:r>
              <a:rPr lang="en-US" sz="2800" dirty="0" err="1"/>
              <a:t>bukunya</a:t>
            </a:r>
            <a:r>
              <a:rPr lang="en-US" sz="2800" dirty="0"/>
              <a:t> “ </a:t>
            </a:r>
            <a:r>
              <a:rPr lang="en-US" sz="2800" b="1" i="1" dirty="0" err="1"/>
              <a:t>Intruduction</a:t>
            </a:r>
            <a:r>
              <a:rPr lang="en-US" sz="2800" b="1" i="1" dirty="0"/>
              <a:t> to Multimodal Transportation Planning </a:t>
            </a:r>
            <a:r>
              <a:rPr lang="en-US" sz="2800" b="1" i="1" dirty="0" err="1"/>
              <a:t>Priciples</a:t>
            </a:r>
            <a:r>
              <a:rPr lang="en-US" sz="2800" b="1" i="1" dirty="0"/>
              <a:t> and Practice, </a:t>
            </a:r>
            <a:r>
              <a:rPr lang="en-US" sz="2800" dirty="0" err="1"/>
              <a:t>yaitu</a:t>
            </a:r>
            <a:r>
              <a:rPr lang="en-US" sz="2800" dirty="0"/>
              <a:t> </a:t>
            </a:r>
            <a:r>
              <a:rPr lang="en-US" sz="2800" dirty="0" err="1"/>
              <a:t>sebagai</a:t>
            </a:r>
            <a:r>
              <a:rPr lang="en-US" sz="2800" dirty="0"/>
              <a:t> </a:t>
            </a:r>
            <a:r>
              <a:rPr lang="en-US" sz="2800" dirty="0" err="1"/>
              <a:t>berikut</a:t>
            </a:r>
            <a:r>
              <a:rPr lang="en-US" sz="2800" b="1" i="1" dirty="0"/>
              <a:t> :</a:t>
            </a:r>
            <a:endParaRPr lang="en-US" sz="2800" dirty="0"/>
          </a:p>
          <a:p>
            <a:pPr algn="just"/>
            <a:r>
              <a:rPr lang="en-US" sz="2800" dirty="0"/>
              <a:t> </a:t>
            </a:r>
            <a:r>
              <a:rPr lang="en-US" sz="2800" i="1" dirty="0"/>
              <a:t>Conventional (also called traditional or business as usual) transportation planning refers to current practices for making transport policy, investment and design decisions. </a:t>
            </a:r>
          </a:p>
          <a:p>
            <a:pPr algn="just"/>
            <a:r>
              <a:rPr lang="en-US" sz="2800" i="1" dirty="0"/>
              <a:t>Multi-modal planning refers to planning that considers </a:t>
            </a:r>
            <a:r>
              <a:rPr lang="en-US" i="1" u="sng" dirty="0">
                <a:solidFill>
                  <a:srgbClr val="FF0000"/>
                </a:solidFill>
              </a:rPr>
              <a:t>various modes </a:t>
            </a:r>
            <a:r>
              <a:rPr lang="en-US" sz="2800" i="1" dirty="0"/>
              <a:t>(walking, cycling, automobile, public transit, etc.) and </a:t>
            </a:r>
            <a:r>
              <a:rPr lang="en-US" sz="3600" i="1" u="sng" dirty="0">
                <a:solidFill>
                  <a:srgbClr val="FF0000"/>
                </a:solidFill>
              </a:rPr>
              <a:t>connections among modes.</a:t>
            </a:r>
            <a:endParaRPr lang="en-US" sz="3600" u="sng" dirty="0">
              <a:solidFill>
                <a:srgbClr val="FF0000"/>
              </a:solidFill>
            </a:endParaRPr>
          </a:p>
        </p:txBody>
      </p:sp>
    </p:spTree>
    <p:extLst>
      <p:ext uri="{BB962C8B-B14F-4D97-AF65-F5344CB8AC3E}">
        <p14:creationId xmlns:p14="http://schemas.microsoft.com/office/powerpoint/2010/main" val="27842706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1B93ED-0BD5-4904-B3FD-33CF5EB16A06}"/>
              </a:ext>
            </a:extLst>
          </p:cNvPr>
          <p:cNvSpPr>
            <a:spLocks noGrp="1"/>
          </p:cNvSpPr>
          <p:nvPr>
            <p:ph type="dt" sz="half" idx="10"/>
          </p:nvPr>
        </p:nvSpPr>
        <p:spPr/>
        <p:txBody>
          <a:bodyPr/>
          <a:lstStyle/>
          <a:p>
            <a:fld id="{6A2912B3-1E4E-4ADA-B3ED-6CA5ABCD14EF}" type="datetime1">
              <a:rPr lang="en-US" smtClean="0"/>
              <a:t>11/14/2022</a:t>
            </a:fld>
            <a:endParaRPr lang="en-US" dirty="0"/>
          </a:p>
        </p:txBody>
      </p:sp>
      <p:sp>
        <p:nvSpPr>
          <p:cNvPr id="3" name="Slide Number Placeholder 2">
            <a:extLst>
              <a:ext uri="{FF2B5EF4-FFF2-40B4-BE49-F238E27FC236}">
                <a16:creationId xmlns:a16="http://schemas.microsoft.com/office/drawing/2014/main" id="{AB79421E-B90F-456F-B1CC-1EBC94EF0103}"/>
              </a:ext>
            </a:extLst>
          </p:cNvPr>
          <p:cNvSpPr>
            <a:spLocks noGrp="1"/>
          </p:cNvSpPr>
          <p:nvPr>
            <p:ph type="sldNum" sz="quarter" idx="12"/>
          </p:nvPr>
        </p:nvSpPr>
        <p:spPr/>
        <p:txBody>
          <a:bodyPr/>
          <a:lstStyle/>
          <a:p>
            <a:fld id="{3A98EE3D-8CD1-4C3F-BD1C-C98C9596463C}" type="slidenum">
              <a:rPr lang="en-US" smtClean="0"/>
              <a:t>52</a:t>
            </a:fld>
            <a:endParaRPr lang="en-US" dirty="0"/>
          </a:p>
        </p:txBody>
      </p:sp>
      <p:sp>
        <p:nvSpPr>
          <p:cNvPr id="4" name="Title 1">
            <a:extLst>
              <a:ext uri="{FF2B5EF4-FFF2-40B4-BE49-F238E27FC236}">
                <a16:creationId xmlns:a16="http://schemas.microsoft.com/office/drawing/2014/main" id="{2891A15C-91BA-467C-8D0F-501AC3AE7880}"/>
              </a:ext>
            </a:extLst>
          </p:cNvPr>
          <p:cNvSpPr txBox="1">
            <a:spLocks/>
          </p:cNvSpPr>
          <p:nvPr/>
        </p:nvSpPr>
        <p:spPr>
          <a:xfrm>
            <a:off x="-243891" y="841260"/>
            <a:ext cx="10627586" cy="1143000"/>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lgn="ctr">
              <a:buFont typeface="+mj-lt"/>
              <a:buAutoNum type="alphaLcPeriod"/>
            </a:pPr>
            <a:r>
              <a:rPr lang="en-US" b="1" cap="none" dirty="0"/>
              <a:t>Four –Step Regional Travel </a:t>
            </a:r>
            <a:r>
              <a:rPr lang="en-US" b="1" cap="none" dirty="0" err="1"/>
              <a:t>Forcasting</a:t>
            </a:r>
            <a:r>
              <a:rPr lang="en-US" b="1" cap="none" dirty="0"/>
              <a:t> Model</a:t>
            </a:r>
            <a:br>
              <a:rPr lang="en-US" dirty="0"/>
            </a:br>
            <a:endParaRPr lang="en-US" dirty="0"/>
          </a:p>
        </p:txBody>
      </p:sp>
      <p:pic>
        <p:nvPicPr>
          <p:cNvPr id="5" name="Picture 4">
            <a:extLst>
              <a:ext uri="{FF2B5EF4-FFF2-40B4-BE49-F238E27FC236}">
                <a16:creationId xmlns:a16="http://schemas.microsoft.com/office/drawing/2014/main" id="{93CC35E6-B5F1-4910-B554-2640B3D0F169}"/>
              </a:ext>
            </a:extLst>
          </p:cNvPr>
          <p:cNvPicPr/>
          <p:nvPr/>
        </p:nvPicPr>
        <p:blipFill>
          <a:blip r:embed="rId2" cstate="print"/>
          <a:srcRect/>
          <a:stretch>
            <a:fillRect/>
          </a:stretch>
        </p:blipFill>
        <p:spPr bwMode="auto">
          <a:xfrm>
            <a:off x="2533854" y="1726970"/>
            <a:ext cx="5072097" cy="5000659"/>
          </a:xfrm>
          <a:prstGeom prst="rect">
            <a:avLst/>
          </a:prstGeom>
          <a:noFill/>
          <a:ln w="9525">
            <a:noFill/>
            <a:miter lim="800000"/>
            <a:headEnd/>
            <a:tailEnd/>
          </a:ln>
          <a:effectLst/>
        </p:spPr>
      </p:pic>
      <p:cxnSp>
        <p:nvCxnSpPr>
          <p:cNvPr id="6" name="Straight Arrow Connector 5">
            <a:extLst>
              <a:ext uri="{FF2B5EF4-FFF2-40B4-BE49-F238E27FC236}">
                <a16:creationId xmlns:a16="http://schemas.microsoft.com/office/drawing/2014/main" id="{BEAD34DC-6127-46BF-ACD3-2606B51E6383}"/>
              </a:ext>
            </a:extLst>
          </p:cNvPr>
          <p:cNvCxnSpPr/>
          <p:nvPr/>
        </p:nvCxnSpPr>
        <p:spPr>
          <a:xfrm flipV="1">
            <a:off x="6286512" y="2857496"/>
            <a:ext cx="1285884" cy="107157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45FBCB8-97D9-4682-B030-F579C0A951D5}"/>
              </a:ext>
            </a:extLst>
          </p:cNvPr>
          <p:cNvSpPr/>
          <p:nvPr/>
        </p:nvSpPr>
        <p:spPr>
          <a:xfrm>
            <a:off x="7500958" y="2214554"/>
            <a:ext cx="1143008" cy="10001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a:t>
            </a:r>
          </a:p>
        </p:txBody>
      </p:sp>
    </p:spTree>
    <p:extLst>
      <p:ext uri="{BB962C8B-B14F-4D97-AF65-F5344CB8AC3E}">
        <p14:creationId xmlns:p14="http://schemas.microsoft.com/office/powerpoint/2010/main" val="11839685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1B93ED-0BD5-4904-B3FD-33CF5EB16A06}"/>
              </a:ext>
            </a:extLst>
          </p:cNvPr>
          <p:cNvSpPr>
            <a:spLocks noGrp="1"/>
          </p:cNvSpPr>
          <p:nvPr>
            <p:ph type="dt" sz="half" idx="10"/>
          </p:nvPr>
        </p:nvSpPr>
        <p:spPr>
          <a:xfrm>
            <a:off x="7713501" y="6423914"/>
            <a:ext cx="2844799" cy="365125"/>
          </a:xfrm>
        </p:spPr>
        <p:txBody>
          <a:bodyPr/>
          <a:lstStyle/>
          <a:p>
            <a:fld id="{6A2912B3-1E4E-4ADA-B3ED-6CA5ABCD14EF}" type="datetime1">
              <a:rPr lang="en-US" smtClean="0"/>
              <a:t>11/14/2022</a:t>
            </a:fld>
            <a:endParaRPr lang="en-US" dirty="0"/>
          </a:p>
        </p:txBody>
      </p:sp>
      <p:sp>
        <p:nvSpPr>
          <p:cNvPr id="3" name="Slide Number Placeholder 2">
            <a:extLst>
              <a:ext uri="{FF2B5EF4-FFF2-40B4-BE49-F238E27FC236}">
                <a16:creationId xmlns:a16="http://schemas.microsoft.com/office/drawing/2014/main" id="{AB79421E-B90F-456F-B1CC-1EBC94EF0103}"/>
              </a:ext>
            </a:extLst>
          </p:cNvPr>
          <p:cNvSpPr>
            <a:spLocks noGrp="1"/>
          </p:cNvSpPr>
          <p:nvPr>
            <p:ph type="sldNum" sz="quarter" idx="12"/>
          </p:nvPr>
        </p:nvSpPr>
        <p:spPr/>
        <p:txBody>
          <a:bodyPr/>
          <a:lstStyle/>
          <a:p>
            <a:fld id="{3A98EE3D-8CD1-4C3F-BD1C-C98C9596463C}" type="slidenum">
              <a:rPr lang="en-US" smtClean="0"/>
              <a:t>53</a:t>
            </a:fld>
            <a:endParaRPr lang="en-US" dirty="0"/>
          </a:p>
        </p:txBody>
      </p:sp>
      <p:sp>
        <p:nvSpPr>
          <p:cNvPr id="4" name="Title 1">
            <a:extLst>
              <a:ext uri="{FF2B5EF4-FFF2-40B4-BE49-F238E27FC236}">
                <a16:creationId xmlns:a16="http://schemas.microsoft.com/office/drawing/2014/main" id="{7A742BED-6BF4-4041-81E5-8442F00CDB79}"/>
              </a:ext>
            </a:extLst>
          </p:cNvPr>
          <p:cNvSpPr txBox="1">
            <a:spLocks/>
          </p:cNvSpPr>
          <p:nvPr/>
        </p:nvSpPr>
        <p:spPr>
          <a:xfrm>
            <a:off x="890780" y="818208"/>
            <a:ext cx="8212460" cy="1143000"/>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ctr">
              <a:buFont typeface="+mj-lt"/>
              <a:buAutoNum type="alphaLcPeriod" startAt="2"/>
            </a:pPr>
            <a:r>
              <a:rPr lang="en-US" sz="2400" b="1" cap="none" dirty="0"/>
              <a:t>Model </a:t>
            </a:r>
            <a:r>
              <a:rPr lang="en-US" sz="2400" b="1" cap="none" dirty="0" err="1"/>
              <a:t>Yg</a:t>
            </a:r>
            <a:r>
              <a:rPr lang="en-US" sz="2400" b="1" cap="none" dirty="0"/>
              <a:t> </a:t>
            </a:r>
            <a:r>
              <a:rPr lang="en-US" sz="2400" b="1" cap="none" dirty="0" err="1"/>
              <a:t>Digunakan</a:t>
            </a:r>
            <a:r>
              <a:rPr lang="en-US" sz="2400" b="1" cap="none" dirty="0"/>
              <a:t> </a:t>
            </a:r>
            <a:r>
              <a:rPr lang="en-US" sz="2400" b="1" cap="none" dirty="0" err="1"/>
              <a:t>Saat</a:t>
            </a:r>
            <a:r>
              <a:rPr lang="en-US" sz="2400" b="1" cap="none" dirty="0"/>
              <a:t> </a:t>
            </a:r>
            <a:r>
              <a:rPr lang="en-US" sz="2400" b="1" cap="none" dirty="0" err="1"/>
              <a:t>Ini</a:t>
            </a:r>
            <a:br>
              <a:rPr lang="en-US" sz="2400" cap="none" dirty="0"/>
            </a:br>
            <a:endParaRPr lang="en-US" sz="2400" cap="none" dirty="0"/>
          </a:p>
        </p:txBody>
      </p:sp>
      <p:pic>
        <p:nvPicPr>
          <p:cNvPr id="5" name="Picture 4">
            <a:extLst>
              <a:ext uri="{FF2B5EF4-FFF2-40B4-BE49-F238E27FC236}">
                <a16:creationId xmlns:a16="http://schemas.microsoft.com/office/drawing/2014/main" id="{658F0F34-B479-4DBE-ACD0-B4758F048DD5}"/>
              </a:ext>
            </a:extLst>
          </p:cNvPr>
          <p:cNvPicPr/>
          <p:nvPr/>
        </p:nvPicPr>
        <p:blipFill>
          <a:blip r:embed="rId2" cstate="print"/>
          <a:srcRect/>
          <a:stretch>
            <a:fillRect/>
          </a:stretch>
        </p:blipFill>
        <p:spPr bwMode="auto">
          <a:xfrm>
            <a:off x="2533854" y="1604026"/>
            <a:ext cx="5072097" cy="5000659"/>
          </a:xfrm>
          <a:prstGeom prst="rect">
            <a:avLst/>
          </a:prstGeom>
          <a:noFill/>
          <a:ln w="9525">
            <a:noFill/>
            <a:miter lim="800000"/>
            <a:headEnd/>
            <a:tailEnd/>
          </a:ln>
          <a:effectLst/>
        </p:spPr>
      </p:pic>
      <p:sp>
        <p:nvSpPr>
          <p:cNvPr id="6" name="Parallelogram 5">
            <a:extLst>
              <a:ext uri="{FF2B5EF4-FFF2-40B4-BE49-F238E27FC236}">
                <a16:creationId xmlns:a16="http://schemas.microsoft.com/office/drawing/2014/main" id="{7386E458-6AD7-41E0-901A-5007AD08BF4E}"/>
              </a:ext>
            </a:extLst>
          </p:cNvPr>
          <p:cNvSpPr/>
          <p:nvPr/>
        </p:nvSpPr>
        <p:spPr>
          <a:xfrm>
            <a:off x="8471246" y="4017618"/>
            <a:ext cx="2000264" cy="428628"/>
          </a:xfrm>
          <a:prstGeom prst="parallelogram">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Traffic </a:t>
            </a:r>
            <a:r>
              <a:rPr lang="en-US" dirty="0" err="1"/>
              <a:t>forcast</a:t>
            </a:r>
            <a:endParaRPr lang="en-US" dirty="0"/>
          </a:p>
        </p:txBody>
      </p:sp>
      <p:sp>
        <p:nvSpPr>
          <p:cNvPr id="7" name="Parallelogram 6">
            <a:extLst>
              <a:ext uri="{FF2B5EF4-FFF2-40B4-BE49-F238E27FC236}">
                <a16:creationId xmlns:a16="http://schemas.microsoft.com/office/drawing/2014/main" id="{5045DB23-FE28-4D40-831C-1CEE37A9AE70}"/>
              </a:ext>
            </a:extLst>
          </p:cNvPr>
          <p:cNvSpPr/>
          <p:nvPr/>
        </p:nvSpPr>
        <p:spPr>
          <a:xfrm>
            <a:off x="8471246" y="3183292"/>
            <a:ext cx="2000264" cy="428628"/>
          </a:xfrm>
          <a:prstGeom prst="parallelogram">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Traffic existing</a:t>
            </a:r>
          </a:p>
        </p:txBody>
      </p:sp>
      <p:sp>
        <p:nvSpPr>
          <p:cNvPr id="8" name="Parallelogram 7">
            <a:extLst>
              <a:ext uri="{FF2B5EF4-FFF2-40B4-BE49-F238E27FC236}">
                <a16:creationId xmlns:a16="http://schemas.microsoft.com/office/drawing/2014/main" id="{9BBFE21D-D4A8-4EDF-9AF4-A34AD9A853A1}"/>
              </a:ext>
            </a:extLst>
          </p:cNvPr>
          <p:cNvSpPr/>
          <p:nvPr/>
        </p:nvSpPr>
        <p:spPr>
          <a:xfrm>
            <a:off x="8685560" y="1829256"/>
            <a:ext cx="1571636" cy="785818"/>
          </a:xfrm>
          <a:prstGeom prst="parallelogram">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Road net work</a:t>
            </a:r>
          </a:p>
        </p:txBody>
      </p:sp>
      <p:sp>
        <p:nvSpPr>
          <p:cNvPr id="9" name="Parallelogram 8">
            <a:extLst>
              <a:ext uri="{FF2B5EF4-FFF2-40B4-BE49-F238E27FC236}">
                <a16:creationId xmlns:a16="http://schemas.microsoft.com/office/drawing/2014/main" id="{DA5B162F-A2D5-4AD8-9B6A-74313D5D8659}"/>
              </a:ext>
            </a:extLst>
          </p:cNvPr>
          <p:cNvSpPr/>
          <p:nvPr/>
        </p:nvSpPr>
        <p:spPr>
          <a:xfrm>
            <a:off x="8471246" y="4787700"/>
            <a:ext cx="2000264" cy="598140"/>
          </a:xfrm>
          <a:prstGeom prst="parallelogram">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Traffic assignment</a:t>
            </a:r>
          </a:p>
        </p:txBody>
      </p:sp>
      <p:sp>
        <p:nvSpPr>
          <p:cNvPr id="10" name="Parallelogram 9">
            <a:extLst>
              <a:ext uri="{FF2B5EF4-FFF2-40B4-BE49-F238E27FC236}">
                <a16:creationId xmlns:a16="http://schemas.microsoft.com/office/drawing/2014/main" id="{8AF54CF8-30E9-4E50-AD3D-3B98F71C8440}"/>
              </a:ext>
            </a:extLst>
          </p:cNvPr>
          <p:cNvSpPr/>
          <p:nvPr/>
        </p:nvSpPr>
        <p:spPr>
          <a:xfrm>
            <a:off x="8471246" y="5682516"/>
            <a:ext cx="2000264" cy="598140"/>
          </a:xfrm>
          <a:prstGeom prst="parallelogram">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Road capacity</a:t>
            </a:r>
          </a:p>
        </p:txBody>
      </p:sp>
      <p:cxnSp>
        <p:nvCxnSpPr>
          <p:cNvPr id="12" name="Straight Arrow Connector 11">
            <a:extLst>
              <a:ext uri="{FF2B5EF4-FFF2-40B4-BE49-F238E27FC236}">
                <a16:creationId xmlns:a16="http://schemas.microsoft.com/office/drawing/2014/main" id="{7D38D9BD-AA99-43BB-9040-0136D069932D}"/>
              </a:ext>
            </a:extLst>
          </p:cNvPr>
          <p:cNvCxnSpPr>
            <a:cxnSpLocks/>
          </p:cNvCxnSpPr>
          <p:nvPr/>
        </p:nvCxnSpPr>
        <p:spPr>
          <a:xfrm>
            <a:off x="9471378" y="2615074"/>
            <a:ext cx="0" cy="568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4727334-BCC1-498E-8C4B-B3A03569867D}"/>
              </a:ext>
            </a:extLst>
          </p:cNvPr>
          <p:cNvCxnSpPr>
            <a:cxnSpLocks/>
          </p:cNvCxnSpPr>
          <p:nvPr/>
        </p:nvCxnSpPr>
        <p:spPr>
          <a:xfrm>
            <a:off x="9471378" y="3611920"/>
            <a:ext cx="0" cy="568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820AB49-E8B1-47E3-B83A-542234BD7B22}"/>
              </a:ext>
            </a:extLst>
          </p:cNvPr>
          <p:cNvCxnSpPr>
            <a:cxnSpLocks/>
          </p:cNvCxnSpPr>
          <p:nvPr/>
        </p:nvCxnSpPr>
        <p:spPr>
          <a:xfrm>
            <a:off x="9471378" y="4503591"/>
            <a:ext cx="0" cy="568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4595991-B758-47FD-8FB6-3581934F225F}"/>
              </a:ext>
            </a:extLst>
          </p:cNvPr>
          <p:cNvCxnSpPr>
            <a:cxnSpLocks/>
          </p:cNvCxnSpPr>
          <p:nvPr/>
        </p:nvCxnSpPr>
        <p:spPr>
          <a:xfrm>
            <a:off x="9471378" y="5185383"/>
            <a:ext cx="0" cy="568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0583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1B93ED-0BD5-4904-B3FD-33CF5EB16A06}"/>
              </a:ext>
            </a:extLst>
          </p:cNvPr>
          <p:cNvSpPr>
            <a:spLocks noGrp="1"/>
          </p:cNvSpPr>
          <p:nvPr>
            <p:ph type="dt" sz="half" idx="10"/>
          </p:nvPr>
        </p:nvSpPr>
        <p:spPr/>
        <p:txBody>
          <a:bodyPr/>
          <a:lstStyle/>
          <a:p>
            <a:fld id="{6A2912B3-1E4E-4ADA-B3ED-6CA5ABCD14EF}" type="datetime1">
              <a:rPr lang="en-US" smtClean="0"/>
              <a:t>11/14/2022</a:t>
            </a:fld>
            <a:endParaRPr lang="en-US" dirty="0"/>
          </a:p>
        </p:txBody>
      </p:sp>
      <p:sp>
        <p:nvSpPr>
          <p:cNvPr id="3" name="Slide Number Placeholder 2">
            <a:extLst>
              <a:ext uri="{FF2B5EF4-FFF2-40B4-BE49-F238E27FC236}">
                <a16:creationId xmlns:a16="http://schemas.microsoft.com/office/drawing/2014/main" id="{AB79421E-B90F-456F-B1CC-1EBC94EF0103}"/>
              </a:ext>
            </a:extLst>
          </p:cNvPr>
          <p:cNvSpPr>
            <a:spLocks noGrp="1"/>
          </p:cNvSpPr>
          <p:nvPr>
            <p:ph type="sldNum" sz="quarter" idx="12"/>
          </p:nvPr>
        </p:nvSpPr>
        <p:spPr/>
        <p:txBody>
          <a:bodyPr/>
          <a:lstStyle/>
          <a:p>
            <a:fld id="{3A98EE3D-8CD1-4C3F-BD1C-C98C9596463C}" type="slidenum">
              <a:rPr lang="en-US" smtClean="0"/>
              <a:t>54</a:t>
            </a:fld>
            <a:endParaRPr lang="en-US" dirty="0"/>
          </a:p>
        </p:txBody>
      </p:sp>
      <p:sp>
        <p:nvSpPr>
          <p:cNvPr id="4" name="Content Placeholder 2">
            <a:extLst>
              <a:ext uri="{FF2B5EF4-FFF2-40B4-BE49-F238E27FC236}">
                <a16:creationId xmlns:a16="http://schemas.microsoft.com/office/drawing/2014/main" id="{F8B429FE-56E6-45FE-BA65-EA9D9F2494A1}"/>
              </a:ext>
            </a:extLst>
          </p:cNvPr>
          <p:cNvSpPr txBox="1">
            <a:spLocks/>
          </p:cNvSpPr>
          <p:nvPr/>
        </p:nvSpPr>
        <p:spPr>
          <a:xfrm>
            <a:off x="886714" y="500042"/>
            <a:ext cx="6943748" cy="571504"/>
          </a:xfrm>
          <a:prstGeom prst="rect">
            <a:avLst/>
          </a:prstGeom>
          <a:ln>
            <a:solidFill>
              <a:schemeClr val="tx1"/>
            </a:solidFill>
          </a:ln>
        </p:spPr>
        <p:txBody>
          <a:bodyP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514350" indent="-514350">
              <a:buClrTx/>
              <a:buFont typeface="+mj-lt"/>
              <a:buAutoNum type="arabicPeriod" startAt="3"/>
            </a:pPr>
            <a:r>
              <a:rPr lang="en-US" sz="2400" b="1" dirty="0" err="1">
                <a:latin typeface="Lucida Sans" panose="020B0602030504020204" pitchFamily="34" charset="0"/>
              </a:rPr>
              <a:t>Identifikasi</a:t>
            </a:r>
            <a:r>
              <a:rPr lang="en-US" sz="2400" b="1" dirty="0">
                <a:latin typeface="Lucida Sans" panose="020B0602030504020204" pitchFamily="34" charset="0"/>
              </a:rPr>
              <a:t> </a:t>
            </a:r>
            <a:r>
              <a:rPr lang="en-US" sz="2400" b="1" dirty="0" err="1">
                <a:latin typeface="Lucida Sans" panose="020B0602030504020204" pitchFamily="34" charset="0"/>
              </a:rPr>
              <a:t>masalah</a:t>
            </a:r>
            <a:endParaRPr lang="id-ID" sz="2400" b="1" dirty="0">
              <a:latin typeface="Lucida Sans" panose="020B0602030504020204" pitchFamily="34" charset="0"/>
            </a:endParaRPr>
          </a:p>
          <a:p>
            <a:pPr marL="457200" indent="-457200">
              <a:buFont typeface="+mj-lt"/>
              <a:buAutoNum type="arabicPeriod" startAt="3"/>
            </a:pPr>
            <a:endParaRPr lang="id-ID" sz="2400" b="1" dirty="0"/>
          </a:p>
        </p:txBody>
      </p:sp>
      <p:sp>
        <p:nvSpPr>
          <p:cNvPr id="5" name="Content Placeholder 2">
            <a:extLst>
              <a:ext uri="{FF2B5EF4-FFF2-40B4-BE49-F238E27FC236}">
                <a16:creationId xmlns:a16="http://schemas.microsoft.com/office/drawing/2014/main" id="{DC427259-2D0E-4965-A468-71B7A8A4089C}"/>
              </a:ext>
            </a:extLst>
          </p:cNvPr>
          <p:cNvSpPr txBox="1">
            <a:spLocks/>
          </p:cNvSpPr>
          <p:nvPr/>
        </p:nvSpPr>
        <p:spPr>
          <a:xfrm>
            <a:off x="428596" y="1071546"/>
            <a:ext cx="10558952" cy="4613957"/>
          </a:xfrm>
          <a:prstGeom prst="rect">
            <a:avLst/>
          </a:prstGeom>
          <a:solidFill>
            <a:schemeClr val="accent3">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oAutofit/>
          </a:bodyPr>
          <a:lstStyle/>
          <a:p>
            <a:pPr marL="971550" lvl="1" indent="-514350">
              <a:spcBef>
                <a:spcPct val="20000"/>
              </a:spcBef>
              <a:buFont typeface="+mj-lt"/>
              <a:buAutoNum type="alphaLcPeriod"/>
            </a:pPr>
            <a:r>
              <a:rPr lang="en-US" sz="2400" dirty="0"/>
              <a:t>Kinerja </a:t>
            </a:r>
            <a:r>
              <a:rPr lang="en-US" sz="2400" dirty="0" err="1"/>
              <a:t>transportasi</a:t>
            </a:r>
            <a:r>
              <a:rPr lang="en-US" sz="2400" dirty="0"/>
              <a:t> </a:t>
            </a:r>
            <a:r>
              <a:rPr lang="en-US" sz="2400" dirty="0" err="1"/>
              <a:t>belum</a:t>
            </a:r>
            <a:r>
              <a:rPr lang="en-US" sz="2400" dirty="0"/>
              <a:t> </a:t>
            </a:r>
            <a:r>
              <a:rPr lang="en-US" sz="2400" dirty="0" err="1"/>
              <a:t>sesuai</a:t>
            </a:r>
            <a:r>
              <a:rPr lang="en-US" sz="2400" dirty="0"/>
              <a:t> </a:t>
            </a:r>
            <a:r>
              <a:rPr lang="en-US" sz="2400" dirty="0" err="1"/>
              <a:t>dengan</a:t>
            </a:r>
            <a:r>
              <a:rPr lang="en-US" sz="2400" dirty="0"/>
              <a:t> yang </a:t>
            </a:r>
            <a:r>
              <a:rPr lang="en-US" sz="2400" dirty="0" err="1"/>
              <a:t>diharapkan</a:t>
            </a:r>
            <a:r>
              <a:rPr lang="en-US" sz="2400" dirty="0"/>
              <a:t> . :</a:t>
            </a:r>
          </a:p>
          <a:p>
            <a:pPr marL="1428750" lvl="2" indent="-514350">
              <a:spcBef>
                <a:spcPct val="20000"/>
              </a:spcBef>
              <a:buFont typeface="+mj-lt"/>
              <a:buAutoNum type="alphaLcPeriod"/>
            </a:pPr>
            <a:r>
              <a:rPr lang="en-US" sz="2400" dirty="0" err="1"/>
              <a:t>Dukungan</a:t>
            </a:r>
            <a:r>
              <a:rPr lang="en-US" sz="2400" dirty="0"/>
              <a:t> </a:t>
            </a:r>
            <a:r>
              <a:rPr lang="en-US" sz="2400" dirty="0" err="1"/>
              <a:t>terhadap</a:t>
            </a:r>
            <a:r>
              <a:rPr lang="en-US" sz="2400" dirty="0"/>
              <a:t> </a:t>
            </a:r>
            <a:r>
              <a:rPr lang="en-US" sz="2400" dirty="0" err="1"/>
              <a:t>sistem</a:t>
            </a:r>
            <a:r>
              <a:rPr lang="en-US" sz="2400" dirty="0"/>
              <a:t> </a:t>
            </a:r>
            <a:r>
              <a:rPr lang="en-US" sz="2400" dirty="0" err="1"/>
              <a:t>logistik</a:t>
            </a:r>
            <a:r>
              <a:rPr lang="en-US" sz="2400" dirty="0"/>
              <a:t> ;</a:t>
            </a:r>
          </a:p>
          <a:p>
            <a:pPr marL="1428750" lvl="2" indent="-514350">
              <a:spcBef>
                <a:spcPct val="20000"/>
              </a:spcBef>
              <a:buFont typeface="+mj-lt"/>
              <a:buAutoNum type="alphaLcPeriod"/>
            </a:pPr>
            <a:r>
              <a:rPr lang="en-US" sz="2400" dirty="0" err="1"/>
              <a:t>Transportasi</a:t>
            </a:r>
            <a:r>
              <a:rPr lang="en-US" sz="2400" dirty="0"/>
              <a:t> </a:t>
            </a:r>
            <a:r>
              <a:rPr lang="en-US" sz="2400" dirty="0" err="1"/>
              <a:t>perkotaan</a:t>
            </a:r>
            <a:r>
              <a:rPr lang="en-US" sz="2400" dirty="0"/>
              <a:t> </a:t>
            </a:r>
            <a:r>
              <a:rPr lang="en-US" sz="2400" dirty="0" err="1"/>
              <a:t>berorientasi</a:t>
            </a:r>
            <a:r>
              <a:rPr lang="en-US" sz="2400" dirty="0"/>
              <a:t> </a:t>
            </a:r>
            <a:r>
              <a:rPr lang="en-US" sz="2400" dirty="0" err="1"/>
              <a:t>pada</a:t>
            </a:r>
            <a:r>
              <a:rPr lang="en-US" sz="2400" dirty="0"/>
              <a:t> </a:t>
            </a:r>
            <a:r>
              <a:rPr lang="en-US" sz="2400" dirty="0" err="1"/>
              <a:t>kendaraan</a:t>
            </a:r>
            <a:r>
              <a:rPr lang="en-US" sz="2400" dirty="0"/>
              <a:t> </a:t>
            </a:r>
            <a:r>
              <a:rPr lang="en-US" sz="2400" dirty="0" err="1"/>
              <a:t>bermotor</a:t>
            </a:r>
            <a:r>
              <a:rPr lang="en-US" sz="2400" dirty="0"/>
              <a:t> </a:t>
            </a:r>
            <a:r>
              <a:rPr lang="en-US" sz="2400" dirty="0" err="1"/>
              <a:t>pribadi</a:t>
            </a:r>
            <a:r>
              <a:rPr lang="en-US" sz="2400" dirty="0"/>
              <a:t> </a:t>
            </a:r>
            <a:r>
              <a:rPr lang="en-US" sz="2400" dirty="0" err="1"/>
              <a:t>dan</a:t>
            </a:r>
            <a:r>
              <a:rPr lang="en-US" sz="2400" dirty="0"/>
              <a:t> </a:t>
            </a:r>
            <a:r>
              <a:rPr lang="en-US" sz="2400" dirty="0" err="1"/>
              <a:t>angkutan</a:t>
            </a:r>
            <a:r>
              <a:rPr lang="en-US" sz="2400" dirty="0"/>
              <a:t> </a:t>
            </a:r>
            <a:r>
              <a:rPr lang="en-US" sz="2400" dirty="0" err="1"/>
              <a:t>umum</a:t>
            </a:r>
            <a:r>
              <a:rPr lang="en-US" sz="2400" dirty="0"/>
              <a:t> </a:t>
            </a:r>
            <a:r>
              <a:rPr lang="en-US" sz="2400" dirty="0" err="1"/>
              <a:t>kurang</a:t>
            </a:r>
            <a:r>
              <a:rPr lang="en-US" sz="2400" dirty="0"/>
              <a:t> </a:t>
            </a:r>
            <a:r>
              <a:rPr lang="en-US" sz="2400" dirty="0" err="1"/>
              <a:t>mendapat</a:t>
            </a:r>
            <a:r>
              <a:rPr lang="en-US" sz="2400" dirty="0"/>
              <a:t> </a:t>
            </a:r>
            <a:r>
              <a:rPr lang="en-US" sz="2400" dirty="0" err="1"/>
              <a:t>perhatian</a:t>
            </a:r>
            <a:r>
              <a:rPr lang="en-US" sz="2400" dirty="0"/>
              <a:t> (</a:t>
            </a:r>
            <a:r>
              <a:rPr lang="en-US" sz="2400" dirty="0" err="1"/>
              <a:t>peran</a:t>
            </a:r>
            <a:r>
              <a:rPr lang="en-US" sz="2400" dirty="0"/>
              <a:t> </a:t>
            </a:r>
            <a:r>
              <a:rPr lang="en-US" sz="2400" dirty="0" err="1"/>
              <a:t>pemerintah</a:t>
            </a:r>
            <a:r>
              <a:rPr lang="en-US" sz="2400" dirty="0"/>
              <a:t> minimal);</a:t>
            </a:r>
          </a:p>
          <a:p>
            <a:pPr marL="1428750" lvl="2" indent="-514350">
              <a:spcBef>
                <a:spcPct val="20000"/>
              </a:spcBef>
              <a:buFont typeface="+mj-lt"/>
              <a:buAutoNum type="alphaLcPeriod"/>
            </a:pPr>
            <a:r>
              <a:rPr lang="en-US" sz="2400" dirty="0" err="1"/>
              <a:t>Pembinaan</a:t>
            </a:r>
            <a:r>
              <a:rPr lang="en-US" sz="2400" dirty="0"/>
              <a:t> </a:t>
            </a:r>
            <a:r>
              <a:rPr lang="en-US" sz="2400" dirty="0" err="1"/>
              <a:t>transportasi</a:t>
            </a:r>
            <a:r>
              <a:rPr lang="en-US" sz="2400" dirty="0"/>
              <a:t> </a:t>
            </a:r>
            <a:r>
              <a:rPr lang="en-US" sz="2400" dirty="0" err="1"/>
              <a:t>perdesaan</a:t>
            </a:r>
            <a:r>
              <a:rPr lang="en-US" sz="2400" dirty="0"/>
              <a:t> </a:t>
            </a:r>
            <a:r>
              <a:rPr lang="en-US" sz="2400" dirty="0" err="1"/>
              <a:t>parsial</a:t>
            </a:r>
            <a:r>
              <a:rPr lang="en-US" sz="2400" dirty="0"/>
              <a:t> </a:t>
            </a:r>
            <a:r>
              <a:rPr lang="en-US" sz="2400" dirty="0" err="1"/>
              <a:t>hanya</a:t>
            </a:r>
            <a:r>
              <a:rPr lang="en-US" sz="2400" dirty="0"/>
              <a:t> </a:t>
            </a:r>
            <a:r>
              <a:rPr lang="en-US" sz="2400" dirty="0" err="1"/>
              <a:t>unsur</a:t>
            </a:r>
            <a:r>
              <a:rPr lang="en-US" sz="2400" dirty="0"/>
              <a:t> </a:t>
            </a:r>
            <a:r>
              <a:rPr lang="en-US" sz="2400" dirty="0" err="1"/>
              <a:t>jalan</a:t>
            </a:r>
            <a:r>
              <a:rPr lang="en-US" sz="2400" dirty="0"/>
              <a:t> </a:t>
            </a:r>
            <a:r>
              <a:rPr lang="en-US" sz="2400" dirty="0" err="1"/>
              <a:t>saja</a:t>
            </a:r>
            <a:r>
              <a:rPr lang="en-US" sz="2400" dirty="0"/>
              <a:t>.,  </a:t>
            </a:r>
            <a:r>
              <a:rPr lang="en-US" sz="2400" dirty="0" err="1"/>
              <a:t>pembinaan</a:t>
            </a:r>
            <a:r>
              <a:rPr lang="en-US" sz="2400" dirty="0"/>
              <a:t> </a:t>
            </a:r>
            <a:r>
              <a:rPr lang="en-US" sz="2400" dirty="0" err="1"/>
              <a:t>sistem</a:t>
            </a:r>
            <a:r>
              <a:rPr lang="en-US" sz="2400" dirty="0"/>
              <a:t> </a:t>
            </a:r>
            <a:r>
              <a:rPr lang="en-US" sz="2400" dirty="0" err="1"/>
              <a:t>tidak</a:t>
            </a:r>
            <a:r>
              <a:rPr lang="en-US" sz="2400" dirty="0"/>
              <a:t> </a:t>
            </a:r>
            <a:r>
              <a:rPr lang="en-US" sz="2400" dirty="0" err="1"/>
              <a:t>ada</a:t>
            </a:r>
            <a:r>
              <a:rPr lang="en-US" sz="2400" dirty="0"/>
              <a:t> </a:t>
            </a:r>
            <a:r>
              <a:rPr lang="en-US" sz="2400" dirty="0" err="1"/>
              <a:t>lembaga</a:t>
            </a:r>
            <a:r>
              <a:rPr lang="en-US" sz="2400" dirty="0"/>
              <a:t> yang </a:t>
            </a:r>
            <a:r>
              <a:rPr lang="en-US" sz="2400" dirty="0" err="1"/>
              <a:t>bertanggung</a:t>
            </a:r>
            <a:r>
              <a:rPr lang="en-US" sz="2400" dirty="0"/>
              <a:t> </a:t>
            </a:r>
            <a:r>
              <a:rPr lang="en-US" sz="2400" dirty="0" err="1"/>
              <a:t>jawab</a:t>
            </a:r>
            <a:r>
              <a:rPr lang="en-US" sz="2400" dirty="0"/>
              <a:t>.</a:t>
            </a:r>
          </a:p>
          <a:p>
            <a:pPr marL="971550" lvl="1" indent="-514350">
              <a:spcBef>
                <a:spcPct val="20000"/>
              </a:spcBef>
              <a:buFont typeface="+mj-lt"/>
              <a:buAutoNum type="alphaLcPeriod" startAt="2"/>
            </a:pPr>
            <a:r>
              <a:rPr lang="en-US" sz="2400" dirty="0" err="1"/>
              <a:t>Transportasi</a:t>
            </a:r>
            <a:r>
              <a:rPr lang="en-US" sz="2400" dirty="0"/>
              <a:t> </a:t>
            </a:r>
            <a:r>
              <a:rPr lang="en-US" sz="2400" dirty="0" err="1"/>
              <a:t>tidak</a:t>
            </a:r>
            <a:r>
              <a:rPr lang="en-US" sz="2400" dirty="0"/>
              <a:t> </a:t>
            </a:r>
            <a:r>
              <a:rPr lang="en-US" sz="2400" dirty="0" err="1"/>
              <a:t>terintegrasi</a:t>
            </a:r>
            <a:r>
              <a:rPr lang="en-US" sz="2400" dirty="0"/>
              <a:t> :</a:t>
            </a:r>
          </a:p>
          <a:p>
            <a:pPr marL="1428750" lvl="2" indent="-514350">
              <a:spcBef>
                <a:spcPct val="20000"/>
              </a:spcBef>
              <a:buFont typeface="+mj-lt"/>
              <a:buAutoNum type="alphaLcPeriod"/>
            </a:pPr>
            <a:r>
              <a:rPr lang="en-US" sz="2400" dirty="0"/>
              <a:t>Intra </a:t>
            </a:r>
            <a:r>
              <a:rPr lang="en-US" sz="2400" dirty="0" err="1"/>
              <a:t>dan</a:t>
            </a:r>
            <a:r>
              <a:rPr lang="en-US" sz="2400" dirty="0"/>
              <a:t> </a:t>
            </a:r>
            <a:r>
              <a:rPr lang="en-US" sz="2400" dirty="0" err="1"/>
              <a:t>antar</a:t>
            </a:r>
            <a:r>
              <a:rPr lang="en-US" sz="2400" dirty="0"/>
              <a:t> </a:t>
            </a:r>
            <a:r>
              <a:rPr lang="en-US" sz="2400" dirty="0" err="1"/>
              <a:t>moda</a:t>
            </a:r>
            <a:r>
              <a:rPr lang="en-US" sz="2400" dirty="0"/>
              <a:t>;</a:t>
            </a:r>
          </a:p>
          <a:p>
            <a:pPr marL="1428750" lvl="2" indent="-514350">
              <a:spcBef>
                <a:spcPct val="20000"/>
              </a:spcBef>
              <a:buFont typeface="+mj-lt"/>
              <a:buAutoNum type="alphaLcPeriod"/>
            </a:pPr>
            <a:r>
              <a:rPr lang="en-US" sz="2400" dirty="0" err="1"/>
              <a:t>Antar</a:t>
            </a:r>
            <a:r>
              <a:rPr lang="en-US" sz="2400" dirty="0"/>
              <a:t> </a:t>
            </a:r>
            <a:r>
              <a:rPr lang="en-US" sz="2400" dirty="0" err="1"/>
              <a:t>wilayah</a:t>
            </a:r>
            <a:r>
              <a:rPr lang="en-US" sz="2400" dirty="0"/>
              <a:t> ;</a:t>
            </a:r>
          </a:p>
          <a:p>
            <a:pPr marL="971550" lvl="1" indent="-514350">
              <a:spcBef>
                <a:spcPct val="20000"/>
              </a:spcBef>
            </a:pPr>
            <a:endParaRPr lang="id-ID" sz="2400" dirty="0"/>
          </a:p>
          <a:p>
            <a:pPr marL="971550" lvl="1" indent="-514350">
              <a:spcBef>
                <a:spcPct val="20000"/>
              </a:spcBef>
              <a:buFont typeface="+mj-lt"/>
              <a:buAutoNum type="alphaLcPeriod"/>
            </a:pPr>
            <a:endParaRPr kumimoji="0" lang="id-ID"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d-ID"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9858200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1B93ED-0BD5-4904-B3FD-33CF5EB16A06}"/>
              </a:ext>
            </a:extLst>
          </p:cNvPr>
          <p:cNvSpPr>
            <a:spLocks noGrp="1"/>
          </p:cNvSpPr>
          <p:nvPr>
            <p:ph type="dt" sz="half" idx="10"/>
          </p:nvPr>
        </p:nvSpPr>
        <p:spPr/>
        <p:txBody>
          <a:bodyPr/>
          <a:lstStyle/>
          <a:p>
            <a:fld id="{6A2912B3-1E4E-4ADA-B3ED-6CA5ABCD14EF}" type="datetime1">
              <a:rPr lang="en-US" smtClean="0"/>
              <a:t>11/14/2022</a:t>
            </a:fld>
            <a:endParaRPr lang="en-US" dirty="0"/>
          </a:p>
        </p:txBody>
      </p:sp>
      <p:sp>
        <p:nvSpPr>
          <p:cNvPr id="3" name="Slide Number Placeholder 2">
            <a:extLst>
              <a:ext uri="{FF2B5EF4-FFF2-40B4-BE49-F238E27FC236}">
                <a16:creationId xmlns:a16="http://schemas.microsoft.com/office/drawing/2014/main" id="{AB79421E-B90F-456F-B1CC-1EBC94EF0103}"/>
              </a:ext>
            </a:extLst>
          </p:cNvPr>
          <p:cNvSpPr>
            <a:spLocks noGrp="1"/>
          </p:cNvSpPr>
          <p:nvPr>
            <p:ph type="sldNum" sz="quarter" idx="12"/>
          </p:nvPr>
        </p:nvSpPr>
        <p:spPr/>
        <p:txBody>
          <a:bodyPr/>
          <a:lstStyle/>
          <a:p>
            <a:fld id="{3A98EE3D-8CD1-4C3F-BD1C-C98C9596463C}" type="slidenum">
              <a:rPr lang="en-US" smtClean="0"/>
              <a:t>55</a:t>
            </a:fld>
            <a:endParaRPr lang="en-US" dirty="0"/>
          </a:p>
        </p:txBody>
      </p:sp>
      <p:sp>
        <p:nvSpPr>
          <p:cNvPr id="6" name="Content Placeholder 2">
            <a:extLst>
              <a:ext uri="{FF2B5EF4-FFF2-40B4-BE49-F238E27FC236}">
                <a16:creationId xmlns:a16="http://schemas.microsoft.com/office/drawing/2014/main" id="{FC6C87EA-4C71-42AB-9D03-854E7677A534}"/>
              </a:ext>
            </a:extLst>
          </p:cNvPr>
          <p:cNvSpPr txBox="1">
            <a:spLocks/>
          </p:cNvSpPr>
          <p:nvPr/>
        </p:nvSpPr>
        <p:spPr>
          <a:xfrm>
            <a:off x="700604" y="949867"/>
            <a:ext cx="11024364" cy="4800600"/>
          </a:xfrm>
          <a:prstGeom prst="rect">
            <a:avLst/>
          </a:prstGeom>
          <a:solidFill>
            <a:schemeClr val="accent5">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txBody>
          <a:bodyPr>
            <a:normAutofit fontScale="92500" lnSpcReduction="2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697230" indent="-514350">
              <a:buClrTx/>
              <a:buSzPct val="100000"/>
              <a:buFont typeface="+mj-lt"/>
              <a:buAutoNum type="alphaLcPeriod" startAt="3"/>
            </a:pPr>
            <a:r>
              <a:rPr lang="en-US" sz="2400" dirty="0" err="1"/>
              <a:t>Tidak</a:t>
            </a:r>
            <a:r>
              <a:rPr lang="en-US" sz="2400" dirty="0"/>
              <a:t> </a:t>
            </a:r>
            <a:r>
              <a:rPr lang="en-US" sz="2400" dirty="0" err="1"/>
              <a:t>terpadu</a:t>
            </a:r>
            <a:r>
              <a:rPr lang="en-US" sz="2400" dirty="0"/>
              <a:t> </a:t>
            </a:r>
            <a:r>
              <a:rPr lang="en-US" sz="2400" dirty="0" err="1"/>
              <a:t>antar</a:t>
            </a:r>
            <a:r>
              <a:rPr lang="en-US" sz="2400" dirty="0"/>
              <a:t> proses :</a:t>
            </a:r>
          </a:p>
          <a:p>
            <a:pPr marL="1428750" lvl="2" indent="-514350">
              <a:buClrTx/>
              <a:buFont typeface="+mj-lt"/>
              <a:buAutoNum type="alphaLcPeriod"/>
            </a:pPr>
            <a:r>
              <a:rPr lang="en-US" sz="2400" dirty="0" err="1"/>
              <a:t>Perencanaan</a:t>
            </a:r>
            <a:r>
              <a:rPr lang="en-US" sz="2400" dirty="0"/>
              <a:t> </a:t>
            </a:r>
            <a:r>
              <a:rPr lang="en-US" sz="2400" dirty="0" err="1"/>
              <a:t>sistem</a:t>
            </a:r>
            <a:r>
              <a:rPr lang="en-US" sz="2400" dirty="0"/>
              <a:t> </a:t>
            </a:r>
            <a:r>
              <a:rPr lang="en-US" sz="2400" dirty="0" err="1"/>
              <a:t>dengan</a:t>
            </a:r>
            <a:r>
              <a:rPr lang="en-US" sz="2400" dirty="0"/>
              <a:t> </a:t>
            </a:r>
            <a:r>
              <a:rPr lang="en-US" sz="2400" dirty="0" err="1"/>
              <a:t>perencanaan</a:t>
            </a:r>
            <a:r>
              <a:rPr lang="en-US" sz="2400" dirty="0"/>
              <a:t> </a:t>
            </a:r>
            <a:r>
              <a:rPr lang="en-US" sz="2400" dirty="0" err="1"/>
              <a:t>pembangunan</a:t>
            </a:r>
            <a:r>
              <a:rPr lang="en-US" sz="2400" dirty="0"/>
              <a:t> (UU No. 24 </a:t>
            </a:r>
            <a:r>
              <a:rPr lang="en-US" sz="2400" dirty="0" err="1"/>
              <a:t>th</a:t>
            </a:r>
            <a:r>
              <a:rPr lang="en-US" sz="2400" dirty="0"/>
              <a:t> 2005) </a:t>
            </a:r>
            <a:r>
              <a:rPr lang="en-US" sz="2400" dirty="0" err="1"/>
              <a:t>tidak</a:t>
            </a:r>
            <a:r>
              <a:rPr lang="en-US" sz="2400" dirty="0"/>
              <a:t> </a:t>
            </a:r>
            <a:r>
              <a:rPr lang="en-US" sz="2400" dirty="0" err="1"/>
              <a:t>ada</a:t>
            </a:r>
            <a:r>
              <a:rPr lang="en-US" sz="2400" dirty="0"/>
              <a:t> </a:t>
            </a:r>
            <a:r>
              <a:rPr lang="en-US" sz="2400" dirty="0" err="1"/>
              <a:t>saling</a:t>
            </a:r>
            <a:r>
              <a:rPr lang="en-US" sz="2400" dirty="0"/>
              <a:t> </a:t>
            </a:r>
            <a:r>
              <a:rPr lang="en-US" sz="2400" dirty="0" err="1"/>
              <a:t>terkait</a:t>
            </a:r>
            <a:r>
              <a:rPr lang="en-US" sz="2400" dirty="0"/>
              <a:t>;</a:t>
            </a:r>
          </a:p>
          <a:p>
            <a:pPr marL="1428750" lvl="2" indent="-514350">
              <a:buClrTx/>
              <a:buFont typeface="+mj-lt"/>
              <a:buAutoNum type="alphaLcPeriod"/>
            </a:pPr>
            <a:r>
              <a:rPr lang="en-US" sz="2400" dirty="0" err="1"/>
              <a:t>Kebijakan</a:t>
            </a:r>
            <a:r>
              <a:rPr lang="en-US" sz="2400" dirty="0"/>
              <a:t> dan </a:t>
            </a:r>
            <a:r>
              <a:rPr lang="en-US" sz="2400" dirty="0" err="1"/>
              <a:t>Perencanaan</a:t>
            </a:r>
            <a:r>
              <a:rPr lang="en-US" sz="2400" dirty="0"/>
              <a:t> </a:t>
            </a:r>
            <a:r>
              <a:rPr lang="en-US" sz="2400" dirty="0" err="1"/>
              <a:t>sistem</a:t>
            </a:r>
            <a:r>
              <a:rPr lang="en-US" sz="2400" dirty="0"/>
              <a:t> </a:t>
            </a:r>
            <a:r>
              <a:rPr lang="en-US" sz="2400" dirty="0" err="1"/>
              <a:t>transportasi</a:t>
            </a:r>
            <a:r>
              <a:rPr lang="en-US" sz="2400" dirty="0"/>
              <a:t> </a:t>
            </a:r>
            <a:r>
              <a:rPr lang="en-US" sz="2400" dirty="0" err="1"/>
              <a:t>belum</a:t>
            </a:r>
            <a:r>
              <a:rPr lang="en-US" sz="2400" dirty="0"/>
              <a:t> </a:t>
            </a:r>
            <a:r>
              <a:rPr lang="en-US" sz="2400" dirty="0" err="1"/>
              <a:t>mendapat</a:t>
            </a:r>
            <a:r>
              <a:rPr lang="en-US" sz="2400" dirty="0"/>
              <a:t> </a:t>
            </a:r>
            <a:r>
              <a:rPr lang="en-US" sz="2400" dirty="0" err="1"/>
              <a:t>perhatian</a:t>
            </a:r>
            <a:r>
              <a:rPr lang="en-US" sz="2400" dirty="0"/>
              <a:t>, </a:t>
            </a:r>
            <a:r>
              <a:rPr lang="en-US" sz="2400" dirty="0" err="1"/>
              <a:t>yg</a:t>
            </a:r>
            <a:r>
              <a:rPr lang="en-US" sz="2400" dirty="0"/>
              <a:t> </a:t>
            </a:r>
            <a:r>
              <a:rPr lang="en-US" sz="2400" dirty="0" err="1"/>
              <a:t>dilakukan</a:t>
            </a:r>
            <a:r>
              <a:rPr lang="en-US" sz="2400" dirty="0"/>
              <a:t> </a:t>
            </a:r>
            <a:r>
              <a:rPr lang="en-US" sz="2400" dirty="0" err="1"/>
              <a:t>masih</a:t>
            </a:r>
            <a:r>
              <a:rPr lang="en-US" sz="2400" dirty="0"/>
              <a:t> </a:t>
            </a:r>
            <a:r>
              <a:rPr lang="en-US" sz="2400" dirty="0" err="1"/>
              <a:t>parsial</a:t>
            </a:r>
            <a:r>
              <a:rPr lang="en-US" sz="2400" dirty="0"/>
              <a:t> masing-masing </a:t>
            </a:r>
            <a:r>
              <a:rPr lang="en-US" sz="2400" dirty="0" err="1"/>
              <a:t>moda</a:t>
            </a:r>
            <a:r>
              <a:rPr lang="en-US" sz="2400" dirty="0"/>
              <a:t>.</a:t>
            </a:r>
          </a:p>
          <a:p>
            <a:pPr marL="697230" indent="-514350">
              <a:buClrTx/>
              <a:buSzPct val="100000"/>
              <a:buFont typeface="+mj-lt"/>
              <a:buAutoNum type="alphaLcPeriod" startAt="3"/>
            </a:pPr>
            <a:endParaRPr lang="en-US" sz="2400" dirty="0"/>
          </a:p>
          <a:p>
            <a:pPr marL="697230" indent="-514350">
              <a:buClrTx/>
              <a:buSzPct val="100000"/>
              <a:buFont typeface="+mj-lt"/>
              <a:buAutoNum type="alphaLcPeriod" startAt="3"/>
            </a:pPr>
            <a:r>
              <a:rPr lang="en-US" sz="2400" dirty="0" err="1"/>
              <a:t>Perundang-undangan</a:t>
            </a:r>
            <a:r>
              <a:rPr lang="en-US" sz="2400" dirty="0"/>
              <a:t> </a:t>
            </a:r>
            <a:r>
              <a:rPr lang="en-US" sz="2400" dirty="0" err="1"/>
              <a:t>transportasi</a:t>
            </a:r>
            <a:r>
              <a:rPr lang="en-US" sz="2400" dirty="0"/>
              <a:t> </a:t>
            </a:r>
            <a:r>
              <a:rPr lang="en-US" sz="2400" dirty="0" err="1"/>
              <a:t>tidak</a:t>
            </a:r>
            <a:r>
              <a:rPr lang="en-US" sz="2400" dirty="0"/>
              <a:t> </a:t>
            </a:r>
            <a:r>
              <a:rPr lang="en-US" sz="2400" dirty="0" err="1"/>
              <a:t>mendukung</a:t>
            </a:r>
            <a:r>
              <a:rPr lang="en-US" sz="2400" dirty="0"/>
              <a:t>, </a:t>
            </a:r>
            <a:r>
              <a:rPr lang="en-US" sz="2400" dirty="0" err="1"/>
              <a:t>hanya</a:t>
            </a:r>
            <a:r>
              <a:rPr lang="en-US" sz="2400" dirty="0"/>
              <a:t> </a:t>
            </a:r>
            <a:r>
              <a:rPr lang="en-US" sz="2400" dirty="0" err="1"/>
              <a:t>berhenti</a:t>
            </a:r>
            <a:r>
              <a:rPr lang="en-US" sz="2400" dirty="0"/>
              <a:t> pada </a:t>
            </a:r>
            <a:r>
              <a:rPr lang="en-US" sz="2400" dirty="0" err="1"/>
              <a:t>pernyataan</a:t>
            </a:r>
            <a:r>
              <a:rPr lang="en-US" sz="2400" dirty="0"/>
              <a:t> </a:t>
            </a:r>
            <a:r>
              <a:rPr lang="en-US" sz="2400" dirty="0" err="1"/>
              <a:t>harus</a:t>
            </a:r>
            <a:r>
              <a:rPr lang="en-US" sz="2400" dirty="0"/>
              <a:t> </a:t>
            </a:r>
            <a:r>
              <a:rPr lang="en-US" sz="2400" dirty="0" err="1"/>
              <a:t>terpadu</a:t>
            </a:r>
            <a:r>
              <a:rPr lang="en-US" sz="2400" dirty="0"/>
              <a:t> </a:t>
            </a:r>
            <a:r>
              <a:rPr lang="en-US" sz="2400" dirty="0" err="1"/>
              <a:t>tetapi</a:t>
            </a:r>
            <a:r>
              <a:rPr lang="en-US" sz="2400" dirty="0"/>
              <a:t> </a:t>
            </a:r>
            <a:r>
              <a:rPr lang="en-US" sz="2400" dirty="0" err="1"/>
              <a:t>tidak</a:t>
            </a:r>
            <a:r>
              <a:rPr lang="en-US" sz="2400" dirty="0"/>
              <a:t> </a:t>
            </a:r>
            <a:r>
              <a:rPr lang="en-US" sz="2400" dirty="0" err="1"/>
              <a:t>ada</a:t>
            </a:r>
            <a:r>
              <a:rPr lang="en-US" sz="2400" dirty="0"/>
              <a:t> </a:t>
            </a:r>
            <a:r>
              <a:rPr lang="en-US" sz="2400" dirty="0" err="1"/>
              <a:t>operasional</a:t>
            </a:r>
            <a:r>
              <a:rPr lang="en-US" sz="2400" dirty="0"/>
              <a:t>.</a:t>
            </a:r>
          </a:p>
          <a:p>
            <a:pPr marL="697230" indent="-514350">
              <a:buClrTx/>
              <a:buSzPct val="100000"/>
              <a:buFont typeface="+mj-lt"/>
              <a:buAutoNum type="alphaLcPeriod" startAt="3"/>
            </a:pPr>
            <a:endParaRPr lang="en-US" sz="2400" dirty="0"/>
          </a:p>
          <a:p>
            <a:pPr marL="697230" indent="-514350">
              <a:buClrTx/>
              <a:buSzPct val="100000"/>
              <a:buFont typeface="+mj-lt"/>
              <a:buAutoNum type="alphaLcPeriod" startAt="3"/>
            </a:pPr>
            <a:r>
              <a:rPr lang="en-US" sz="2400" dirty="0" err="1"/>
              <a:t>Tidak</a:t>
            </a:r>
            <a:r>
              <a:rPr lang="en-US" sz="2400" dirty="0"/>
              <a:t> </a:t>
            </a:r>
            <a:r>
              <a:rPr lang="en-US" sz="2400" dirty="0" err="1"/>
              <a:t>ada</a:t>
            </a:r>
            <a:r>
              <a:rPr lang="en-US" sz="2400" dirty="0"/>
              <a:t> </a:t>
            </a:r>
            <a:r>
              <a:rPr lang="en-US" sz="2400" dirty="0" err="1"/>
              <a:t>pejabat</a:t>
            </a:r>
            <a:r>
              <a:rPr lang="en-US" sz="2400" dirty="0"/>
              <a:t> </a:t>
            </a:r>
            <a:r>
              <a:rPr lang="en-US" sz="2400" dirty="0" err="1"/>
              <a:t>dibawah</a:t>
            </a:r>
            <a:r>
              <a:rPr lang="en-US" sz="2400" dirty="0"/>
              <a:t> </a:t>
            </a:r>
            <a:r>
              <a:rPr lang="en-US" sz="2400" dirty="0" err="1"/>
              <a:t>Presiden</a:t>
            </a:r>
            <a:r>
              <a:rPr lang="en-US" sz="2400" dirty="0"/>
              <a:t> </a:t>
            </a:r>
            <a:r>
              <a:rPr lang="en-US" sz="2400" dirty="0" err="1"/>
              <a:t>yg</a:t>
            </a:r>
            <a:r>
              <a:rPr lang="en-US" sz="2400" dirty="0"/>
              <a:t> </a:t>
            </a:r>
            <a:r>
              <a:rPr lang="en-US" sz="2400" dirty="0" err="1"/>
              <a:t>secara</a:t>
            </a:r>
            <a:r>
              <a:rPr lang="en-US" sz="2400" dirty="0"/>
              <a:t> </a:t>
            </a:r>
            <a:r>
              <a:rPr lang="en-US" sz="2400" dirty="0" err="1"/>
              <a:t>yuridis</a:t>
            </a:r>
            <a:r>
              <a:rPr lang="en-US" sz="2400" dirty="0"/>
              <a:t> </a:t>
            </a:r>
            <a:r>
              <a:rPr lang="en-US" sz="2400" dirty="0" err="1"/>
              <a:t>bertanggung</a:t>
            </a:r>
            <a:r>
              <a:rPr lang="en-US" sz="2400" dirty="0"/>
              <a:t> </a:t>
            </a:r>
            <a:r>
              <a:rPr lang="en-US" sz="2400" dirty="0" err="1"/>
              <a:t>jawab</a:t>
            </a:r>
            <a:r>
              <a:rPr lang="en-US" sz="2400" dirty="0"/>
              <a:t> </a:t>
            </a:r>
            <a:r>
              <a:rPr lang="en-US" sz="2400" dirty="0" err="1"/>
              <a:t>terhadap</a:t>
            </a:r>
            <a:r>
              <a:rPr lang="en-US" sz="2400" dirty="0"/>
              <a:t> </a:t>
            </a:r>
            <a:r>
              <a:rPr lang="en-US" sz="2400" dirty="0" err="1"/>
              <a:t>sistem</a:t>
            </a:r>
            <a:r>
              <a:rPr lang="en-US" sz="2400" dirty="0"/>
              <a:t> </a:t>
            </a:r>
            <a:r>
              <a:rPr lang="en-US" sz="2400" dirty="0" err="1"/>
              <a:t>transportasi</a:t>
            </a:r>
            <a:r>
              <a:rPr lang="en-US" sz="2400" dirty="0"/>
              <a:t>, </a:t>
            </a:r>
            <a:r>
              <a:rPr lang="en-US" sz="2400" dirty="0" err="1"/>
              <a:t>sehingga</a:t>
            </a:r>
            <a:r>
              <a:rPr lang="en-US" sz="2400" dirty="0"/>
              <a:t> </a:t>
            </a:r>
            <a:r>
              <a:rPr lang="en-US" sz="2400" dirty="0" err="1"/>
              <a:t>sekalipin</a:t>
            </a:r>
            <a:r>
              <a:rPr lang="en-US" sz="2400" dirty="0"/>
              <a:t> </a:t>
            </a:r>
            <a:r>
              <a:rPr lang="en-US" sz="2400" dirty="0" err="1"/>
              <a:t>transportasi</a:t>
            </a:r>
            <a:r>
              <a:rPr lang="en-US" sz="2400" dirty="0"/>
              <a:t> </a:t>
            </a:r>
            <a:r>
              <a:rPr lang="en-US" sz="2400" dirty="0" err="1"/>
              <a:t>sudah</a:t>
            </a:r>
            <a:r>
              <a:rPr lang="en-US" sz="2400" dirty="0"/>
              <a:t> </a:t>
            </a:r>
            <a:r>
              <a:rPr lang="en-US" sz="2400" dirty="0" err="1"/>
              <a:t>parah</a:t>
            </a:r>
            <a:r>
              <a:rPr lang="en-US" sz="2400" dirty="0"/>
              <a:t>, </a:t>
            </a:r>
            <a:r>
              <a:rPr lang="en-US" sz="2400" dirty="0" err="1"/>
              <a:t>namun</a:t>
            </a:r>
            <a:r>
              <a:rPr lang="en-US" sz="2400" dirty="0"/>
              <a:t> </a:t>
            </a:r>
            <a:r>
              <a:rPr lang="en-US" sz="2400" dirty="0" err="1"/>
              <a:t>pemecahannya</a:t>
            </a:r>
            <a:r>
              <a:rPr lang="en-US" sz="2400" dirty="0"/>
              <a:t> </a:t>
            </a:r>
            <a:r>
              <a:rPr lang="en-US" sz="2400" dirty="0" err="1"/>
              <a:t>bersifat</a:t>
            </a:r>
            <a:r>
              <a:rPr lang="en-US" sz="2400" dirty="0"/>
              <a:t> </a:t>
            </a:r>
            <a:r>
              <a:rPr lang="en-US" sz="2400" dirty="0" err="1"/>
              <a:t>parsial</a:t>
            </a:r>
            <a:r>
              <a:rPr lang="en-US" sz="2400" dirty="0"/>
              <a:t> </a:t>
            </a:r>
            <a:r>
              <a:rPr lang="en-US" sz="2400" dirty="0" err="1"/>
              <a:t>dn</a:t>
            </a:r>
            <a:r>
              <a:rPr lang="en-US" sz="2400" dirty="0"/>
              <a:t> </a:t>
            </a:r>
            <a:r>
              <a:rPr lang="en-US" sz="2400" dirty="0" err="1"/>
              <a:t>tidak</a:t>
            </a:r>
            <a:r>
              <a:rPr lang="en-US" sz="2400" dirty="0"/>
              <a:t> </a:t>
            </a:r>
            <a:r>
              <a:rPr lang="en-US" sz="2400" dirty="0" err="1"/>
              <a:t>sinergi</a:t>
            </a:r>
            <a:r>
              <a:rPr lang="en-US" sz="2400" dirty="0"/>
              <a:t>.</a:t>
            </a:r>
          </a:p>
          <a:p>
            <a:pPr>
              <a:buClrTx/>
              <a:buSzPct val="100000"/>
            </a:pPr>
            <a:endParaRPr lang="en-US" sz="2400" dirty="0"/>
          </a:p>
        </p:txBody>
      </p:sp>
    </p:spTree>
    <p:extLst>
      <p:ext uri="{BB962C8B-B14F-4D97-AF65-F5344CB8AC3E}">
        <p14:creationId xmlns:p14="http://schemas.microsoft.com/office/powerpoint/2010/main" val="3429821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D776A7-0EEA-474A-950A-16EF4991D373}"/>
              </a:ext>
            </a:extLst>
          </p:cNvPr>
          <p:cNvSpPr>
            <a:spLocks noGrp="1"/>
          </p:cNvSpPr>
          <p:nvPr>
            <p:ph type="dt" sz="half" idx="10"/>
          </p:nvPr>
        </p:nvSpPr>
        <p:spPr/>
        <p:txBody>
          <a:bodyPr/>
          <a:lstStyle/>
          <a:p>
            <a:fld id="{6A2912B3-1E4E-4ADA-B3ED-6CA5ABCD14EF}" type="datetime1">
              <a:rPr lang="en-US" smtClean="0"/>
              <a:t>11/14/2022</a:t>
            </a:fld>
            <a:endParaRPr lang="en-US" dirty="0"/>
          </a:p>
        </p:txBody>
      </p:sp>
      <p:sp>
        <p:nvSpPr>
          <p:cNvPr id="3" name="Slide Number Placeholder 2">
            <a:extLst>
              <a:ext uri="{FF2B5EF4-FFF2-40B4-BE49-F238E27FC236}">
                <a16:creationId xmlns:a16="http://schemas.microsoft.com/office/drawing/2014/main" id="{9E7E957A-B617-42C4-9199-A97903543EE5}"/>
              </a:ext>
            </a:extLst>
          </p:cNvPr>
          <p:cNvSpPr>
            <a:spLocks noGrp="1"/>
          </p:cNvSpPr>
          <p:nvPr>
            <p:ph type="sldNum" sz="quarter" idx="12"/>
          </p:nvPr>
        </p:nvSpPr>
        <p:spPr/>
        <p:txBody>
          <a:bodyPr/>
          <a:lstStyle/>
          <a:p>
            <a:fld id="{3A98EE3D-8CD1-4C3F-BD1C-C98C9596463C}" type="slidenum">
              <a:rPr lang="en-US" smtClean="0"/>
              <a:t>56</a:t>
            </a:fld>
            <a:endParaRPr lang="en-US" dirty="0"/>
          </a:p>
        </p:txBody>
      </p:sp>
      <p:sp>
        <p:nvSpPr>
          <p:cNvPr id="4" name="Title 1">
            <a:extLst>
              <a:ext uri="{FF2B5EF4-FFF2-40B4-BE49-F238E27FC236}">
                <a16:creationId xmlns:a16="http://schemas.microsoft.com/office/drawing/2014/main" id="{4CD7309D-B298-424A-9F8B-600E64F2FE70}"/>
              </a:ext>
            </a:extLst>
          </p:cNvPr>
          <p:cNvSpPr txBox="1">
            <a:spLocks/>
          </p:cNvSpPr>
          <p:nvPr/>
        </p:nvSpPr>
        <p:spPr>
          <a:xfrm>
            <a:off x="-1004017" y="755236"/>
            <a:ext cx="7498080" cy="401707"/>
          </a:xfrm>
          <a:prstGeom prst="rect">
            <a:avLst/>
          </a:prstGeom>
        </p:spPr>
        <p:txBody>
          <a:bodyPr>
            <a:normAutofit fontScale="92500" lnSpcReduction="10000"/>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ctr">
              <a:buFont typeface="+mj-lt"/>
              <a:buAutoNum type="arabicPeriod" startAt="4"/>
            </a:pPr>
            <a:r>
              <a:rPr lang="en-US" sz="2400" cap="none" dirty="0"/>
              <a:t>Dasar </a:t>
            </a:r>
            <a:r>
              <a:rPr lang="en-US" sz="2400" cap="none" dirty="0" err="1"/>
              <a:t>Pertimbangan</a:t>
            </a:r>
            <a:endParaRPr lang="en-US" sz="2400" cap="none" dirty="0"/>
          </a:p>
        </p:txBody>
      </p:sp>
      <p:sp>
        <p:nvSpPr>
          <p:cNvPr id="12" name="TextBox 11">
            <a:extLst>
              <a:ext uri="{FF2B5EF4-FFF2-40B4-BE49-F238E27FC236}">
                <a16:creationId xmlns:a16="http://schemas.microsoft.com/office/drawing/2014/main" id="{5502044A-D17D-41D4-8683-F27B5AE952F4}"/>
              </a:ext>
            </a:extLst>
          </p:cNvPr>
          <p:cNvSpPr txBox="1"/>
          <p:nvPr/>
        </p:nvSpPr>
        <p:spPr>
          <a:xfrm>
            <a:off x="998925" y="1734971"/>
            <a:ext cx="2750884" cy="923330"/>
          </a:xfrm>
          <a:prstGeom prst="rect">
            <a:avLst/>
          </a:prstGeom>
          <a:solidFill>
            <a:srgbClr val="FFC000"/>
          </a:solidFill>
          <a:ln>
            <a:noFill/>
          </a:ln>
          <a:effectLst>
            <a:outerShdw blurRad="107950" dist="12700" dir="5400000" algn="ctr">
              <a:srgbClr val="000000"/>
            </a:outerShdw>
          </a:effectLst>
          <a:scene3d>
            <a:camera prst="isometricOffAxis1Right"/>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dirty="0"/>
              <a:t>FILOSOFIS :</a:t>
            </a:r>
          </a:p>
          <a:p>
            <a:pPr algn="ctr"/>
            <a:r>
              <a:rPr lang="en-US" dirty="0" err="1"/>
              <a:t>integrasi</a:t>
            </a:r>
            <a:r>
              <a:rPr lang="en-US" dirty="0"/>
              <a:t> </a:t>
            </a:r>
            <a:r>
              <a:rPr lang="en-US" dirty="0" err="1"/>
              <a:t>antar</a:t>
            </a:r>
            <a:r>
              <a:rPr lang="en-US" dirty="0"/>
              <a:t> </a:t>
            </a:r>
            <a:r>
              <a:rPr lang="en-US" dirty="0" err="1"/>
              <a:t>moda</a:t>
            </a:r>
            <a:endParaRPr lang="en-US" dirty="0"/>
          </a:p>
          <a:p>
            <a:pPr algn="ctr"/>
            <a:endParaRPr lang="en-US" dirty="0"/>
          </a:p>
        </p:txBody>
      </p:sp>
      <p:sp>
        <p:nvSpPr>
          <p:cNvPr id="13" name="TextBox 12">
            <a:extLst>
              <a:ext uri="{FF2B5EF4-FFF2-40B4-BE49-F238E27FC236}">
                <a16:creationId xmlns:a16="http://schemas.microsoft.com/office/drawing/2014/main" id="{E90368C2-3919-4004-B877-DB2DDBC0E392}"/>
              </a:ext>
            </a:extLst>
          </p:cNvPr>
          <p:cNvSpPr txBox="1"/>
          <p:nvPr/>
        </p:nvSpPr>
        <p:spPr>
          <a:xfrm>
            <a:off x="891348" y="4324451"/>
            <a:ext cx="2750884" cy="923330"/>
          </a:xfrm>
          <a:prstGeom prst="rect">
            <a:avLst/>
          </a:prstGeom>
          <a:solidFill>
            <a:schemeClr val="accent6">
              <a:lumMod val="75000"/>
            </a:schemeClr>
          </a:solidFill>
          <a:ln>
            <a:noFill/>
          </a:ln>
          <a:effectLst>
            <a:outerShdw blurRad="184150" dist="241300" dir="11520000" sx="110000" sy="110000" algn="ctr">
              <a:srgbClr val="000000">
                <a:alpha val="18000"/>
              </a:srgbClr>
            </a:outerShdw>
          </a:effectLst>
          <a:scene3d>
            <a:camera prst="isometricOffAxis1Right"/>
            <a:lightRig rig="flood" dir="t">
              <a:rot lat="0" lon="0" rev="13800000"/>
            </a:lightRig>
          </a:scene3d>
          <a:sp3d extrusionH="107950" prstMaterial="plastic">
            <a:bevelT w="82550" h="63500" prst="divot"/>
            <a:bevelB/>
          </a:sp3d>
        </p:spPr>
        <p:txBody>
          <a:bodyPr wrap="square" rtlCol="0">
            <a:spAutoFit/>
          </a:bodyPr>
          <a:lstStyle/>
          <a:p>
            <a:pPr algn="ctr"/>
            <a:r>
              <a:rPr lang="en-US" dirty="0">
                <a:solidFill>
                  <a:srgbClr val="FFFF00"/>
                </a:solidFill>
              </a:rPr>
              <a:t>SOSIOLOGIS :</a:t>
            </a:r>
          </a:p>
          <a:p>
            <a:pPr algn="ctr"/>
            <a:r>
              <a:rPr lang="en-US" dirty="0" err="1">
                <a:solidFill>
                  <a:srgbClr val="FFFF00"/>
                </a:solidFill>
              </a:rPr>
              <a:t>Tidak</a:t>
            </a:r>
            <a:r>
              <a:rPr lang="en-US" dirty="0">
                <a:solidFill>
                  <a:srgbClr val="FFFF00"/>
                </a:solidFill>
              </a:rPr>
              <a:t> </a:t>
            </a:r>
            <a:r>
              <a:rPr lang="en-US" dirty="0" err="1">
                <a:solidFill>
                  <a:srgbClr val="FFFF00"/>
                </a:solidFill>
              </a:rPr>
              <a:t>efektif</a:t>
            </a:r>
            <a:r>
              <a:rPr lang="en-US" dirty="0">
                <a:solidFill>
                  <a:srgbClr val="FFFF00"/>
                </a:solidFill>
              </a:rPr>
              <a:t> </a:t>
            </a:r>
            <a:r>
              <a:rPr lang="en-US" dirty="0" err="1">
                <a:solidFill>
                  <a:srgbClr val="FFFF00"/>
                </a:solidFill>
              </a:rPr>
              <a:t>efisien</a:t>
            </a:r>
            <a:endParaRPr lang="en-US" dirty="0">
              <a:solidFill>
                <a:srgbClr val="FFFF00"/>
              </a:solidFill>
            </a:endParaRPr>
          </a:p>
          <a:p>
            <a:pPr algn="ctr"/>
            <a:endParaRPr lang="en-US" dirty="0">
              <a:solidFill>
                <a:srgbClr val="FFFF00"/>
              </a:solidFill>
            </a:endParaRPr>
          </a:p>
        </p:txBody>
      </p:sp>
      <p:sp>
        <p:nvSpPr>
          <p:cNvPr id="15" name="Oval 14">
            <a:extLst>
              <a:ext uri="{FF2B5EF4-FFF2-40B4-BE49-F238E27FC236}">
                <a16:creationId xmlns:a16="http://schemas.microsoft.com/office/drawing/2014/main" id="{F006C207-FE0A-4AEB-A8D2-460C20BA574C}"/>
              </a:ext>
            </a:extLst>
          </p:cNvPr>
          <p:cNvSpPr/>
          <p:nvPr/>
        </p:nvSpPr>
        <p:spPr>
          <a:xfrm>
            <a:off x="5761783" y="2710804"/>
            <a:ext cx="3980329" cy="16136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FF00"/>
              </a:solidFill>
            </a:endParaRPr>
          </a:p>
        </p:txBody>
      </p:sp>
      <p:sp>
        <p:nvSpPr>
          <p:cNvPr id="14" name="TextBox 13">
            <a:extLst>
              <a:ext uri="{FF2B5EF4-FFF2-40B4-BE49-F238E27FC236}">
                <a16:creationId xmlns:a16="http://schemas.microsoft.com/office/drawing/2014/main" id="{8C30FEA2-4F50-4855-AEA8-CF7BFF5A1939}"/>
              </a:ext>
            </a:extLst>
          </p:cNvPr>
          <p:cNvSpPr txBox="1"/>
          <p:nvPr/>
        </p:nvSpPr>
        <p:spPr>
          <a:xfrm>
            <a:off x="6545554" y="2917464"/>
            <a:ext cx="2597203" cy="1200329"/>
          </a:xfrm>
          <a:prstGeom prst="rect">
            <a:avLst/>
          </a:prstGeom>
          <a:noFill/>
        </p:spPr>
        <p:txBody>
          <a:bodyPr wrap="square" rtlCol="0">
            <a:spAutoFit/>
          </a:bodyPr>
          <a:lstStyle/>
          <a:p>
            <a:pPr algn="ctr"/>
            <a:r>
              <a:rPr lang="en-US" dirty="0">
                <a:solidFill>
                  <a:srgbClr val="FFFF00"/>
                </a:solidFill>
              </a:rPr>
              <a:t>YURIDIS  :</a:t>
            </a:r>
          </a:p>
          <a:p>
            <a:pPr algn="ctr"/>
            <a:r>
              <a:rPr lang="en-US" dirty="0" err="1">
                <a:solidFill>
                  <a:srgbClr val="FFFF00"/>
                </a:solidFill>
              </a:rPr>
              <a:t>Peraturan</a:t>
            </a:r>
            <a:r>
              <a:rPr lang="en-US" dirty="0">
                <a:solidFill>
                  <a:srgbClr val="FFFF00"/>
                </a:solidFill>
              </a:rPr>
              <a:t> </a:t>
            </a:r>
            <a:r>
              <a:rPr lang="en-US" dirty="0" err="1">
                <a:solidFill>
                  <a:srgbClr val="FFFF00"/>
                </a:solidFill>
              </a:rPr>
              <a:t>perundang-undangan</a:t>
            </a:r>
            <a:r>
              <a:rPr lang="en-US" dirty="0">
                <a:solidFill>
                  <a:srgbClr val="FFFF00"/>
                </a:solidFill>
              </a:rPr>
              <a:t> </a:t>
            </a:r>
            <a:r>
              <a:rPr lang="en-US" dirty="0" err="1">
                <a:solidFill>
                  <a:srgbClr val="FFFF00"/>
                </a:solidFill>
              </a:rPr>
              <a:t>belum</a:t>
            </a:r>
            <a:r>
              <a:rPr lang="en-US" dirty="0">
                <a:solidFill>
                  <a:srgbClr val="FFFF00"/>
                </a:solidFill>
              </a:rPr>
              <a:t> </a:t>
            </a:r>
            <a:r>
              <a:rPr lang="en-US" dirty="0" err="1">
                <a:solidFill>
                  <a:srgbClr val="FFFF00"/>
                </a:solidFill>
              </a:rPr>
              <a:t>cukup</a:t>
            </a:r>
            <a:endParaRPr lang="en-US" dirty="0">
              <a:solidFill>
                <a:srgbClr val="FFFF00"/>
              </a:solidFill>
            </a:endParaRPr>
          </a:p>
          <a:p>
            <a:endParaRPr lang="en-US" dirty="0"/>
          </a:p>
        </p:txBody>
      </p:sp>
      <p:sp>
        <p:nvSpPr>
          <p:cNvPr id="16" name="Arrow: Striped Right 15">
            <a:extLst>
              <a:ext uri="{FF2B5EF4-FFF2-40B4-BE49-F238E27FC236}">
                <a16:creationId xmlns:a16="http://schemas.microsoft.com/office/drawing/2014/main" id="{0E79BCDA-2DE1-4966-B393-0D85F778252F}"/>
              </a:ext>
            </a:extLst>
          </p:cNvPr>
          <p:cNvSpPr/>
          <p:nvPr/>
        </p:nvSpPr>
        <p:spPr>
          <a:xfrm rot="1279355">
            <a:off x="3926524" y="2356974"/>
            <a:ext cx="1775543" cy="52982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Striped Right 16">
            <a:extLst>
              <a:ext uri="{FF2B5EF4-FFF2-40B4-BE49-F238E27FC236}">
                <a16:creationId xmlns:a16="http://schemas.microsoft.com/office/drawing/2014/main" id="{F61FA5CB-5DCF-4F4E-B0ED-754B1F2AF5F8}"/>
              </a:ext>
            </a:extLst>
          </p:cNvPr>
          <p:cNvSpPr/>
          <p:nvPr/>
        </p:nvSpPr>
        <p:spPr>
          <a:xfrm rot="20400730">
            <a:off x="3814235" y="3954028"/>
            <a:ext cx="1775543" cy="52982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69951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291A4D2-5542-4D87-B21F-7C31AFCBD7BB}"/>
              </a:ext>
            </a:extLst>
          </p:cNvPr>
          <p:cNvSpPr txBox="1">
            <a:spLocks/>
          </p:cNvSpPr>
          <p:nvPr/>
        </p:nvSpPr>
        <p:spPr>
          <a:xfrm>
            <a:off x="1985939" y="4439264"/>
            <a:ext cx="7498080" cy="1143000"/>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42950" indent="-742950" algn="ctr">
              <a:buFont typeface="+mj-lt"/>
              <a:buAutoNum type="alphaUcPeriod" startAt="3"/>
            </a:pPr>
            <a:endParaRPr lang="en-US" sz="4000" dirty="0"/>
          </a:p>
        </p:txBody>
      </p:sp>
      <p:sp>
        <p:nvSpPr>
          <p:cNvPr id="3" name="TextBox 2">
            <a:extLst>
              <a:ext uri="{FF2B5EF4-FFF2-40B4-BE49-F238E27FC236}">
                <a16:creationId xmlns:a16="http://schemas.microsoft.com/office/drawing/2014/main" id="{A1DC5CAF-631D-4F67-AFCA-D589DA4920C4}"/>
              </a:ext>
            </a:extLst>
          </p:cNvPr>
          <p:cNvSpPr txBox="1"/>
          <p:nvPr/>
        </p:nvSpPr>
        <p:spPr>
          <a:xfrm>
            <a:off x="476864" y="2654710"/>
            <a:ext cx="11238271" cy="523220"/>
          </a:xfrm>
          <a:prstGeom prst="rect">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514350" indent="-514350" algn="ctr">
              <a:buFont typeface="+mj-lt"/>
              <a:buAutoNum type="arabicPeriod" startAt="5"/>
            </a:pPr>
            <a:r>
              <a:rPr lang="en-US" sz="2800" b="1" dirty="0" err="1">
                <a:solidFill>
                  <a:schemeClr val="bg1"/>
                </a:solidFill>
              </a:rPr>
              <a:t>Hubungan</a:t>
            </a:r>
            <a:r>
              <a:rPr lang="en-US" sz="2800" b="1" dirty="0">
                <a:solidFill>
                  <a:schemeClr val="bg1"/>
                </a:solidFill>
              </a:rPr>
              <a:t> </a:t>
            </a:r>
            <a:r>
              <a:rPr lang="en-US" sz="2800" b="1" dirty="0" err="1">
                <a:solidFill>
                  <a:schemeClr val="bg1"/>
                </a:solidFill>
              </a:rPr>
              <a:t>Dengan</a:t>
            </a:r>
            <a:r>
              <a:rPr lang="en-US" sz="2800" b="1" dirty="0">
                <a:solidFill>
                  <a:schemeClr val="bg1"/>
                </a:solidFill>
              </a:rPr>
              <a:t>  </a:t>
            </a:r>
            <a:r>
              <a:rPr lang="en-US" sz="2800" b="1" dirty="0" err="1">
                <a:solidFill>
                  <a:schemeClr val="bg1"/>
                </a:solidFill>
              </a:rPr>
              <a:t>Perundang-undangan</a:t>
            </a:r>
            <a:r>
              <a:rPr lang="en-US" sz="2800" b="1" dirty="0">
                <a:solidFill>
                  <a:schemeClr val="bg1"/>
                </a:solidFill>
              </a:rPr>
              <a:t> </a:t>
            </a:r>
            <a:r>
              <a:rPr lang="en-US" sz="2800" b="1" dirty="0" err="1">
                <a:solidFill>
                  <a:schemeClr val="bg1"/>
                </a:solidFill>
              </a:rPr>
              <a:t>Terkait</a:t>
            </a:r>
            <a:endParaRPr lang="en-US" sz="2800" dirty="0">
              <a:solidFill>
                <a:schemeClr val="bg1"/>
              </a:solidFill>
            </a:endParaRPr>
          </a:p>
        </p:txBody>
      </p:sp>
      <p:sp>
        <p:nvSpPr>
          <p:cNvPr id="4" name="Date Placeholder 3">
            <a:extLst>
              <a:ext uri="{FF2B5EF4-FFF2-40B4-BE49-F238E27FC236}">
                <a16:creationId xmlns:a16="http://schemas.microsoft.com/office/drawing/2014/main" id="{30F3B997-A02E-4F3C-9D16-523248F74E60}"/>
              </a:ext>
            </a:extLst>
          </p:cNvPr>
          <p:cNvSpPr>
            <a:spLocks noGrp="1"/>
          </p:cNvSpPr>
          <p:nvPr>
            <p:ph type="dt" sz="half" idx="10"/>
          </p:nvPr>
        </p:nvSpPr>
        <p:spPr/>
        <p:txBody>
          <a:bodyPr/>
          <a:lstStyle/>
          <a:p>
            <a:fld id="{E50FAE5B-9A6B-43FB-80B2-1E7E9D597503}" type="datetime1">
              <a:rPr lang="en-US" smtClean="0"/>
              <a:t>11/14/2022</a:t>
            </a:fld>
            <a:endParaRPr lang="en-US" dirty="0"/>
          </a:p>
        </p:txBody>
      </p:sp>
      <p:sp>
        <p:nvSpPr>
          <p:cNvPr id="5" name="Slide Number Placeholder 4">
            <a:extLst>
              <a:ext uri="{FF2B5EF4-FFF2-40B4-BE49-F238E27FC236}">
                <a16:creationId xmlns:a16="http://schemas.microsoft.com/office/drawing/2014/main" id="{467742E7-43E4-45DF-9311-D76151115957}"/>
              </a:ext>
            </a:extLst>
          </p:cNvPr>
          <p:cNvSpPr>
            <a:spLocks noGrp="1"/>
          </p:cNvSpPr>
          <p:nvPr>
            <p:ph type="sldNum" sz="quarter" idx="12"/>
          </p:nvPr>
        </p:nvSpPr>
        <p:spPr/>
        <p:txBody>
          <a:bodyPr/>
          <a:lstStyle/>
          <a:p>
            <a:fld id="{3A98EE3D-8CD1-4C3F-BD1C-C98C9596463C}" type="slidenum">
              <a:rPr lang="en-US" smtClean="0"/>
              <a:t>57</a:t>
            </a:fld>
            <a:endParaRPr lang="en-US" dirty="0"/>
          </a:p>
        </p:txBody>
      </p:sp>
    </p:spTree>
    <p:extLst>
      <p:ext uri="{BB962C8B-B14F-4D97-AF65-F5344CB8AC3E}">
        <p14:creationId xmlns:p14="http://schemas.microsoft.com/office/powerpoint/2010/main" val="37638640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50864E-B123-42FA-A19F-7558DE3CAE59}"/>
              </a:ext>
            </a:extLst>
          </p:cNvPr>
          <p:cNvSpPr>
            <a:spLocks noGrp="1"/>
          </p:cNvSpPr>
          <p:nvPr>
            <p:ph type="dt" sz="half" idx="10"/>
          </p:nvPr>
        </p:nvSpPr>
        <p:spPr/>
        <p:txBody>
          <a:bodyPr/>
          <a:lstStyle/>
          <a:p>
            <a:fld id="{6A2912B3-1E4E-4ADA-B3ED-6CA5ABCD14EF}" type="datetime1">
              <a:rPr lang="en-US" smtClean="0"/>
              <a:t>11/14/2022</a:t>
            </a:fld>
            <a:endParaRPr lang="en-US" dirty="0"/>
          </a:p>
        </p:txBody>
      </p:sp>
      <p:sp>
        <p:nvSpPr>
          <p:cNvPr id="3" name="Slide Number Placeholder 2">
            <a:extLst>
              <a:ext uri="{FF2B5EF4-FFF2-40B4-BE49-F238E27FC236}">
                <a16:creationId xmlns:a16="http://schemas.microsoft.com/office/drawing/2014/main" id="{0873B9DD-4E09-45D0-8270-83F372E0F96C}"/>
              </a:ext>
            </a:extLst>
          </p:cNvPr>
          <p:cNvSpPr>
            <a:spLocks noGrp="1"/>
          </p:cNvSpPr>
          <p:nvPr>
            <p:ph type="sldNum" sz="quarter" idx="12"/>
          </p:nvPr>
        </p:nvSpPr>
        <p:spPr/>
        <p:txBody>
          <a:bodyPr/>
          <a:lstStyle/>
          <a:p>
            <a:fld id="{3A98EE3D-8CD1-4C3F-BD1C-C98C9596463C}" type="slidenum">
              <a:rPr lang="en-US" smtClean="0"/>
              <a:t>58</a:t>
            </a:fld>
            <a:endParaRPr lang="en-US" dirty="0"/>
          </a:p>
        </p:txBody>
      </p:sp>
      <p:sp>
        <p:nvSpPr>
          <p:cNvPr id="5" name="Content Placeholder 2">
            <a:extLst>
              <a:ext uri="{FF2B5EF4-FFF2-40B4-BE49-F238E27FC236}">
                <a16:creationId xmlns:a16="http://schemas.microsoft.com/office/drawing/2014/main" id="{584CAD6C-D2D7-46FF-9B08-6B8CABCB7328}"/>
              </a:ext>
            </a:extLst>
          </p:cNvPr>
          <p:cNvSpPr txBox="1">
            <a:spLocks/>
          </p:cNvSpPr>
          <p:nvPr/>
        </p:nvSpPr>
        <p:spPr>
          <a:xfrm>
            <a:off x="501376" y="1320693"/>
            <a:ext cx="10912621" cy="4373176"/>
          </a:xfrm>
          <a:prstGeom prst="rect">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642366" indent="-514350">
              <a:buClrTx/>
              <a:buFont typeface="+mj-lt"/>
              <a:buAutoNum type="alphaLcPeriod"/>
            </a:pPr>
            <a:r>
              <a:rPr lang="en-US" sz="2800" b="1" dirty="0" err="1"/>
              <a:t>Hubungan</a:t>
            </a:r>
            <a:r>
              <a:rPr lang="en-US" sz="2800" b="1" dirty="0"/>
              <a:t> </a:t>
            </a:r>
            <a:r>
              <a:rPr lang="en-US" sz="2800" b="1" dirty="0" err="1"/>
              <a:t>dengan</a:t>
            </a:r>
            <a:r>
              <a:rPr lang="en-US" sz="2800" b="1" dirty="0"/>
              <a:t>  </a:t>
            </a:r>
            <a:r>
              <a:rPr lang="en-US" sz="2800" b="1" dirty="0" err="1"/>
              <a:t>Peraturan</a:t>
            </a:r>
            <a:r>
              <a:rPr lang="en-US" sz="2800" b="1" dirty="0"/>
              <a:t> </a:t>
            </a:r>
            <a:r>
              <a:rPr lang="en-US" sz="2800" b="1" dirty="0" err="1"/>
              <a:t>Perundang-Undangan</a:t>
            </a:r>
            <a:r>
              <a:rPr lang="en-US" sz="2800" b="1" dirty="0"/>
              <a:t> </a:t>
            </a:r>
            <a:r>
              <a:rPr lang="en-US" sz="2800" b="1" dirty="0" err="1"/>
              <a:t>Transportasi</a:t>
            </a:r>
            <a:endParaRPr lang="en-US" sz="2800" b="1" dirty="0"/>
          </a:p>
          <a:p>
            <a:pPr marL="916686" lvl="1" indent="-514350">
              <a:buClrTx/>
              <a:buFont typeface="+mj-lt"/>
              <a:buAutoNum type="arabicParenR"/>
            </a:pPr>
            <a:r>
              <a:rPr lang="en-US" sz="2800" b="1" dirty="0"/>
              <a:t>UU NO.17. TH 2008 </a:t>
            </a:r>
            <a:r>
              <a:rPr lang="en-US" sz="2800" b="1" dirty="0" err="1"/>
              <a:t>ttg</a:t>
            </a:r>
            <a:r>
              <a:rPr lang="en-US" sz="2800" b="1" dirty="0"/>
              <a:t> </a:t>
            </a:r>
            <a:r>
              <a:rPr lang="en-US" sz="2800" b="1" dirty="0" err="1"/>
              <a:t>Pelayaran</a:t>
            </a:r>
            <a:r>
              <a:rPr lang="en-US" sz="2800" b="1" dirty="0"/>
              <a:t> :</a:t>
            </a:r>
          </a:p>
          <a:p>
            <a:pPr marL="916686" lvl="1" indent="-514350">
              <a:buClrTx/>
              <a:buFont typeface="+mj-lt"/>
              <a:buAutoNum type="arabicParenR"/>
            </a:pPr>
            <a:r>
              <a:rPr lang="en-US" sz="2800" b="1" dirty="0"/>
              <a:t>UU  NO. 1 TH 2009 </a:t>
            </a:r>
            <a:r>
              <a:rPr lang="en-US" sz="2800" b="1" dirty="0" err="1"/>
              <a:t>ttg</a:t>
            </a:r>
            <a:r>
              <a:rPr lang="en-US" sz="2800" b="1" dirty="0"/>
              <a:t>  </a:t>
            </a:r>
            <a:r>
              <a:rPr lang="en-US" sz="2800" b="1" dirty="0" err="1"/>
              <a:t>Penerbangan</a:t>
            </a:r>
            <a:endParaRPr lang="en-US" sz="2800" b="1" dirty="0"/>
          </a:p>
          <a:p>
            <a:pPr marL="916686" lvl="1" indent="-514350">
              <a:buClrTx/>
              <a:buFont typeface="+mj-lt"/>
              <a:buAutoNum type="arabicParenR"/>
            </a:pPr>
            <a:r>
              <a:rPr lang="en-US" sz="2800" b="1" dirty="0"/>
              <a:t>UU NO. 23 TH 2007 </a:t>
            </a:r>
            <a:r>
              <a:rPr lang="en-US" sz="2800" b="1" dirty="0" err="1"/>
              <a:t>ttg</a:t>
            </a:r>
            <a:r>
              <a:rPr lang="en-US" sz="2800" b="1" dirty="0"/>
              <a:t> </a:t>
            </a:r>
            <a:r>
              <a:rPr lang="en-US" sz="2800" b="1" dirty="0" err="1"/>
              <a:t>Perkeretaapian</a:t>
            </a:r>
            <a:endParaRPr lang="en-US" sz="2800" b="1" dirty="0"/>
          </a:p>
          <a:p>
            <a:pPr marL="916686" lvl="1" indent="-514350">
              <a:buClrTx/>
              <a:buFont typeface="+mj-lt"/>
              <a:buAutoNum type="arabicParenR"/>
            </a:pPr>
            <a:r>
              <a:rPr lang="en-US" sz="2800" b="1" dirty="0"/>
              <a:t>UU NO . 38 TH 2004  </a:t>
            </a:r>
            <a:r>
              <a:rPr lang="en-US" sz="2800" b="1" dirty="0" err="1"/>
              <a:t>ttg</a:t>
            </a:r>
            <a:r>
              <a:rPr lang="en-US" sz="2800" b="1" dirty="0"/>
              <a:t> Jalan</a:t>
            </a:r>
          </a:p>
          <a:p>
            <a:pPr marL="916686" lvl="1" indent="-514350">
              <a:buClrTx/>
              <a:buFont typeface="+mj-lt"/>
              <a:buAutoNum type="arabicParenR"/>
            </a:pPr>
            <a:r>
              <a:rPr lang="en-US" sz="2800" b="1" dirty="0"/>
              <a:t>UU NO,. 22 TH 2009 </a:t>
            </a:r>
            <a:r>
              <a:rPr lang="en-US" sz="2800" b="1" dirty="0" err="1"/>
              <a:t>ttg</a:t>
            </a:r>
            <a:r>
              <a:rPr lang="en-US" sz="2800" b="1" dirty="0"/>
              <a:t> LLAJ</a:t>
            </a:r>
          </a:p>
          <a:p>
            <a:pPr marL="402336" lvl="1" indent="0">
              <a:buClrTx/>
              <a:buNone/>
            </a:pPr>
            <a:endParaRPr lang="en-US" sz="2000" b="1" dirty="0"/>
          </a:p>
          <a:p>
            <a:endParaRPr lang="en-US" dirty="0"/>
          </a:p>
        </p:txBody>
      </p:sp>
    </p:spTree>
    <p:extLst>
      <p:ext uri="{BB962C8B-B14F-4D97-AF65-F5344CB8AC3E}">
        <p14:creationId xmlns:p14="http://schemas.microsoft.com/office/powerpoint/2010/main" val="28608251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50864E-B123-42FA-A19F-7558DE3CAE59}"/>
              </a:ext>
            </a:extLst>
          </p:cNvPr>
          <p:cNvSpPr>
            <a:spLocks noGrp="1"/>
          </p:cNvSpPr>
          <p:nvPr>
            <p:ph type="dt" sz="half" idx="10"/>
          </p:nvPr>
        </p:nvSpPr>
        <p:spPr/>
        <p:txBody>
          <a:bodyPr/>
          <a:lstStyle/>
          <a:p>
            <a:fld id="{6A2912B3-1E4E-4ADA-B3ED-6CA5ABCD14EF}" type="datetime1">
              <a:rPr lang="en-US" smtClean="0"/>
              <a:t>11/14/2022</a:t>
            </a:fld>
            <a:endParaRPr lang="en-US" dirty="0"/>
          </a:p>
        </p:txBody>
      </p:sp>
      <p:sp>
        <p:nvSpPr>
          <p:cNvPr id="3" name="Slide Number Placeholder 2">
            <a:extLst>
              <a:ext uri="{FF2B5EF4-FFF2-40B4-BE49-F238E27FC236}">
                <a16:creationId xmlns:a16="http://schemas.microsoft.com/office/drawing/2014/main" id="{0873B9DD-4E09-45D0-8270-83F372E0F96C}"/>
              </a:ext>
            </a:extLst>
          </p:cNvPr>
          <p:cNvSpPr>
            <a:spLocks noGrp="1"/>
          </p:cNvSpPr>
          <p:nvPr>
            <p:ph type="sldNum" sz="quarter" idx="12"/>
          </p:nvPr>
        </p:nvSpPr>
        <p:spPr/>
        <p:txBody>
          <a:bodyPr/>
          <a:lstStyle/>
          <a:p>
            <a:fld id="{3A98EE3D-8CD1-4C3F-BD1C-C98C9596463C}" type="slidenum">
              <a:rPr lang="en-US" smtClean="0"/>
              <a:t>59</a:t>
            </a:fld>
            <a:endParaRPr lang="en-US" dirty="0"/>
          </a:p>
        </p:txBody>
      </p:sp>
      <p:sp>
        <p:nvSpPr>
          <p:cNvPr id="4" name="Rounded Rectangle 4">
            <a:extLst>
              <a:ext uri="{FF2B5EF4-FFF2-40B4-BE49-F238E27FC236}">
                <a16:creationId xmlns:a16="http://schemas.microsoft.com/office/drawing/2014/main" id="{35868F75-78EE-4942-9257-3CA91964B6D6}"/>
              </a:ext>
            </a:extLst>
          </p:cNvPr>
          <p:cNvSpPr/>
          <p:nvPr/>
        </p:nvSpPr>
        <p:spPr>
          <a:xfrm>
            <a:off x="6618604" y="2346021"/>
            <a:ext cx="2500330" cy="571504"/>
          </a:xfrm>
          <a:prstGeom prst="roundRect">
            <a:avLst/>
          </a:prstGeom>
          <a:solidFill>
            <a:schemeClr val="accent4">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err="1"/>
              <a:t>Tataran</a:t>
            </a:r>
            <a:r>
              <a:rPr lang="en-US" b="1" dirty="0"/>
              <a:t> </a:t>
            </a:r>
            <a:r>
              <a:rPr lang="en-US" b="1" dirty="0" err="1"/>
              <a:t>Jaringan</a:t>
            </a:r>
            <a:r>
              <a:rPr lang="en-US" b="1" dirty="0"/>
              <a:t> </a:t>
            </a:r>
            <a:r>
              <a:rPr lang="en-US" b="1" dirty="0" err="1"/>
              <a:t>transportasi</a:t>
            </a:r>
            <a:endParaRPr lang="en-US" b="1" dirty="0"/>
          </a:p>
        </p:txBody>
      </p:sp>
      <p:sp>
        <p:nvSpPr>
          <p:cNvPr id="5" name="TextBox 4">
            <a:extLst>
              <a:ext uri="{FF2B5EF4-FFF2-40B4-BE49-F238E27FC236}">
                <a16:creationId xmlns:a16="http://schemas.microsoft.com/office/drawing/2014/main" id="{3DEABFCD-D7C8-46B6-BB57-5FF901B03B9B}"/>
              </a:ext>
            </a:extLst>
          </p:cNvPr>
          <p:cNvSpPr txBox="1"/>
          <p:nvPr/>
        </p:nvSpPr>
        <p:spPr>
          <a:xfrm>
            <a:off x="2546638" y="1631641"/>
            <a:ext cx="2714644" cy="707886"/>
          </a:xfrm>
          <a:prstGeom prst="rect">
            <a:avLst/>
          </a:prstGeom>
          <a:solidFill>
            <a:srgbClr val="FFC00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lvl="1"/>
            <a:r>
              <a:rPr lang="en-US" sz="2000" b="1" dirty="0" err="1">
                <a:solidFill>
                  <a:schemeClr val="tx1"/>
                </a:solidFill>
              </a:rPr>
              <a:t>Tatanan</a:t>
            </a:r>
            <a:r>
              <a:rPr lang="en-US" sz="2000" b="1" dirty="0">
                <a:solidFill>
                  <a:schemeClr val="tx1"/>
                </a:solidFill>
              </a:rPr>
              <a:t> </a:t>
            </a:r>
            <a:r>
              <a:rPr lang="en-US" sz="2000" b="1" dirty="0" err="1">
                <a:solidFill>
                  <a:schemeClr val="tx1"/>
                </a:solidFill>
              </a:rPr>
              <a:t>Kepelabuhanan</a:t>
            </a:r>
            <a:endParaRPr lang="en-US" b="1" dirty="0">
              <a:solidFill>
                <a:schemeClr val="tx1"/>
              </a:solidFill>
            </a:endParaRPr>
          </a:p>
        </p:txBody>
      </p:sp>
      <p:sp>
        <p:nvSpPr>
          <p:cNvPr id="6" name="TextBox 5">
            <a:extLst>
              <a:ext uri="{FF2B5EF4-FFF2-40B4-BE49-F238E27FC236}">
                <a16:creationId xmlns:a16="http://schemas.microsoft.com/office/drawing/2014/main" id="{B0D00334-E77C-4D73-8024-6413BDF8C2AF}"/>
              </a:ext>
            </a:extLst>
          </p:cNvPr>
          <p:cNvSpPr txBox="1"/>
          <p:nvPr/>
        </p:nvSpPr>
        <p:spPr>
          <a:xfrm>
            <a:off x="2546638" y="2917525"/>
            <a:ext cx="2714644" cy="400110"/>
          </a:xfrm>
          <a:prstGeom prst="rect">
            <a:avLst/>
          </a:prstGeom>
          <a:solidFill>
            <a:srgbClr val="FFC00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lvl="1"/>
            <a:r>
              <a:rPr lang="en-US" sz="2000" b="1" dirty="0" err="1">
                <a:solidFill>
                  <a:schemeClr val="tx1"/>
                </a:solidFill>
              </a:rPr>
              <a:t>Jaringan</a:t>
            </a:r>
            <a:r>
              <a:rPr lang="en-US" sz="2000" b="1" dirty="0">
                <a:solidFill>
                  <a:schemeClr val="tx1"/>
                </a:solidFill>
              </a:rPr>
              <a:t> </a:t>
            </a:r>
            <a:r>
              <a:rPr lang="en-US" sz="2000" b="1" dirty="0" err="1">
                <a:solidFill>
                  <a:schemeClr val="tx1"/>
                </a:solidFill>
              </a:rPr>
              <a:t>Trayek</a:t>
            </a:r>
            <a:r>
              <a:rPr lang="en-US" sz="2000" b="1" dirty="0">
                <a:solidFill>
                  <a:schemeClr val="tx1"/>
                </a:solidFill>
              </a:rPr>
              <a:t> </a:t>
            </a:r>
            <a:endParaRPr lang="en-US" b="1" dirty="0">
              <a:solidFill>
                <a:schemeClr val="tx1"/>
              </a:solidFill>
            </a:endParaRPr>
          </a:p>
        </p:txBody>
      </p:sp>
      <p:cxnSp>
        <p:nvCxnSpPr>
          <p:cNvPr id="7" name="Straight Arrow Connector 6">
            <a:extLst>
              <a:ext uri="{FF2B5EF4-FFF2-40B4-BE49-F238E27FC236}">
                <a16:creationId xmlns:a16="http://schemas.microsoft.com/office/drawing/2014/main" id="{3406AF07-C485-4F92-A83C-CF55C50306A4}"/>
              </a:ext>
            </a:extLst>
          </p:cNvPr>
          <p:cNvCxnSpPr>
            <a:stCxn id="5" idx="3"/>
            <a:endCxn id="14" idx="5"/>
          </p:cNvCxnSpPr>
          <p:nvPr/>
        </p:nvCxnSpPr>
        <p:spPr>
          <a:xfrm flipV="1">
            <a:off x="5261282" y="1845955"/>
            <a:ext cx="1196587" cy="13962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EF9CA1-DE92-4021-9902-4D0608A01C72}"/>
              </a:ext>
            </a:extLst>
          </p:cNvPr>
          <p:cNvCxnSpPr>
            <a:stCxn id="6" idx="3"/>
            <a:endCxn id="15" idx="5"/>
          </p:cNvCxnSpPr>
          <p:nvPr/>
        </p:nvCxnSpPr>
        <p:spPr>
          <a:xfrm>
            <a:off x="5261282" y="3117580"/>
            <a:ext cx="1268025" cy="30001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F678D34-EF7F-489B-AED7-1754079AB546}"/>
              </a:ext>
            </a:extLst>
          </p:cNvPr>
          <p:cNvSpPr/>
          <p:nvPr/>
        </p:nvSpPr>
        <p:spPr>
          <a:xfrm>
            <a:off x="2546638" y="4703475"/>
            <a:ext cx="2571768" cy="785818"/>
          </a:xfrm>
          <a:prstGeom prst="rect">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solidFill>
                  <a:schemeClr val="tx1"/>
                </a:solidFill>
              </a:rPr>
              <a:t>RENCANA INDUK KEPELABUHAN</a:t>
            </a:r>
          </a:p>
        </p:txBody>
      </p:sp>
      <p:sp>
        <p:nvSpPr>
          <p:cNvPr id="10" name="Rounded Rectangle 14">
            <a:extLst>
              <a:ext uri="{FF2B5EF4-FFF2-40B4-BE49-F238E27FC236}">
                <a16:creationId xmlns:a16="http://schemas.microsoft.com/office/drawing/2014/main" id="{3C6BABCA-E511-4BAC-9879-D2F780C56833}"/>
              </a:ext>
            </a:extLst>
          </p:cNvPr>
          <p:cNvSpPr/>
          <p:nvPr/>
        </p:nvSpPr>
        <p:spPr>
          <a:xfrm>
            <a:off x="6404290" y="3989095"/>
            <a:ext cx="2714644" cy="1071570"/>
          </a:xfrm>
          <a:prstGeom prst="roundRect">
            <a:avLst/>
          </a:prstGeom>
          <a:solidFill>
            <a:schemeClr val="accent4">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err="1"/>
              <a:t>Rencana</a:t>
            </a:r>
            <a:r>
              <a:rPr lang="en-US" b="1" dirty="0"/>
              <a:t> INDUK </a:t>
            </a:r>
            <a:r>
              <a:rPr lang="en-US" b="1" dirty="0" err="1"/>
              <a:t>Transportasi</a:t>
            </a:r>
            <a:r>
              <a:rPr lang="en-US" b="1" dirty="0"/>
              <a:t> </a:t>
            </a:r>
            <a:r>
              <a:rPr lang="en-US" b="1" dirty="0" err="1"/>
              <a:t>Tataran</a:t>
            </a:r>
            <a:r>
              <a:rPr lang="en-US" b="1" dirty="0"/>
              <a:t> Nasional</a:t>
            </a:r>
          </a:p>
        </p:txBody>
      </p:sp>
      <p:sp>
        <p:nvSpPr>
          <p:cNvPr id="11" name="Rounded Rectangle 15">
            <a:extLst>
              <a:ext uri="{FF2B5EF4-FFF2-40B4-BE49-F238E27FC236}">
                <a16:creationId xmlns:a16="http://schemas.microsoft.com/office/drawing/2014/main" id="{85D1110E-E935-4F07-A0C8-3277A3306506}"/>
              </a:ext>
            </a:extLst>
          </p:cNvPr>
          <p:cNvSpPr/>
          <p:nvPr/>
        </p:nvSpPr>
        <p:spPr>
          <a:xfrm>
            <a:off x="6475728" y="5203541"/>
            <a:ext cx="2714644" cy="1071570"/>
          </a:xfrm>
          <a:prstGeom prst="roundRect">
            <a:avLst/>
          </a:prstGeom>
          <a:solidFill>
            <a:schemeClr val="accent4">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err="1"/>
              <a:t>Rencana</a:t>
            </a:r>
            <a:r>
              <a:rPr lang="en-US" b="1" dirty="0"/>
              <a:t> </a:t>
            </a:r>
            <a:r>
              <a:rPr lang="en-US" b="1" dirty="0" err="1"/>
              <a:t>Induk</a:t>
            </a:r>
            <a:r>
              <a:rPr lang="en-US" b="1" dirty="0"/>
              <a:t> </a:t>
            </a:r>
            <a:r>
              <a:rPr lang="en-US" b="1" dirty="0" err="1"/>
              <a:t>Transportasi</a:t>
            </a:r>
            <a:r>
              <a:rPr lang="en-US" b="1" dirty="0"/>
              <a:t> </a:t>
            </a:r>
            <a:r>
              <a:rPr lang="en-US" b="1" dirty="0" err="1"/>
              <a:t>Tataran</a:t>
            </a:r>
            <a:r>
              <a:rPr lang="en-US" b="1" dirty="0"/>
              <a:t> </a:t>
            </a:r>
            <a:r>
              <a:rPr lang="en-US" b="1" dirty="0" err="1"/>
              <a:t>Provinsi</a:t>
            </a:r>
            <a:endParaRPr lang="en-US" b="1" dirty="0"/>
          </a:p>
        </p:txBody>
      </p:sp>
      <p:cxnSp>
        <p:nvCxnSpPr>
          <p:cNvPr id="12" name="Straight Arrow Connector 11">
            <a:extLst>
              <a:ext uri="{FF2B5EF4-FFF2-40B4-BE49-F238E27FC236}">
                <a16:creationId xmlns:a16="http://schemas.microsoft.com/office/drawing/2014/main" id="{ECD6A964-5BB5-48EF-83FA-AF27553DB4C4}"/>
              </a:ext>
            </a:extLst>
          </p:cNvPr>
          <p:cNvCxnSpPr>
            <a:endCxn id="10" idx="1"/>
          </p:cNvCxnSpPr>
          <p:nvPr/>
        </p:nvCxnSpPr>
        <p:spPr>
          <a:xfrm flipV="1">
            <a:off x="5118406" y="4524880"/>
            <a:ext cx="1285884" cy="5357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0A195EE-5D48-48DA-9719-F73CF5AB1438}"/>
              </a:ext>
            </a:extLst>
          </p:cNvPr>
          <p:cNvCxnSpPr/>
          <p:nvPr/>
        </p:nvCxnSpPr>
        <p:spPr>
          <a:xfrm>
            <a:off x="5118406" y="5060665"/>
            <a:ext cx="1357322" cy="7858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Parallelogram 13">
            <a:extLst>
              <a:ext uri="{FF2B5EF4-FFF2-40B4-BE49-F238E27FC236}">
                <a16:creationId xmlns:a16="http://schemas.microsoft.com/office/drawing/2014/main" id="{B18AA9E8-CD3B-4460-83FD-FE1C50DCE815}"/>
              </a:ext>
            </a:extLst>
          </p:cNvPr>
          <p:cNvSpPr/>
          <p:nvPr/>
        </p:nvSpPr>
        <p:spPr>
          <a:xfrm>
            <a:off x="6404290" y="1631641"/>
            <a:ext cx="2786082" cy="428628"/>
          </a:xfrm>
          <a:prstGeom prst="parallelogram">
            <a:avLst/>
          </a:prstGeom>
          <a:solidFill>
            <a:schemeClr val="accent4">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err="1"/>
              <a:t>Jaringan</a:t>
            </a:r>
            <a:r>
              <a:rPr lang="en-US" b="1" dirty="0"/>
              <a:t> </a:t>
            </a:r>
            <a:r>
              <a:rPr lang="en-US" b="1" dirty="0" err="1"/>
              <a:t>prasarana</a:t>
            </a:r>
            <a:endParaRPr lang="en-US" b="1" dirty="0"/>
          </a:p>
        </p:txBody>
      </p:sp>
      <p:sp>
        <p:nvSpPr>
          <p:cNvPr id="15" name="Parallelogram 14">
            <a:extLst>
              <a:ext uri="{FF2B5EF4-FFF2-40B4-BE49-F238E27FC236}">
                <a16:creationId xmlns:a16="http://schemas.microsoft.com/office/drawing/2014/main" id="{DBFE750B-0FA0-4477-B69F-86396CD74C99}"/>
              </a:ext>
            </a:extLst>
          </p:cNvPr>
          <p:cNvSpPr/>
          <p:nvPr/>
        </p:nvSpPr>
        <p:spPr>
          <a:xfrm>
            <a:off x="6475728" y="3203277"/>
            <a:ext cx="2786082" cy="428628"/>
          </a:xfrm>
          <a:prstGeom prst="parallelogram">
            <a:avLst/>
          </a:prstGeom>
          <a:solidFill>
            <a:schemeClr val="accent4">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err="1"/>
              <a:t>Jaringan</a:t>
            </a:r>
            <a:r>
              <a:rPr lang="en-US" b="1" dirty="0"/>
              <a:t> </a:t>
            </a:r>
            <a:r>
              <a:rPr lang="en-US" b="1" dirty="0" err="1"/>
              <a:t>pelayanan</a:t>
            </a:r>
            <a:endParaRPr lang="en-US" b="1" dirty="0"/>
          </a:p>
        </p:txBody>
      </p:sp>
      <p:sp>
        <p:nvSpPr>
          <p:cNvPr id="16" name="Down Arrow 24">
            <a:extLst>
              <a:ext uri="{FF2B5EF4-FFF2-40B4-BE49-F238E27FC236}">
                <a16:creationId xmlns:a16="http://schemas.microsoft.com/office/drawing/2014/main" id="{B4299EBD-7A5C-45B1-80EE-C09E9AABEEF0}"/>
              </a:ext>
            </a:extLst>
          </p:cNvPr>
          <p:cNvSpPr/>
          <p:nvPr/>
        </p:nvSpPr>
        <p:spPr>
          <a:xfrm>
            <a:off x="7475860" y="2131707"/>
            <a:ext cx="571504" cy="142876"/>
          </a:xfrm>
          <a:prstGeom prst="down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25">
            <a:extLst>
              <a:ext uri="{FF2B5EF4-FFF2-40B4-BE49-F238E27FC236}">
                <a16:creationId xmlns:a16="http://schemas.microsoft.com/office/drawing/2014/main" id="{DCB5EBEC-1CF2-4FE7-AF50-81387485B7D9}"/>
              </a:ext>
            </a:extLst>
          </p:cNvPr>
          <p:cNvSpPr/>
          <p:nvPr/>
        </p:nvSpPr>
        <p:spPr>
          <a:xfrm flipV="1">
            <a:off x="7618736" y="2917525"/>
            <a:ext cx="428628" cy="214314"/>
          </a:xfrm>
          <a:prstGeom prst="down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95349303-915A-42C7-AD35-8F83D2652139}"/>
              </a:ext>
            </a:extLst>
          </p:cNvPr>
          <p:cNvSpPr txBox="1">
            <a:spLocks/>
          </p:cNvSpPr>
          <p:nvPr/>
        </p:nvSpPr>
        <p:spPr>
          <a:xfrm>
            <a:off x="3146421" y="658078"/>
            <a:ext cx="7498080" cy="511872"/>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1" indent="-457200" rtl="0">
              <a:spcBef>
                <a:spcPct val="0"/>
              </a:spcBef>
              <a:buFont typeface="+mj-lt"/>
              <a:buAutoNum type="arabicParenR"/>
            </a:pPr>
            <a:r>
              <a:rPr lang="en-US" sz="2400" b="1" kern="0" dirty="0"/>
              <a:t>UU No.17. TH 2008 </a:t>
            </a:r>
            <a:r>
              <a:rPr lang="en-US" sz="2400" b="1" kern="0" dirty="0" err="1"/>
              <a:t>Ttg</a:t>
            </a:r>
            <a:r>
              <a:rPr lang="en-US" sz="2400" b="1" kern="0" dirty="0"/>
              <a:t> </a:t>
            </a:r>
            <a:r>
              <a:rPr lang="en-US" sz="2400" b="1" kern="0" dirty="0" err="1"/>
              <a:t>Pelayaran</a:t>
            </a:r>
            <a:r>
              <a:rPr lang="en-US" sz="2400" b="1" kern="0" dirty="0"/>
              <a:t> </a:t>
            </a:r>
            <a:endParaRPr lang="en-US" sz="2400" kern="0" dirty="0"/>
          </a:p>
        </p:txBody>
      </p:sp>
    </p:spTree>
    <p:extLst>
      <p:ext uri="{BB962C8B-B14F-4D97-AF65-F5344CB8AC3E}">
        <p14:creationId xmlns:p14="http://schemas.microsoft.com/office/powerpoint/2010/main" val="98577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97F2F6-CFA6-4A62-9E2E-F71A2FF766BD}"/>
              </a:ext>
            </a:extLst>
          </p:cNvPr>
          <p:cNvSpPr>
            <a:spLocks noGrp="1"/>
          </p:cNvSpPr>
          <p:nvPr>
            <p:ph type="dt" sz="half" idx="10"/>
          </p:nvPr>
        </p:nvSpPr>
        <p:spPr/>
        <p:txBody>
          <a:bodyPr/>
          <a:lstStyle/>
          <a:p>
            <a:fld id="{6A2912B3-1E4E-4ADA-B3ED-6CA5ABCD14EF}" type="datetime1">
              <a:rPr lang="en-US" smtClean="0"/>
              <a:t>11/14/2022</a:t>
            </a:fld>
            <a:endParaRPr lang="en-US" dirty="0"/>
          </a:p>
        </p:txBody>
      </p:sp>
      <p:sp>
        <p:nvSpPr>
          <p:cNvPr id="3" name="Slide Number Placeholder 2">
            <a:extLst>
              <a:ext uri="{FF2B5EF4-FFF2-40B4-BE49-F238E27FC236}">
                <a16:creationId xmlns:a16="http://schemas.microsoft.com/office/drawing/2014/main" id="{406E82A9-3303-4E76-A23E-0587DAE75E48}"/>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7" name="TextBox 6">
            <a:extLst>
              <a:ext uri="{FF2B5EF4-FFF2-40B4-BE49-F238E27FC236}">
                <a16:creationId xmlns:a16="http://schemas.microsoft.com/office/drawing/2014/main" id="{3C8F5A1E-E765-4A67-902C-A3CAC1AE1A82}"/>
              </a:ext>
            </a:extLst>
          </p:cNvPr>
          <p:cNvSpPr txBox="1"/>
          <p:nvPr/>
        </p:nvSpPr>
        <p:spPr>
          <a:xfrm>
            <a:off x="747422" y="609834"/>
            <a:ext cx="11004605" cy="964367"/>
          </a:xfrm>
          <a:prstGeom prst="rect">
            <a:avLst/>
          </a:prstGeom>
          <a:solidFill>
            <a:schemeClr val="accent1">
              <a:lumMod val="40000"/>
              <a:lumOff val="60000"/>
            </a:schemeClr>
          </a:solidFill>
        </p:spPr>
        <p:txBody>
          <a:bodyPr wrap="square" rtlCol="0">
            <a:spAutoFit/>
          </a:bodyPr>
          <a:lstStyle/>
          <a:p>
            <a:pPr marL="342900" marR="1256030" indent="-342900" algn="ctr">
              <a:lnSpc>
                <a:spcPts val="1800"/>
              </a:lnSpc>
              <a:spcBef>
                <a:spcPts val="1410"/>
              </a:spcBef>
              <a:spcAft>
                <a:spcPts val="0"/>
              </a:spcAft>
              <a:buFont typeface="+mj-lt"/>
              <a:buAutoNum type="arabicPeriod" startAt="2"/>
            </a:pPr>
            <a:r>
              <a:rPr lang="en-US" sz="2400" b="1"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Pembentukan</a:t>
            </a:r>
            <a:r>
              <a:rPr lang="en-US" sz="2400" b="1"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2400" b="1"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Peraturan</a:t>
            </a:r>
            <a:r>
              <a:rPr lang="en-US" sz="2400" b="1"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2400" b="1"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Perundang-undangan</a:t>
            </a:r>
            <a:r>
              <a:rPr lang="en-US" sz="2400" b="1"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2400" b="1"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Undang-undang</a:t>
            </a:r>
            <a:r>
              <a:rPr lang="en-US" sz="2400" b="1"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p>
          <a:p>
            <a:pPr marR="1256030" algn="ctr">
              <a:lnSpc>
                <a:spcPts val="1800"/>
              </a:lnSpc>
              <a:spcBef>
                <a:spcPts val="1410"/>
              </a:spcBef>
            </a:pPr>
            <a:r>
              <a:rPr lang="en-US" sz="2000" b="1" spc="-10" dirty="0">
                <a:solidFill>
                  <a:srgbClr val="000000"/>
                </a:solidFill>
                <a:latin typeface="Bookman Old Style" panose="02050604050505020204" pitchFamily="18" charset="0"/>
                <a:ea typeface="Times New Roman" panose="02020603050405020304" pitchFamily="18" charset="0"/>
                <a:cs typeface="Bookman Old Style" panose="02050604050505020204" pitchFamily="18" charset="0"/>
              </a:rPr>
              <a:t>(UNDANG-UNDANG </a:t>
            </a:r>
            <a:r>
              <a:rPr lang="en-US" sz="2000" b="1"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NOMOR 12 TAHUN 2011 )</a:t>
            </a:r>
            <a:endParaRPr lang="en-US" sz="2000" dirty="0"/>
          </a:p>
        </p:txBody>
      </p:sp>
      <p:sp>
        <p:nvSpPr>
          <p:cNvPr id="9" name="TextBox 8">
            <a:extLst>
              <a:ext uri="{FF2B5EF4-FFF2-40B4-BE49-F238E27FC236}">
                <a16:creationId xmlns:a16="http://schemas.microsoft.com/office/drawing/2014/main" id="{208277C9-EEC1-4C9D-8E1C-A0AF9BAA19A5}"/>
              </a:ext>
            </a:extLst>
          </p:cNvPr>
          <p:cNvSpPr txBox="1"/>
          <p:nvPr/>
        </p:nvSpPr>
        <p:spPr>
          <a:xfrm>
            <a:off x="850788" y="1911727"/>
            <a:ext cx="10018643" cy="1477328"/>
          </a:xfrm>
          <a:prstGeom prst="rect">
            <a:avLst/>
          </a:prstGeom>
          <a:solidFill>
            <a:schemeClr val="accent5">
              <a:lumMod val="40000"/>
              <a:lumOff val="60000"/>
            </a:schemeClr>
          </a:solidFill>
        </p:spPr>
        <p:txBody>
          <a:bodyPr wrap="square" rtlCol="0">
            <a:spAutoFit/>
          </a:bodyPr>
          <a:lstStyle/>
          <a:p>
            <a:pPr algn="just"/>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Peraturan</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Perundang-undangan</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adalah</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peraturan</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dirty="0">
                <a:solidFill>
                  <a:srgbClr val="000000"/>
                </a:solidFill>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tertulis</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yang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memuat</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norma</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hukum</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yang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mengikat</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1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secara</a:t>
            </a:r>
            <a:r>
              <a:rPr lang="en-US" sz="1800" spc="1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1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umum</a:t>
            </a:r>
            <a:r>
              <a:rPr lang="en-US" sz="1800" spc="1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dan  </a:t>
            </a:r>
            <a:r>
              <a:rPr lang="en-US" sz="1800" spc="1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dibentuk</a:t>
            </a:r>
            <a:r>
              <a:rPr lang="en-US" sz="1800" spc="1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1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atau</a:t>
            </a:r>
            <a:r>
              <a:rPr lang="en-US" sz="1800" spc="1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1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ditetapkan</a:t>
            </a:r>
            <a:r>
              <a:rPr lang="en-US" sz="1800" spc="1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oleh </a:t>
            </a:r>
            <a:r>
              <a:rPr lang="en-US" sz="1800"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lembaga</a:t>
            </a:r>
            <a:r>
              <a:rPr lang="en-US" sz="1800"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negara </a:t>
            </a:r>
            <a:r>
              <a:rPr lang="en-US" sz="1800"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atau</a:t>
            </a:r>
            <a:r>
              <a:rPr lang="en-US" sz="1800"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pejabat</a:t>
            </a:r>
            <a:r>
              <a:rPr lang="en-US" sz="1800"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yang </a:t>
            </a:r>
            <a:r>
              <a:rPr lang="en-US" sz="1800"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berwenang</a:t>
            </a:r>
            <a:r>
              <a:rPr lang="en-US" sz="1800"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melalui</a:t>
            </a:r>
            <a:r>
              <a:rPr lang="en-US" sz="1800"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prosedur</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yang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ditetapkan</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dalam</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Peraturan</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Perundang-undangan</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en-US" dirty="0"/>
          </a:p>
        </p:txBody>
      </p:sp>
      <p:sp>
        <p:nvSpPr>
          <p:cNvPr id="10" name="TextBox 9">
            <a:extLst>
              <a:ext uri="{FF2B5EF4-FFF2-40B4-BE49-F238E27FC236}">
                <a16:creationId xmlns:a16="http://schemas.microsoft.com/office/drawing/2014/main" id="{F418589D-0788-4213-BF35-387A70D7F564}"/>
              </a:ext>
            </a:extLst>
          </p:cNvPr>
          <p:cNvSpPr txBox="1"/>
          <p:nvPr/>
        </p:nvSpPr>
        <p:spPr>
          <a:xfrm>
            <a:off x="850788" y="1472029"/>
            <a:ext cx="1765189" cy="461665"/>
          </a:xfrm>
          <a:prstGeom prst="rect">
            <a:avLst/>
          </a:prstGeom>
          <a:noFill/>
        </p:spPr>
        <p:txBody>
          <a:bodyPr wrap="square" rtlCol="0">
            <a:spAutoFit/>
          </a:bodyPr>
          <a:lstStyle/>
          <a:p>
            <a:r>
              <a:rPr lang="en-US" sz="2400" b="1" dirty="0" err="1"/>
              <a:t>Pengertian</a:t>
            </a:r>
            <a:endParaRPr lang="en-US" sz="2400" b="1" dirty="0"/>
          </a:p>
        </p:txBody>
      </p:sp>
      <p:sp>
        <p:nvSpPr>
          <p:cNvPr id="11" name="TextBox 10">
            <a:extLst>
              <a:ext uri="{FF2B5EF4-FFF2-40B4-BE49-F238E27FC236}">
                <a16:creationId xmlns:a16="http://schemas.microsoft.com/office/drawing/2014/main" id="{4D05A98D-C177-4386-8B64-F9198FEF0109}"/>
              </a:ext>
            </a:extLst>
          </p:cNvPr>
          <p:cNvSpPr txBox="1"/>
          <p:nvPr/>
        </p:nvSpPr>
        <p:spPr>
          <a:xfrm>
            <a:off x="747422" y="3496769"/>
            <a:ext cx="10018643" cy="593560"/>
          </a:xfrm>
          <a:prstGeom prst="rect">
            <a:avLst/>
          </a:prstGeom>
          <a:noFill/>
        </p:spPr>
        <p:txBody>
          <a:bodyPr wrap="square" rtlCol="0">
            <a:spAutoFit/>
          </a:bodyPr>
          <a:lstStyle/>
          <a:p>
            <a:pPr marR="1297305">
              <a:lnSpc>
                <a:spcPts val="1900"/>
              </a:lnSpc>
              <a:spcBef>
                <a:spcPts val="0"/>
              </a:spcBef>
              <a:spcAft>
                <a:spcPts val="0"/>
              </a:spcAft>
            </a:pPr>
            <a:r>
              <a:rPr lang="en-US" sz="2400" spc="-10" dirty="0" err="1">
                <a:solidFill>
                  <a:srgbClr val="000000"/>
                </a:solidFill>
                <a:latin typeface="+mj-lt"/>
                <a:ea typeface="Times New Roman" panose="02020603050405020304" pitchFamily="18" charset="0"/>
                <a:cs typeface="Bookman Old Style" panose="02050604050505020204" pitchFamily="18" charset="0"/>
              </a:rPr>
              <a:t>J</a:t>
            </a:r>
            <a:r>
              <a:rPr lang="en-US" sz="2400" spc="-10" dirty="0" err="1">
                <a:solidFill>
                  <a:srgbClr val="000000"/>
                </a:solidFill>
                <a:effectLst/>
                <a:latin typeface="+mj-lt"/>
                <a:ea typeface="Times New Roman" panose="02020603050405020304" pitchFamily="18" charset="0"/>
                <a:cs typeface="Bookman Old Style" panose="02050604050505020204" pitchFamily="18" charset="0"/>
              </a:rPr>
              <a:t>enis</a:t>
            </a:r>
            <a:r>
              <a:rPr lang="en-US" sz="2400" spc="-10" dirty="0">
                <a:solidFill>
                  <a:srgbClr val="000000"/>
                </a:solidFill>
                <a:effectLst/>
                <a:latin typeface="+mj-lt"/>
                <a:ea typeface="Times New Roman" panose="02020603050405020304" pitchFamily="18" charset="0"/>
                <a:cs typeface="Bookman Old Style" panose="02050604050505020204" pitchFamily="18" charset="0"/>
              </a:rPr>
              <a:t>, </a:t>
            </a:r>
            <a:r>
              <a:rPr lang="en-US" sz="2400" spc="-10" dirty="0" err="1">
                <a:solidFill>
                  <a:srgbClr val="000000"/>
                </a:solidFill>
                <a:effectLst/>
                <a:latin typeface="+mj-lt"/>
                <a:ea typeface="Times New Roman" panose="02020603050405020304" pitchFamily="18" charset="0"/>
                <a:cs typeface="Bookman Old Style" panose="02050604050505020204" pitchFamily="18" charset="0"/>
              </a:rPr>
              <a:t>Hierarki</a:t>
            </a:r>
            <a:r>
              <a:rPr lang="en-US" sz="2400" spc="-10" dirty="0">
                <a:solidFill>
                  <a:srgbClr val="000000"/>
                </a:solidFill>
                <a:effectLst/>
                <a:latin typeface="+mj-lt"/>
                <a:ea typeface="Times New Roman" panose="02020603050405020304" pitchFamily="18" charset="0"/>
                <a:cs typeface="Bookman Old Style" panose="02050604050505020204" pitchFamily="18" charset="0"/>
              </a:rPr>
              <a:t>, Dan </a:t>
            </a:r>
            <a:r>
              <a:rPr lang="en-US" sz="2400" spc="-10" dirty="0" err="1">
                <a:solidFill>
                  <a:srgbClr val="000000"/>
                </a:solidFill>
                <a:effectLst/>
                <a:latin typeface="+mj-lt"/>
                <a:ea typeface="Times New Roman" panose="02020603050405020304" pitchFamily="18" charset="0"/>
                <a:cs typeface="Bookman Old Style" panose="02050604050505020204" pitchFamily="18" charset="0"/>
              </a:rPr>
              <a:t>Materi</a:t>
            </a:r>
            <a:r>
              <a:rPr lang="en-US" sz="2400" spc="-10" dirty="0">
                <a:solidFill>
                  <a:srgbClr val="000000"/>
                </a:solidFill>
                <a:effectLst/>
                <a:latin typeface="+mj-lt"/>
                <a:ea typeface="Times New Roman" panose="02020603050405020304" pitchFamily="18" charset="0"/>
                <a:cs typeface="Bookman Old Style" panose="02050604050505020204" pitchFamily="18" charset="0"/>
              </a:rPr>
              <a:t> </a:t>
            </a:r>
            <a:r>
              <a:rPr lang="en-US" sz="2400" spc="-10" dirty="0" err="1">
                <a:solidFill>
                  <a:srgbClr val="000000"/>
                </a:solidFill>
                <a:effectLst/>
                <a:latin typeface="+mj-lt"/>
                <a:ea typeface="Times New Roman" panose="02020603050405020304" pitchFamily="18" charset="0"/>
                <a:cs typeface="Bookman Old Style" panose="02050604050505020204" pitchFamily="18" charset="0"/>
              </a:rPr>
              <a:t>Muatan</a:t>
            </a:r>
            <a:r>
              <a:rPr lang="en-US" sz="2400" spc="-10" dirty="0">
                <a:solidFill>
                  <a:srgbClr val="000000"/>
                </a:solidFill>
                <a:effectLst/>
                <a:latin typeface="+mj-lt"/>
                <a:ea typeface="Times New Roman" panose="02020603050405020304" pitchFamily="18" charset="0"/>
                <a:cs typeface="Bookman Old Style" panose="02050604050505020204" pitchFamily="18" charset="0"/>
              </a:rPr>
              <a:t> </a:t>
            </a:r>
            <a:r>
              <a:rPr lang="en-US" sz="2400" spc="-10" dirty="0" err="1">
                <a:solidFill>
                  <a:srgbClr val="000000"/>
                </a:solidFill>
                <a:effectLst/>
                <a:latin typeface="+mj-lt"/>
                <a:ea typeface="Times New Roman" panose="02020603050405020304" pitchFamily="18" charset="0"/>
                <a:cs typeface="Bookman Old Style" panose="02050604050505020204" pitchFamily="18" charset="0"/>
              </a:rPr>
              <a:t>Peraturan</a:t>
            </a:r>
            <a:r>
              <a:rPr lang="en-US" sz="2400" spc="-10" dirty="0">
                <a:solidFill>
                  <a:srgbClr val="000000"/>
                </a:solidFill>
                <a:effectLst/>
                <a:latin typeface="+mj-lt"/>
                <a:ea typeface="Times New Roman" panose="02020603050405020304" pitchFamily="18" charset="0"/>
                <a:cs typeface="Bookman Old Style" panose="02050604050505020204" pitchFamily="18" charset="0"/>
              </a:rPr>
              <a:t> </a:t>
            </a:r>
            <a:r>
              <a:rPr lang="en-US" sz="2400" spc="-10" dirty="0" err="1">
                <a:solidFill>
                  <a:srgbClr val="000000"/>
                </a:solidFill>
                <a:effectLst/>
                <a:latin typeface="+mj-lt"/>
                <a:ea typeface="Times New Roman" panose="02020603050405020304" pitchFamily="18" charset="0"/>
                <a:cs typeface="Bookman Old Style" panose="02050604050505020204" pitchFamily="18" charset="0"/>
              </a:rPr>
              <a:t>Perundang</a:t>
            </a:r>
            <a:r>
              <a:rPr lang="en-US" sz="2400" spc="-10" dirty="0">
                <a:solidFill>
                  <a:srgbClr val="000000"/>
                </a:solidFill>
                <a:latin typeface="+mj-lt"/>
                <a:ea typeface="Times New Roman" panose="02020603050405020304" pitchFamily="18" charset="0"/>
                <a:cs typeface="Bookman Old Style" panose="02050604050505020204" pitchFamily="18" charset="0"/>
              </a:rPr>
              <a:t> </a:t>
            </a:r>
            <a:r>
              <a:rPr lang="en-US" sz="2400" spc="-10" dirty="0" err="1">
                <a:solidFill>
                  <a:srgbClr val="000000"/>
                </a:solidFill>
                <a:effectLst/>
                <a:latin typeface="+mj-lt"/>
                <a:ea typeface="Times New Roman" panose="02020603050405020304" pitchFamily="18" charset="0"/>
                <a:cs typeface="Bookman Old Style" panose="02050604050505020204" pitchFamily="18" charset="0"/>
              </a:rPr>
              <a:t>Undangan</a:t>
            </a:r>
            <a:r>
              <a:rPr lang="en-US" sz="2400" spc="-10" dirty="0">
                <a:solidFill>
                  <a:srgbClr val="000000"/>
                </a:solidFill>
                <a:effectLst/>
                <a:latin typeface="+mj-lt"/>
                <a:ea typeface="Times New Roman" panose="02020603050405020304" pitchFamily="18" charset="0"/>
                <a:cs typeface="Bookman Old Style" panose="02050604050505020204" pitchFamily="18" charset="0"/>
              </a:rPr>
              <a:t> </a:t>
            </a:r>
            <a:endParaRPr lang="en-US" sz="2400" dirty="0">
              <a:latin typeface="+mj-lt"/>
            </a:endParaRPr>
          </a:p>
        </p:txBody>
      </p:sp>
      <p:sp>
        <p:nvSpPr>
          <p:cNvPr id="12" name="TextBox 11">
            <a:extLst>
              <a:ext uri="{FF2B5EF4-FFF2-40B4-BE49-F238E27FC236}">
                <a16:creationId xmlns:a16="http://schemas.microsoft.com/office/drawing/2014/main" id="{2945A21A-B9C3-4C2A-972D-05D6B47251A7}"/>
              </a:ext>
            </a:extLst>
          </p:cNvPr>
          <p:cNvSpPr txBox="1"/>
          <p:nvPr/>
        </p:nvSpPr>
        <p:spPr>
          <a:xfrm>
            <a:off x="1224500" y="4345353"/>
            <a:ext cx="9644931" cy="2339102"/>
          </a:xfrm>
          <a:prstGeom prst="rect">
            <a:avLst/>
          </a:prstGeom>
          <a:solidFill>
            <a:schemeClr val="accent5">
              <a:lumMod val="40000"/>
              <a:lumOff val="60000"/>
            </a:schemeClr>
          </a:solidFill>
        </p:spPr>
        <p:txBody>
          <a:bodyPr wrap="square" rtlCol="0">
            <a:spAutoFit/>
          </a:bodyPr>
          <a:lstStyle/>
          <a:p>
            <a:r>
              <a:rPr lang="en-US" sz="2000"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Jenis</a:t>
            </a:r>
            <a:r>
              <a:rPr lang="en-US" sz="2000"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dan  </a:t>
            </a:r>
            <a:r>
              <a:rPr lang="en-US" sz="2000"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hierarki</a:t>
            </a:r>
            <a:r>
              <a:rPr lang="en-US" sz="2000"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2000"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Peraturan</a:t>
            </a:r>
            <a:r>
              <a:rPr lang="en-US" sz="2000"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2000"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Perundang-undangan</a:t>
            </a:r>
            <a:r>
              <a:rPr lang="en-US" sz="2000"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2000" spc="10" dirty="0">
                <a:solidFill>
                  <a:srgbClr val="000000"/>
                </a:solidFill>
                <a:latin typeface="Bookman Old Style" panose="02050604050505020204" pitchFamily="18" charset="0"/>
                <a:ea typeface="Times New Roman" panose="02020603050405020304" pitchFamily="18" charset="0"/>
                <a:cs typeface="Bookman Old Style" panose="02050604050505020204" pitchFamily="18" charset="0"/>
              </a:rPr>
              <a:t> </a:t>
            </a:r>
            <a:r>
              <a:rPr lang="en-US" sz="20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terdiri</a:t>
            </a:r>
            <a:r>
              <a:rPr lang="en-US" sz="20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20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atas</a:t>
            </a:r>
            <a:r>
              <a:rPr lang="en-US" sz="20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a:t>
            </a:r>
          </a:p>
          <a:p>
            <a:pPr marL="342900" indent="-342900">
              <a:buFont typeface="+mj-lt"/>
              <a:buAutoNum type="alphaLcPeriod"/>
            </a:pPr>
            <a:r>
              <a:rPr lang="en-US" sz="1800" spc="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Undang-Undang</a:t>
            </a:r>
            <a:r>
              <a:rPr lang="en-US" sz="1800" spc="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Dasar Negara </a:t>
            </a:r>
            <a:r>
              <a:rPr lang="en-US" sz="1800" spc="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Republik</a:t>
            </a:r>
            <a:r>
              <a:rPr lang="en-US" sz="1800" spc="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Indonesia </a:t>
            </a:r>
            <a:r>
              <a:rPr lang="en-US" sz="1800" spc="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Tahun</a:t>
            </a:r>
            <a:r>
              <a:rPr lang="en-US" sz="1800" spc="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1945;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mj-lt"/>
              <a:buAutoNum type="alphaLcPeriod"/>
            </a:pPr>
            <a:r>
              <a:rPr lang="en-US" sz="1800" spc="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Ketetapan</a:t>
            </a:r>
            <a:r>
              <a:rPr lang="en-US" sz="1800" spc="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Majelis</a:t>
            </a:r>
            <a:r>
              <a:rPr lang="en-US" sz="1800" spc="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Permusyawaratan</a:t>
            </a:r>
            <a:r>
              <a:rPr lang="en-US" sz="1800" spc="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Rakyat; </a:t>
            </a:r>
            <a:endParaRPr lang="en-US" spc="5"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mj-lt"/>
              <a:buAutoNum type="alphaLcPeriod"/>
            </a:pP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Undang-Undang</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Peraturan</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Pemerintah</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Pengganti</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Undang-Undang</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Peraturan</a:t>
            </a:r>
            <a:r>
              <a:rPr lang="en-US" sz="1800"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Pemerintah</a:t>
            </a:r>
            <a:r>
              <a:rPr lang="en-US" sz="1800"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endParaRPr lang="en-US" spc="1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mj-lt"/>
              <a:buAutoNum type="alphaLcPeriod"/>
            </a:pP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Peraturan</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Presiden</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mj-lt"/>
              <a:buAutoNum type="alphaLcPeriod"/>
            </a:pP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Peraturan</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Daerah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Provinsi</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dan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mj-lt"/>
              <a:buAutoNum type="alphaLcPeriod"/>
            </a:pP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Peraturan</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Daerah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Kabupaten</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/Kota. </a:t>
            </a:r>
            <a:endParaRPr lang="en-US" dirty="0"/>
          </a:p>
        </p:txBody>
      </p:sp>
      <p:sp>
        <p:nvSpPr>
          <p:cNvPr id="13" name="TextBox 12">
            <a:extLst>
              <a:ext uri="{FF2B5EF4-FFF2-40B4-BE49-F238E27FC236}">
                <a16:creationId xmlns:a16="http://schemas.microsoft.com/office/drawing/2014/main" id="{5AAD0BCF-6987-4349-A7AD-1D2C71ED021B}"/>
              </a:ext>
            </a:extLst>
          </p:cNvPr>
          <p:cNvSpPr txBox="1"/>
          <p:nvPr/>
        </p:nvSpPr>
        <p:spPr>
          <a:xfrm>
            <a:off x="556590" y="4418319"/>
            <a:ext cx="667910" cy="400110"/>
          </a:xfrm>
          <a:prstGeom prst="rect">
            <a:avLst/>
          </a:prstGeom>
          <a:noFill/>
        </p:spPr>
        <p:txBody>
          <a:bodyPr wrap="square" rtlCol="0">
            <a:spAutoFit/>
          </a:bodyPr>
          <a:lstStyle/>
          <a:p>
            <a:r>
              <a:rPr lang="en-US" sz="2000" dirty="0"/>
              <a:t>(1)</a:t>
            </a:r>
          </a:p>
        </p:txBody>
      </p:sp>
      <p:sp>
        <p:nvSpPr>
          <p:cNvPr id="14" name="TextBox 13">
            <a:extLst>
              <a:ext uri="{FF2B5EF4-FFF2-40B4-BE49-F238E27FC236}">
                <a16:creationId xmlns:a16="http://schemas.microsoft.com/office/drawing/2014/main" id="{321D40E7-4985-43F1-9EE5-0361CB6E57B7}"/>
              </a:ext>
            </a:extLst>
          </p:cNvPr>
          <p:cNvSpPr txBox="1"/>
          <p:nvPr/>
        </p:nvSpPr>
        <p:spPr>
          <a:xfrm>
            <a:off x="4221625" y="3997988"/>
            <a:ext cx="2028099" cy="400110"/>
          </a:xfrm>
          <a:prstGeom prst="rect">
            <a:avLst/>
          </a:prstGeom>
          <a:noFill/>
        </p:spPr>
        <p:txBody>
          <a:bodyPr wrap="square" rtlCol="0">
            <a:spAutoFit/>
          </a:bodyPr>
          <a:lstStyle/>
          <a:p>
            <a:r>
              <a:rPr lang="en-US" sz="2000" b="1" dirty="0" err="1"/>
              <a:t>Pasal</a:t>
            </a:r>
            <a:r>
              <a:rPr lang="en-US" sz="2000" b="1" dirty="0"/>
              <a:t> 7</a:t>
            </a:r>
          </a:p>
        </p:txBody>
      </p:sp>
    </p:spTree>
    <p:extLst>
      <p:ext uri="{BB962C8B-B14F-4D97-AF65-F5344CB8AC3E}">
        <p14:creationId xmlns:p14="http://schemas.microsoft.com/office/powerpoint/2010/main" val="40354019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348" y="665511"/>
            <a:ext cx="8575300" cy="654032"/>
          </a:xfrm>
        </p:spPr>
        <p:txBody>
          <a:bodyPr>
            <a:noAutofit/>
          </a:bodyPr>
          <a:lstStyle/>
          <a:p>
            <a:pPr marL="514350" lvl="1" indent="-514350" algn="ctr" rtl="0">
              <a:spcBef>
                <a:spcPct val="0"/>
              </a:spcBef>
              <a:buFont typeface="+mj-lt"/>
              <a:buAutoNum type="arabicParenR" startAt="2"/>
            </a:pPr>
            <a:r>
              <a:rPr lang="en-US" sz="2800" b="1" dirty="0" err="1"/>
              <a:t>Uu</a:t>
            </a:r>
            <a:r>
              <a:rPr lang="en-US" sz="2800" b="1" dirty="0"/>
              <a:t> No.1 . Th 2009 </a:t>
            </a:r>
            <a:r>
              <a:rPr lang="en-US" sz="2800" b="1" dirty="0" err="1"/>
              <a:t>Ttg</a:t>
            </a:r>
            <a:r>
              <a:rPr lang="en-US" sz="2800" b="1" dirty="0"/>
              <a:t> </a:t>
            </a:r>
            <a:r>
              <a:rPr lang="en-US" sz="2800" b="1" dirty="0" err="1"/>
              <a:t>Penerbangan</a:t>
            </a:r>
            <a:endParaRPr lang="en-US" sz="2800" dirty="0"/>
          </a:p>
        </p:txBody>
      </p:sp>
      <p:sp>
        <p:nvSpPr>
          <p:cNvPr id="5" name="Rounded Rectangle 4"/>
          <p:cNvSpPr/>
          <p:nvPr/>
        </p:nvSpPr>
        <p:spPr>
          <a:xfrm>
            <a:off x="6998426" y="2781905"/>
            <a:ext cx="2500330" cy="571504"/>
          </a:xfrm>
          <a:prstGeom prst="roundRect">
            <a:avLst/>
          </a:prstGeom>
          <a:solidFill>
            <a:schemeClr val="accent2">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err="1"/>
              <a:t>Tataran</a:t>
            </a:r>
            <a:r>
              <a:rPr lang="en-US" b="1" dirty="0"/>
              <a:t> </a:t>
            </a:r>
            <a:r>
              <a:rPr lang="en-US" b="1" dirty="0" err="1"/>
              <a:t>Jaringan</a:t>
            </a:r>
            <a:r>
              <a:rPr lang="en-US" b="1" dirty="0"/>
              <a:t> </a:t>
            </a:r>
            <a:r>
              <a:rPr lang="en-US" b="1" dirty="0" err="1"/>
              <a:t>transportasi</a:t>
            </a:r>
            <a:endParaRPr lang="en-US" b="1" dirty="0"/>
          </a:p>
        </p:txBody>
      </p:sp>
      <p:sp>
        <p:nvSpPr>
          <p:cNvPr id="7" name="TextBox 6"/>
          <p:cNvSpPr txBox="1"/>
          <p:nvPr/>
        </p:nvSpPr>
        <p:spPr>
          <a:xfrm>
            <a:off x="2497832" y="1924650"/>
            <a:ext cx="3643338" cy="646331"/>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err="1"/>
              <a:t>Tatanan</a:t>
            </a:r>
            <a:r>
              <a:rPr lang="en-US" b="1" dirty="0"/>
              <a:t> </a:t>
            </a:r>
            <a:r>
              <a:rPr lang="en-US" b="1" dirty="0" err="1"/>
              <a:t>Kebandarudaraan</a:t>
            </a:r>
            <a:r>
              <a:rPr lang="en-US" b="1" dirty="0"/>
              <a:t> </a:t>
            </a:r>
            <a:r>
              <a:rPr lang="en-US" b="1" dirty="0" err="1"/>
              <a:t>Nasional</a:t>
            </a:r>
            <a:endParaRPr lang="en-US" sz="2000" b="1" dirty="0"/>
          </a:p>
        </p:txBody>
      </p:sp>
      <p:sp>
        <p:nvSpPr>
          <p:cNvPr id="9" name="TextBox 8"/>
          <p:cNvSpPr txBox="1"/>
          <p:nvPr/>
        </p:nvSpPr>
        <p:spPr>
          <a:xfrm>
            <a:off x="2497832" y="2996219"/>
            <a:ext cx="3714776" cy="369332"/>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err="1"/>
              <a:t>Jaringan</a:t>
            </a:r>
            <a:r>
              <a:rPr lang="en-US" b="1" dirty="0"/>
              <a:t> </a:t>
            </a:r>
            <a:r>
              <a:rPr lang="en-US" b="1" dirty="0" err="1"/>
              <a:t>dan</a:t>
            </a:r>
            <a:r>
              <a:rPr lang="en-US" b="1" dirty="0"/>
              <a:t> </a:t>
            </a:r>
            <a:r>
              <a:rPr lang="en-US" b="1" dirty="0" err="1"/>
              <a:t>Rute</a:t>
            </a:r>
            <a:r>
              <a:rPr lang="en-US" b="1" dirty="0"/>
              <a:t> </a:t>
            </a:r>
            <a:r>
              <a:rPr lang="en-US" b="1" dirty="0" err="1"/>
              <a:t>Penerbangan</a:t>
            </a:r>
            <a:endParaRPr lang="en-US" sz="2000" b="1" dirty="0"/>
          </a:p>
        </p:txBody>
      </p:sp>
      <p:cxnSp>
        <p:nvCxnSpPr>
          <p:cNvPr id="11" name="Straight Arrow Connector 10"/>
          <p:cNvCxnSpPr>
            <a:stCxn id="7" idx="3"/>
            <a:endCxn id="29" idx="5"/>
          </p:cNvCxnSpPr>
          <p:nvPr/>
        </p:nvCxnSpPr>
        <p:spPr>
          <a:xfrm>
            <a:off x="6141171" y="2247815"/>
            <a:ext cx="696521" cy="34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3"/>
            <a:endCxn id="5" idx="1"/>
          </p:cNvCxnSpPr>
          <p:nvPr/>
        </p:nvCxnSpPr>
        <p:spPr>
          <a:xfrm flipV="1">
            <a:off x="6212608" y="3067657"/>
            <a:ext cx="785818" cy="113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354956" y="5139359"/>
            <a:ext cx="3571900" cy="785818"/>
          </a:xfrm>
          <a:prstGeom prst="rect">
            <a:avLst/>
          </a:prstGeom>
          <a:solidFill>
            <a:schemeClr val="accent4">
              <a:lumMod val="20000"/>
              <a:lumOff val="8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err="1">
                <a:solidFill>
                  <a:schemeClr val="tx1"/>
                </a:solidFill>
              </a:rPr>
              <a:t>Rencana</a:t>
            </a:r>
            <a:r>
              <a:rPr lang="en-US" sz="2400" b="1" dirty="0">
                <a:solidFill>
                  <a:schemeClr val="tx1"/>
                </a:solidFill>
              </a:rPr>
              <a:t> </a:t>
            </a:r>
            <a:r>
              <a:rPr lang="en-US" sz="2400" b="1" dirty="0" err="1">
                <a:solidFill>
                  <a:schemeClr val="tx1"/>
                </a:solidFill>
              </a:rPr>
              <a:t>induk</a:t>
            </a:r>
            <a:r>
              <a:rPr lang="en-US" sz="2400" b="1" dirty="0">
                <a:solidFill>
                  <a:schemeClr val="tx1"/>
                </a:solidFill>
              </a:rPr>
              <a:t> </a:t>
            </a:r>
            <a:r>
              <a:rPr lang="en-US" sz="2400" b="1" dirty="0" err="1">
                <a:solidFill>
                  <a:schemeClr val="tx1"/>
                </a:solidFill>
              </a:rPr>
              <a:t>nasional</a:t>
            </a:r>
            <a:r>
              <a:rPr lang="en-US" sz="2400" b="1" dirty="0">
                <a:solidFill>
                  <a:schemeClr val="tx1"/>
                </a:solidFill>
              </a:rPr>
              <a:t> </a:t>
            </a:r>
            <a:r>
              <a:rPr lang="en-US" sz="2400" b="1" dirty="0" err="1">
                <a:solidFill>
                  <a:schemeClr val="tx1"/>
                </a:solidFill>
              </a:rPr>
              <a:t>bandar</a:t>
            </a:r>
            <a:r>
              <a:rPr lang="en-US" sz="2400" b="1" dirty="0">
                <a:solidFill>
                  <a:schemeClr val="tx1"/>
                </a:solidFill>
              </a:rPr>
              <a:t> </a:t>
            </a:r>
            <a:r>
              <a:rPr lang="en-US" sz="2400" b="1" dirty="0" err="1">
                <a:solidFill>
                  <a:schemeClr val="tx1"/>
                </a:solidFill>
              </a:rPr>
              <a:t>udara</a:t>
            </a:r>
            <a:r>
              <a:rPr lang="en-US" sz="2400" b="1" dirty="0">
                <a:solidFill>
                  <a:schemeClr val="tx1"/>
                </a:solidFill>
              </a:rPr>
              <a:t> </a:t>
            </a:r>
          </a:p>
        </p:txBody>
      </p:sp>
      <p:sp>
        <p:nvSpPr>
          <p:cNvPr id="15" name="Rounded Rectangle 14"/>
          <p:cNvSpPr/>
          <p:nvPr/>
        </p:nvSpPr>
        <p:spPr>
          <a:xfrm>
            <a:off x="6784112" y="4424979"/>
            <a:ext cx="2714644" cy="1071570"/>
          </a:xfrm>
          <a:prstGeom prst="roundRect">
            <a:avLst/>
          </a:prstGeom>
          <a:solidFill>
            <a:schemeClr val="accent2">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err="1"/>
              <a:t>Rencana</a:t>
            </a:r>
            <a:r>
              <a:rPr lang="en-US" b="1" dirty="0"/>
              <a:t> </a:t>
            </a:r>
            <a:r>
              <a:rPr lang="en-US" b="1" dirty="0" err="1"/>
              <a:t>Induk</a:t>
            </a:r>
            <a:r>
              <a:rPr lang="en-US" b="1" dirty="0"/>
              <a:t> </a:t>
            </a:r>
            <a:r>
              <a:rPr lang="en-US" b="1" dirty="0" err="1"/>
              <a:t>Transportasi</a:t>
            </a:r>
            <a:r>
              <a:rPr lang="en-US" b="1" dirty="0"/>
              <a:t> </a:t>
            </a:r>
            <a:r>
              <a:rPr lang="en-US" b="1" dirty="0" err="1"/>
              <a:t>Tataran</a:t>
            </a:r>
            <a:r>
              <a:rPr lang="en-US" b="1" dirty="0"/>
              <a:t> Nasional</a:t>
            </a:r>
          </a:p>
        </p:txBody>
      </p:sp>
      <p:sp>
        <p:nvSpPr>
          <p:cNvPr id="16" name="Rounded Rectangle 15"/>
          <p:cNvSpPr/>
          <p:nvPr/>
        </p:nvSpPr>
        <p:spPr>
          <a:xfrm>
            <a:off x="6855550" y="5639425"/>
            <a:ext cx="2714644" cy="1071570"/>
          </a:xfrm>
          <a:prstGeom prst="roundRect">
            <a:avLst/>
          </a:prstGeom>
          <a:solidFill>
            <a:schemeClr val="accent2">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err="1"/>
              <a:t>Rencana</a:t>
            </a:r>
            <a:r>
              <a:rPr lang="en-US" b="1" dirty="0"/>
              <a:t> </a:t>
            </a:r>
            <a:r>
              <a:rPr lang="en-US" b="1" dirty="0" err="1"/>
              <a:t>Induk</a:t>
            </a:r>
            <a:r>
              <a:rPr lang="en-US" b="1" dirty="0"/>
              <a:t> </a:t>
            </a:r>
            <a:r>
              <a:rPr lang="en-US" b="1" dirty="0" err="1"/>
              <a:t>Transportasi</a:t>
            </a:r>
            <a:r>
              <a:rPr lang="en-US" b="1" dirty="0"/>
              <a:t> </a:t>
            </a:r>
            <a:r>
              <a:rPr lang="en-US" b="1" dirty="0" err="1"/>
              <a:t>Tataran</a:t>
            </a:r>
            <a:r>
              <a:rPr lang="en-US" b="1" dirty="0"/>
              <a:t> </a:t>
            </a:r>
            <a:r>
              <a:rPr lang="en-US" b="1" dirty="0" err="1"/>
              <a:t>Provinsi</a:t>
            </a:r>
            <a:endParaRPr lang="en-US" b="1" dirty="0"/>
          </a:p>
        </p:txBody>
      </p:sp>
      <p:cxnSp>
        <p:nvCxnSpPr>
          <p:cNvPr id="18" name="Straight Arrow Connector 17"/>
          <p:cNvCxnSpPr>
            <a:endCxn id="15" idx="1"/>
          </p:cNvCxnSpPr>
          <p:nvPr/>
        </p:nvCxnSpPr>
        <p:spPr>
          <a:xfrm flipV="1">
            <a:off x="5498228" y="4960765"/>
            <a:ext cx="1285884" cy="535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498228" y="5496549"/>
            <a:ext cx="1357322"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Parallelogram 28"/>
          <p:cNvSpPr/>
          <p:nvPr/>
        </p:nvSpPr>
        <p:spPr>
          <a:xfrm>
            <a:off x="6784112" y="2067525"/>
            <a:ext cx="2786082" cy="428628"/>
          </a:xfrm>
          <a:prstGeom prst="parallelogram">
            <a:avLst/>
          </a:prstGeom>
          <a:solidFill>
            <a:schemeClr val="accent2">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err="1"/>
              <a:t>Jaringan</a:t>
            </a:r>
            <a:r>
              <a:rPr lang="en-US" b="1" dirty="0"/>
              <a:t> </a:t>
            </a:r>
            <a:r>
              <a:rPr lang="en-US" b="1" dirty="0" err="1"/>
              <a:t>prasarana</a:t>
            </a:r>
            <a:endParaRPr lang="en-US" b="1" dirty="0"/>
          </a:p>
        </p:txBody>
      </p:sp>
      <p:sp>
        <p:nvSpPr>
          <p:cNvPr id="30" name="Parallelogram 29"/>
          <p:cNvSpPr/>
          <p:nvPr/>
        </p:nvSpPr>
        <p:spPr>
          <a:xfrm>
            <a:off x="6855550" y="3639161"/>
            <a:ext cx="2786082" cy="428628"/>
          </a:xfrm>
          <a:prstGeom prst="parallelogram">
            <a:avLst/>
          </a:prstGeom>
          <a:solidFill>
            <a:schemeClr val="accent2">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err="1"/>
              <a:t>Jaringan</a:t>
            </a:r>
            <a:r>
              <a:rPr lang="en-US" b="1" dirty="0"/>
              <a:t> </a:t>
            </a:r>
            <a:r>
              <a:rPr lang="en-US" b="1" dirty="0" err="1"/>
              <a:t>pelayanan</a:t>
            </a:r>
            <a:endParaRPr lang="en-US" b="1" dirty="0"/>
          </a:p>
        </p:txBody>
      </p:sp>
      <p:sp>
        <p:nvSpPr>
          <p:cNvPr id="31" name="Down Arrow 30"/>
          <p:cNvSpPr/>
          <p:nvPr/>
        </p:nvSpPr>
        <p:spPr>
          <a:xfrm>
            <a:off x="7855682" y="2567591"/>
            <a:ext cx="571504" cy="142876"/>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flipV="1">
            <a:off x="7998558" y="3353409"/>
            <a:ext cx="428628" cy="214314"/>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93" y="453233"/>
            <a:ext cx="10183761" cy="654032"/>
          </a:xfrm>
        </p:spPr>
        <p:txBody>
          <a:bodyPr>
            <a:noAutofit/>
          </a:bodyPr>
          <a:lstStyle/>
          <a:p>
            <a:pPr marL="457200" lvl="1" indent="-457200" algn="ctr" rtl="0">
              <a:spcBef>
                <a:spcPct val="0"/>
              </a:spcBef>
              <a:buFont typeface="+mj-lt"/>
              <a:buAutoNum type="arabicParenR" startAt="3"/>
            </a:pPr>
            <a:r>
              <a:rPr lang="en-US" sz="2400" b="1" dirty="0"/>
              <a:t>UU NO.23 . TH 2007 </a:t>
            </a:r>
            <a:r>
              <a:rPr lang="en-US" sz="2400" b="1" dirty="0" err="1"/>
              <a:t>ttg</a:t>
            </a:r>
            <a:r>
              <a:rPr lang="en-US" sz="2400" b="1" dirty="0"/>
              <a:t> </a:t>
            </a:r>
            <a:r>
              <a:rPr lang="en-US" sz="2400" b="1" dirty="0" err="1"/>
              <a:t>Perkeretaapian</a:t>
            </a:r>
            <a:endParaRPr lang="en-US" sz="2400" dirty="0"/>
          </a:p>
        </p:txBody>
      </p:sp>
      <p:sp>
        <p:nvSpPr>
          <p:cNvPr id="5" name="Rounded Rectangle 4"/>
          <p:cNvSpPr/>
          <p:nvPr/>
        </p:nvSpPr>
        <p:spPr>
          <a:xfrm>
            <a:off x="6953256" y="2000240"/>
            <a:ext cx="3143272" cy="571504"/>
          </a:xfrm>
          <a:prstGeom prst="roundRect">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err="1"/>
              <a:t>Tataran</a:t>
            </a:r>
            <a:r>
              <a:rPr lang="en-US" b="1" dirty="0"/>
              <a:t> </a:t>
            </a:r>
            <a:r>
              <a:rPr lang="en-US" b="1" dirty="0" err="1"/>
              <a:t>Jaringan</a:t>
            </a:r>
            <a:r>
              <a:rPr lang="en-US" b="1" dirty="0"/>
              <a:t> </a:t>
            </a:r>
            <a:r>
              <a:rPr lang="en-US" b="1" dirty="0" err="1"/>
              <a:t>transportasi</a:t>
            </a:r>
            <a:endParaRPr lang="en-US" b="1" dirty="0"/>
          </a:p>
        </p:txBody>
      </p:sp>
      <p:sp>
        <p:nvSpPr>
          <p:cNvPr id="7" name="TextBox 6"/>
          <p:cNvSpPr txBox="1"/>
          <p:nvPr/>
        </p:nvSpPr>
        <p:spPr>
          <a:xfrm>
            <a:off x="2881290" y="1357298"/>
            <a:ext cx="3643338" cy="369332"/>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a:t>TATANAN PERKERETAAPIAN</a:t>
            </a:r>
            <a:endParaRPr lang="en-US" dirty="0"/>
          </a:p>
        </p:txBody>
      </p:sp>
      <p:sp>
        <p:nvSpPr>
          <p:cNvPr id="9" name="TextBox 8"/>
          <p:cNvSpPr txBox="1"/>
          <p:nvPr/>
        </p:nvSpPr>
        <p:spPr>
          <a:xfrm>
            <a:off x="2809852" y="2714620"/>
            <a:ext cx="3714776" cy="369332"/>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err="1"/>
              <a:t>Jaringan</a:t>
            </a:r>
            <a:r>
              <a:rPr lang="en-US" b="1" dirty="0"/>
              <a:t> </a:t>
            </a:r>
            <a:r>
              <a:rPr lang="en-US" b="1" dirty="0" err="1"/>
              <a:t>Pelayanan</a:t>
            </a:r>
            <a:r>
              <a:rPr lang="en-US" b="1" dirty="0"/>
              <a:t> </a:t>
            </a:r>
            <a:r>
              <a:rPr lang="en-US" b="1" dirty="0" err="1"/>
              <a:t>Perkeretaapian</a:t>
            </a:r>
            <a:endParaRPr lang="en-US" sz="2000" b="1" dirty="0"/>
          </a:p>
        </p:txBody>
      </p:sp>
      <p:sp>
        <p:nvSpPr>
          <p:cNvPr id="14" name="Rectangle 13"/>
          <p:cNvSpPr/>
          <p:nvPr/>
        </p:nvSpPr>
        <p:spPr>
          <a:xfrm>
            <a:off x="2738414" y="4929198"/>
            <a:ext cx="3571900" cy="785818"/>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err="1">
                <a:solidFill>
                  <a:schemeClr val="tx1"/>
                </a:solidFill>
              </a:rPr>
              <a:t>Rencana</a:t>
            </a:r>
            <a:r>
              <a:rPr lang="en-US" sz="2400" b="1" dirty="0">
                <a:solidFill>
                  <a:schemeClr val="tx1"/>
                </a:solidFill>
              </a:rPr>
              <a:t> </a:t>
            </a:r>
            <a:r>
              <a:rPr lang="en-US" sz="2400" b="1" dirty="0" err="1">
                <a:solidFill>
                  <a:schemeClr val="tx1"/>
                </a:solidFill>
              </a:rPr>
              <a:t>induk</a:t>
            </a:r>
            <a:r>
              <a:rPr lang="en-US" sz="2400" b="1" dirty="0">
                <a:solidFill>
                  <a:schemeClr val="tx1"/>
                </a:solidFill>
              </a:rPr>
              <a:t> </a:t>
            </a:r>
            <a:r>
              <a:rPr lang="en-US" sz="2400" b="1" dirty="0" err="1">
                <a:solidFill>
                  <a:schemeClr val="tx1"/>
                </a:solidFill>
              </a:rPr>
              <a:t>Perkeretaapian</a:t>
            </a:r>
            <a:r>
              <a:rPr lang="en-US" sz="2400" b="1" dirty="0">
                <a:solidFill>
                  <a:schemeClr val="tx1"/>
                </a:solidFill>
              </a:rPr>
              <a:t> </a:t>
            </a:r>
          </a:p>
        </p:txBody>
      </p:sp>
      <p:sp>
        <p:nvSpPr>
          <p:cNvPr id="15" name="Rounded Rectangle 14"/>
          <p:cNvSpPr/>
          <p:nvPr/>
        </p:nvSpPr>
        <p:spPr>
          <a:xfrm>
            <a:off x="7381883" y="3571876"/>
            <a:ext cx="3561419" cy="1071570"/>
          </a:xfrm>
          <a:prstGeom prst="roundRect">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err="1"/>
              <a:t>Rencana</a:t>
            </a:r>
            <a:r>
              <a:rPr lang="en-US" b="1" dirty="0"/>
              <a:t> </a:t>
            </a:r>
            <a:r>
              <a:rPr lang="en-US" b="1" dirty="0" err="1"/>
              <a:t>Induk</a:t>
            </a:r>
            <a:r>
              <a:rPr lang="en-US" b="1" dirty="0"/>
              <a:t> </a:t>
            </a:r>
            <a:r>
              <a:rPr lang="en-US" b="1" dirty="0" err="1"/>
              <a:t>Transportasi</a:t>
            </a:r>
            <a:r>
              <a:rPr lang="en-US" b="1" dirty="0"/>
              <a:t> </a:t>
            </a:r>
            <a:r>
              <a:rPr lang="en-US" b="1" dirty="0" err="1"/>
              <a:t>Tataran</a:t>
            </a:r>
            <a:r>
              <a:rPr lang="en-US" b="1" dirty="0"/>
              <a:t> Nasional</a:t>
            </a:r>
          </a:p>
        </p:txBody>
      </p:sp>
      <p:cxnSp>
        <p:nvCxnSpPr>
          <p:cNvPr id="18" name="Straight Arrow Connector 17"/>
          <p:cNvCxnSpPr>
            <a:cxnSpLocks/>
          </p:cNvCxnSpPr>
          <p:nvPr/>
        </p:nvCxnSpPr>
        <p:spPr>
          <a:xfrm flipV="1">
            <a:off x="6310314" y="4060852"/>
            <a:ext cx="1071569" cy="121444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Parallelogram 16"/>
          <p:cNvSpPr/>
          <p:nvPr/>
        </p:nvSpPr>
        <p:spPr>
          <a:xfrm>
            <a:off x="7167570" y="1285860"/>
            <a:ext cx="2786082" cy="428628"/>
          </a:xfrm>
          <a:prstGeom prst="parallelogram">
            <a:avLst/>
          </a:prstGeom>
          <a:solidFill>
            <a:schemeClr val="accent5">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err="1"/>
              <a:t>Jaringan</a:t>
            </a:r>
            <a:r>
              <a:rPr lang="en-US" b="1" dirty="0"/>
              <a:t> </a:t>
            </a:r>
            <a:r>
              <a:rPr lang="en-US" b="1" dirty="0" err="1"/>
              <a:t>prasarana</a:t>
            </a:r>
            <a:endParaRPr lang="en-US" b="1" dirty="0"/>
          </a:p>
        </p:txBody>
      </p:sp>
      <p:sp>
        <p:nvSpPr>
          <p:cNvPr id="19" name="Parallelogram 18"/>
          <p:cNvSpPr/>
          <p:nvPr/>
        </p:nvSpPr>
        <p:spPr>
          <a:xfrm>
            <a:off x="7239008" y="2857496"/>
            <a:ext cx="2786082" cy="428628"/>
          </a:xfrm>
          <a:prstGeom prst="parallelogram">
            <a:avLst/>
          </a:prstGeom>
          <a:solidFill>
            <a:schemeClr val="accent5">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err="1"/>
              <a:t>Jaringan</a:t>
            </a:r>
            <a:r>
              <a:rPr lang="en-US" b="1" dirty="0"/>
              <a:t> </a:t>
            </a:r>
            <a:r>
              <a:rPr lang="en-US" b="1" dirty="0" err="1"/>
              <a:t>pelayanan</a:t>
            </a:r>
            <a:endParaRPr lang="en-US" b="1" dirty="0"/>
          </a:p>
        </p:txBody>
      </p:sp>
      <p:cxnSp>
        <p:nvCxnSpPr>
          <p:cNvPr id="22" name="Straight Arrow Connector 21"/>
          <p:cNvCxnSpPr>
            <a:stCxn id="7" idx="3"/>
            <a:endCxn id="17" idx="5"/>
          </p:cNvCxnSpPr>
          <p:nvPr/>
        </p:nvCxnSpPr>
        <p:spPr>
          <a:xfrm flipV="1">
            <a:off x="6524629" y="1500174"/>
            <a:ext cx="696521" cy="417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3"/>
            <a:endCxn id="19" idx="5"/>
          </p:cNvCxnSpPr>
          <p:nvPr/>
        </p:nvCxnSpPr>
        <p:spPr>
          <a:xfrm>
            <a:off x="6524629" y="2899286"/>
            <a:ext cx="767959" cy="1725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9" name="Down Arrow 28"/>
          <p:cNvSpPr/>
          <p:nvPr/>
        </p:nvSpPr>
        <p:spPr>
          <a:xfrm>
            <a:off x="8239140" y="1785926"/>
            <a:ext cx="571504" cy="142876"/>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flipV="1">
            <a:off x="8382016" y="2643182"/>
            <a:ext cx="428628" cy="71438"/>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4">
            <a:extLst>
              <a:ext uri="{FF2B5EF4-FFF2-40B4-BE49-F238E27FC236}">
                <a16:creationId xmlns:a16="http://schemas.microsoft.com/office/drawing/2014/main" id="{09956FB4-07C8-4556-8D31-C69E0702B7AE}"/>
              </a:ext>
            </a:extLst>
          </p:cNvPr>
          <p:cNvSpPr/>
          <p:nvPr/>
        </p:nvSpPr>
        <p:spPr>
          <a:xfrm>
            <a:off x="7381884" y="4647595"/>
            <a:ext cx="3657284" cy="1071570"/>
          </a:xfrm>
          <a:prstGeom prst="roundRect">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err="1"/>
              <a:t>Rencana</a:t>
            </a:r>
            <a:r>
              <a:rPr lang="en-US" b="1" dirty="0"/>
              <a:t> </a:t>
            </a:r>
            <a:r>
              <a:rPr lang="en-US" b="1" dirty="0" err="1"/>
              <a:t>Induk</a:t>
            </a:r>
            <a:r>
              <a:rPr lang="en-US" b="1" dirty="0"/>
              <a:t> </a:t>
            </a:r>
            <a:r>
              <a:rPr lang="en-US" b="1" dirty="0" err="1"/>
              <a:t>Transportasi</a:t>
            </a:r>
            <a:r>
              <a:rPr lang="en-US" b="1" dirty="0"/>
              <a:t> </a:t>
            </a:r>
            <a:r>
              <a:rPr lang="en-US" b="1" dirty="0" err="1"/>
              <a:t>Tataran</a:t>
            </a:r>
            <a:r>
              <a:rPr lang="en-US" b="1" dirty="0"/>
              <a:t> </a:t>
            </a:r>
            <a:r>
              <a:rPr lang="en-US" b="1" dirty="0" err="1"/>
              <a:t>Provinsi</a:t>
            </a:r>
            <a:endParaRPr lang="en-US" b="1" dirty="0"/>
          </a:p>
        </p:txBody>
      </p:sp>
      <p:sp>
        <p:nvSpPr>
          <p:cNvPr id="23" name="Rounded Rectangle 14">
            <a:extLst>
              <a:ext uri="{FF2B5EF4-FFF2-40B4-BE49-F238E27FC236}">
                <a16:creationId xmlns:a16="http://schemas.microsoft.com/office/drawing/2014/main" id="{08E659BB-19D3-4426-A555-077A0D035686}"/>
              </a:ext>
            </a:extLst>
          </p:cNvPr>
          <p:cNvSpPr/>
          <p:nvPr/>
        </p:nvSpPr>
        <p:spPr>
          <a:xfrm>
            <a:off x="7397888" y="5750735"/>
            <a:ext cx="3657283" cy="1071570"/>
          </a:xfrm>
          <a:prstGeom prst="roundRect">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err="1"/>
              <a:t>Rencana</a:t>
            </a:r>
            <a:r>
              <a:rPr lang="en-US" b="1" dirty="0"/>
              <a:t> </a:t>
            </a:r>
            <a:r>
              <a:rPr lang="en-US" b="1" dirty="0" err="1"/>
              <a:t>Induk</a:t>
            </a:r>
            <a:r>
              <a:rPr lang="en-US" b="1" dirty="0"/>
              <a:t> </a:t>
            </a:r>
            <a:r>
              <a:rPr lang="en-US" b="1" dirty="0" err="1"/>
              <a:t>Transportasi</a:t>
            </a:r>
            <a:r>
              <a:rPr lang="en-US" b="1" dirty="0"/>
              <a:t> </a:t>
            </a:r>
            <a:r>
              <a:rPr lang="en-US" b="1" dirty="0" err="1"/>
              <a:t>Tataran</a:t>
            </a:r>
            <a:r>
              <a:rPr lang="en-US" b="1" dirty="0"/>
              <a:t> Nasional</a:t>
            </a:r>
          </a:p>
        </p:txBody>
      </p:sp>
      <p:cxnSp>
        <p:nvCxnSpPr>
          <p:cNvPr id="25" name="Straight Arrow Connector 24">
            <a:extLst>
              <a:ext uri="{FF2B5EF4-FFF2-40B4-BE49-F238E27FC236}">
                <a16:creationId xmlns:a16="http://schemas.microsoft.com/office/drawing/2014/main" id="{66F627A3-B8F6-4B45-87E7-1642B6C4B8A3}"/>
              </a:ext>
            </a:extLst>
          </p:cNvPr>
          <p:cNvCxnSpPr>
            <a:cxnSpLocks/>
            <a:stCxn id="14" idx="3"/>
          </p:cNvCxnSpPr>
          <p:nvPr/>
        </p:nvCxnSpPr>
        <p:spPr>
          <a:xfrm flipV="1">
            <a:off x="6310314" y="5209685"/>
            <a:ext cx="1087574" cy="11242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8EDE3EC-C147-4A53-A646-46DE4FDD1925}"/>
              </a:ext>
            </a:extLst>
          </p:cNvPr>
          <p:cNvCxnSpPr>
            <a:cxnSpLocks/>
            <a:stCxn id="14" idx="3"/>
          </p:cNvCxnSpPr>
          <p:nvPr/>
        </p:nvCxnSpPr>
        <p:spPr>
          <a:xfrm>
            <a:off x="6310314" y="5322107"/>
            <a:ext cx="1142081" cy="92342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 Same Side Corner Rectangle 38"/>
          <p:cNvSpPr/>
          <p:nvPr/>
        </p:nvSpPr>
        <p:spPr>
          <a:xfrm>
            <a:off x="7024694" y="2928934"/>
            <a:ext cx="3071834" cy="3714776"/>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2595538" y="2857496"/>
            <a:ext cx="4143404" cy="364333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75588" y="488952"/>
            <a:ext cx="7498080" cy="654032"/>
          </a:xfrm>
        </p:spPr>
        <p:txBody>
          <a:bodyPr>
            <a:noAutofit/>
          </a:bodyPr>
          <a:lstStyle/>
          <a:p>
            <a:pPr marL="514350" lvl="1" indent="-514350" algn="ctr" rtl="0">
              <a:spcBef>
                <a:spcPct val="0"/>
              </a:spcBef>
              <a:buFont typeface="+mj-lt"/>
              <a:buAutoNum type="arabicParenR" startAt="4"/>
            </a:pPr>
            <a:r>
              <a:rPr lang="en-US" sz="2800" b="1" dirty="0"/>
              <a:t>UU NO34 . TH 2004 </a:t>
            </a:r>
            <a:r>
              <a:rPr lang="en-US" sz="2800" b="1" dirty="0" err="1"/>
              <a:t>ttg</a:t>
            </a:r>
            <a:r>
              <a:rPr lang="en-US" sz="2800" b="1" dirty="0"/>
              <a:t> </a:t>
            </a:r>
            <a:r>
              <a:rPr lang="en-US" sz="2800" b="1" dirty="0" err="1"/>
              <a:t>Jalan</a:t>
            </a:r>
            <a:endParaRPr lang="en-US" sz="2800" dirty="0"/>
          </a:p>
        </p:txBody>
      </p:sp>
      <p:sp>
        <p:nvSpPr>
          <p:cNvPr id="5" name="Rounded Rectangle 4"/>
          <p:cNvSpPr/>
          <p:nvPr/>
        </p:nvSpPr>
        <p:spPr>
          <a:xfrm>
            <a:off x="6953256" y="2000240"/>
            <a:ext cx="3143272" cy="571504"/>
          </a:xfrm>
          <a:prstGeom prst="roundRect">
            <a:avLst/>
          </a:prstGeom>
          <a:solidFill>
            <a:schemeClr val="tx2">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err="1"/>
              <a:t>Tataran</a:t>
            </a:r>
            <a:r>
              <a:rPr lang="en-US" b="1" dirty="0"/>
              <a:t> </a:t>
            </a:r>
            <a:r>
              <a:rPr lang="en-US" b="1" dirty="0" err="1"/>
              <a:t>Jaringan</a:t>
            </a:r>
            <a:r>
              <a:rPr lang="en-US" b="1" dirty="0"/>
              <a:t> </a:t>
            </a:r>
            <a:r>
              <a:rPr lang="en-US" b="1" dirty="0" err="1"/>
              <a:t>transportasi</a:t>
            </a:r>
            <a:endParaRPr lang="en-US" b="1" dirty="0"/>
          </a:p>
        </p:txBody>
      </p:sp>
      <p:sp>
        <p:nvSpPr>
          <p:cNvPr id="7" name="TextBox 6"/>
          <p:cNvSpPr txBox="1"/>
          <p:nvPr/>
        </p:nvSpPr>
        <p:spPr>
          <a:xfrm>
            <a:off x="2881290" y="1357298"/>
            <a:ext cx="3643338"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err="1"/>
              <a:t>Sistem</a:t>
            </a:r>
            <a:r>
              <a:rPr lang="en-US" b="1" dirty="0"/>
              <a:t> </a:t>
            </a:r>
            <a:r>
              <a:rPr lang="en-US" b="1" dirty="0" err="1"/>
              <a:t>Jaringan</a:t>
            </a:r>
            <a:r>
              <a:rPr lang="en-US" b="1" dirty="0"/>
              <a:t> </a:t>
            </a:r>
            <a:r>
              <a:rPr lang="en-US" b="1" dirty="0" err="1"/>
              <a:t>Jalan</a:t>
            </a:r>
            <a:endParaRPr lang="en-US" dirty="0"/>
          </a:p>
        </p:txBody>
      </p:sp>
      <p:sp>
        <p:nvSpPr>
          <p:cNvPr id="14" name="Rectangle 13"/>
          <p:cNvSpPr/>
          <p:nvPr/>
        </p:nvSpPr>
        <p:spPr>
          <a:xfrm>
            <a:off x="2666976" y="4429132"/>
            <a:ext cx="3571900" cy="785818"/>
          </a:xfrm>
          <a:prstGeom prst="rect">
            <a:avLst/>
          </a:prstGeom>
          <a:solidFill>
            <a:schemeClr val="accent6">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err="1">
                <a:solidFill>
                  <a:schemeClr val="tx1"/>
                </a:solidFill>
              </a:rPr>
              <a:t>Penyusunan</a:t>
            </a:r>
            <a:r>
              <a:rPr lang="en-US" sz="2400" b="1" dirty="0">
                <a:solidFill>
                  <a:schemeClr val="tx1"/>
                </a:solidFill>
              </a:rPr>
              <a:t> </a:t>
            </a:r>
            <a:r>
              <a:rPr lang="en-US" sz="2400" b="1" dirty="0" err="1">
                <a:solidFill>
                  <a:schemeClr val="tx1"/>
                </a:solidFill>
              </a:rPr>
              <a:t>Perencanaan</a:t>
            </a:r>
            <a:r>
              <a:rPr lang="en-US" sz="2400" b="1" dirty="0">
                <a:solidFill>
                  <a:schemeClr val="tx1"/>
                </a:solidFill>
              </a:rPr>
              <a:t> </a:t>
            </a:r>
            <a:r>
              <a:rPr lang="en-US" sz="2400" b="1" dirty="0" err="1">
                <a:solidFill>
                  <a:schemeClr val="tx1"/>
                </a:solidFill>
              </a:rPr>
              <a:t>Umum</a:t>
            </a:r>
            <a:endParaRPr lang="en-US" sz="2400" b="1" dirty="0">
              <a:solidFill>
                <a:schemeClr val="tx1"/>
              </a:solidFill>
            </a:endParaRPr>
          </a:p>
        </p:txBody>
      </p:sp>
      <p:sp>
        <p:nvSpPr>
          <p:cNvPr id="15" name="Rounded Rectangle 14"/>
          <p:cNvSpPr/>
          <p:nvPr/>
        </p:nvSpPr>
        <p:spPr>
          <a:xfrm>
            <a:off x="7167570" y="3143248"/>
            <a:ext cx="2714644" cy="1071570"/>
          </a:xfrm>
          <a:prstGeom prst="roundRect">
            <a:avLst/>
          </a:prstGeom>
          <a:solidFill>
            <a:schemeClr val="tx2">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err="1"/>
              <a:t>Rencana</a:t>
            </a:r>
            <a:r>
              <a:rPr lang="en-US" b="1" dirty="0"/>
              <a:t> </a:t>
            </a:r>
            <a:r>
              <a:rPr lang="en-US" b="1" dirty="0" err="1"/>
              <a:t>Induk</a:t>
            </a:r>
            <a:r>
              <a:rPr lang="en-US" b="1" dirty="0"/>
              <a:t> </a:t>
            </a:r>
            <a:r>
              <a:rPr lang="en-US" b="1" dirty="0" err="1"/>
              <a:t>Transportasi</a:t>
            </a:r>
            <a:r>
              <a:rPr lang="en-US" b="1" dirty="0"/>
              <a:t> </a:t>
            </a:r>
            <a:r>
              <a:rPr lang="en-US" b="1" dirty="0" err="1"/>
              <a:t>Tataran</a:t>
            </a:r>
            <a:r>
              <a:rPr lang="en-US" b="1" dirty="0"/>
              <a:t> Nasional/</a:t>
            </a:r>
          </a:p>
        </p:txBody>
      </p:sp>
      <p:sp>
        <p:nvSpPr>
          <p:cNvPr id="16" name="Rounded Rectangle 15"/>
          <p:cNvSpPr/>
          <p:nvPr/>
        </p:nvSpPr>
        <p:spPr>
          <a:xfrm>
            <a:off x="7239008" y="5500702"/>
            <a:ext cx="2714644" cy="1071570"/>
          </a:xfrm>
          <a:prstGeom prst="roundRect">
            <a:avLst/>
          </a:prstGeom>
          <a:solidFill>
            <a:schemeClr val="tx2">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err="1"/>
              <a:t>Rencana</a:t>
            </a:r>
            <a:r>
              <a:rPr lang="en-US" b="1" dirty="0"/>
              <a:t> Pembangunan</a:t>
            </a:r>
          </a:p>
        </p:txBody>
      </p:sp>
      <p:sp>
        <p:nvSpPr>
          <p:cNvPr id="17" name="Parallelogram 16"/>
          <p:cNvSpPr/>
          <p:nvPr/>
        </p:nvSpPr>
        <p:spPr>
          <a:xfrm>
            <a:off x="7167570" y="1285860"/>
            <a:ext cx="2786082" cy="428628"/>
          </a:xfrm>
          <a:prstGeom prst="parallelogram">
            <a:avLst/>
          </a:prstGeom>
          <a:solidFill>
            <a:schemeClr val="tx2">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err="1"/>
              <a:t>Jaringan</a:t>
            </a:r>
            <a:r>
              <a:rPr lang="en-US" b="1" dirty="0"/>
              <a:t> </a:t>
            </a:r>
            <a:r>
              <a:rPr lang="en-US" b="1" dirty="0" err="1"/>
              <a:t>prasarana</a:t>
            </a:r>
            <a:endParaRPr lang="en-US" b="1" dirty="0"/>
          </a:p>
        </p:txBody>
      </p:sp>
      <p:cxnSp>
        <p:nvCxnSpPr>
          <p:cNvPr id="22" name="Straight Arrow Connector 21"/>
          <p:cNvCxnSpPr>
            <a:stCxn id="7" idx="3"/>
            <a:endCxn id="17" idx="5"/>
          </p:cNvCxnSpPr>
          <p:nvPr/>
        </p:nvCxnSpPr>
        <p:spPr>
          <a:xfrm flipV="1">
            <a:off x="6524629" y="1500174"/>
            <a:ext cx="696521" cy="417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9" name="Down Arrow 28"/>
          <p:cNvSpPr/>
          <p:nvPr/>
        </p:nvSpPr>
        <p:spPr>
          <a:xfrm>
            <a:off x="8239140" y="1785926"/>
            <a:ext cx="571504"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239008" y="4357694"/>
            <a:ext cx="2714644" cy="1071570"/>
          </a:xfrm>
          <a:prstGeom prst="roundRect">
            <a:avLst/>
          </a:prstGeom>
          <a:solidFill>
            <a:schemeClr val="tx2">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err="1"/>
              <a:t>Rencana</a:t>
            </a:r>
            <a:r>
              <a:rPr lang="en-US" b="1" dirty="0"/>
              <a:t> </a:t>
            </a:r>
            <a:r>
              <a:rPr lang="en-US" b="1" dirty="0" err="1"/>
              <a:t>Induk</a:t>
            </a:r>
            <a:r>
              <a:rPr lang="en-US" b="1" dirty="0"/>
              <a:t> </a:t>
            </a:r>
            <a:r>
              <a:rPr lang="en-US" b="1" dirty="0" err="1"/>
              <a:t>Transportasi</a:t>
            </a:r>
            <a:r>
              <a:rPr lang="en-US" b="1" dirty="0"/>
              <a:t> </a:t>
            </a:r>
            <a:r>
              <a:rPr lang="en-US" b="1" dirty="0" err="1"/>
              <a:t>Tataran</a:t>
            </a:r>
            <a:r>
              <a:rPr lang="en-US" b="1" dirty="0"/>
              <a:t> </a:t>
            </a:r>
            <a:r>
              <a:rPr lang="en-US" b="1" dirty="0" err="1"/>
              <a:t>Provinsil</a:t>
            </a:r>
            <a:endParaRPr lang="en-US" b="1" dirty="0"/>
          </a:p>
        </p:txBody>
      </p:sp>
      <p:sp>
        <p:nvSpPr>
          <p:cNvPr id="34" name="Parallelogram 33"/>
          <p:cNvSpPr/>
          <p:nvPr/>
        </p:nvSpPr>
        <p:spPr>
          <a:xfrm>
            <a:off x="3238480" y="3429000"/>
            <a:ext cx="2786082" cy="428628"/>
          </a:xfrm>
          <a:prstGeom prst="parallelogram">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chemeClr val="tx1"/>
                </a:solidFill>
              </a:rPr>
              <a:t>RENUM JP</a:t>
            </a:r>
          </a:p>
        </p:txBody>
      </p:sp>
      <p:sp>
        <p:nvSpPr>
          <p:cNvPr id="35" name="Parallelogram 34"/>
          <p:cNvSpPr/>
          <p:nvPr/>
        </p:nvSpPr>
        <p:spPr>
          <a:xfrm>
            <a:off x="3095604" y="5643578"/>
            <a:ext cx="2786082" cy="428628"/>
          </a:xfrm>
          <a:prstGeom prst="parallelogram">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chemeClr val="tx1"/>
                </a:solidFill>
              </a:rPr>
              <a:t>RENUM JM</a:t>
            </a:r>
          </a:p>
        </p:txBody>
      </p:sp>
      <p:sp>
        <p:nvSpPr>
          <p:cNvPr id="36" name="Down Arrow 35"/>
          <p:cNvSpPr/>
          <p:nvPr/>
        </p:nvSpPr>
        <p:spPr>
          <a:xfrm>
            <a:off x="4238612" y="5357826"/>
            <a:ext cx="571504"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flipH="1" flipV="1">
            <a:off x="4167174" y="4000504"/>
            <a:ext cx="571504"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836" y="841101"/>
            <a:ext cx="7498080" cy="1071570"/>
          </a:xfrm>
        </p:spPr>
        <p:txBody>
          <a:bodyPr>
            <a:noAutofit/>
          </a:bodyPr>
          <a:lstStyle/>
          <a:p>
            <a:pPr marL="514350" lvl="1" indent="-514350" algn="ctr" rtl="0">
              <a:spcBef>
                <a:spcPct val="0"/>
              </a:spcBef>
              <a:buFont typeface="+mj-lt"/>
              <a:buAutoNum type="alphaLcPeriod" startAt="5"/>
            </a:pPr>
            <a:r>
              <a:rPr lang="en-US" sz="2800" b="1" dirty="0"/>
              <a:t>UU NO.22 TH 2009 </a:t>
            </a:r>
            <a:r>
              <a:rPr lang="en-US" sz="2800" b="1" dirty="0" err="1"/>
              <a:t>ttg</a:t>
            </a:r>
            <a:r>
              <a:rPr lang="en-US" sz="2800" b="1" dirty="0"/>
              <a:t> LLAJ</a:t>
            </a:r>
            <a:br>
              <a:rPr lang="en-US" sz="2800" b="1" dirty="0"/>
            </a:br>
            <a:endParaRPr lang="en-US" sz="2800" dirty="0"/>
          </a:p>
        </p:txBody>
      </p:sp>
      <p:sp>
        <p:nvSpPr>
          <p:cNvPr id="5" name="Rounded Rectangle 4"/>
          <p:cNvSpPr/>
          <p:nvPr/>
        </p:nvSpPr>
        <p:spPr>
          <a:xfrm>
            <a:off x="6870586" y="3003131"/>
            <a:ext cx="2500330" cy="571504"/>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err="1"/>
              <a:t>Tataran</a:t>
            </a:r>
            <a:r>
              <a:rPr lang="en-US" b="1" dirty="0"/>
              <a:t> </a:t>
            </a:r>
            <a:r>
              <a:rPr lang="en-US" b="1" dirty="0" err="1"/>
              <a:t>Jaringan</a:t>
            </a:r>
            <a:r>
              <a:rPr lang="en-US" b="1" dirty="0"/>
              <a:t> </a:t>
            </a:r>
            <a:r>
              <a:rPr lang="en-US" b="1" dirty="0" err="1"/>
              <a:t>transportasi</a:t>
            </a:r>
            <a:endParaRPr lang="en-US" b="1" dirty="0"/>
          </a:p>
        </p:txBody>
      </p:sp>
      <p:sp>
        <p:nvSpPr>
          <p:cNvPr id="7" name="TextBox 6"/>
          <p:cNvSpPr txBox="1"/>
          <p:nvPr/>
        </p:nvSpPr>
        <p:spPr>
          <a:xfrm>
            <a:off x="2798620" y="2288751"/>
            <a:ext cx="2714644" cy="400110"/>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lvl="1"/>
            <a:r>
              <a:rPr lang="en-US" sz="2000" b="1" dirty="0">
                <a:solidFill>
                  <a:schemeClr val="tx1"/>
                </a:solidFill>
              </a:rPr>
              <a:t>JARINGAN LLAJ</a:t>
            </a:r>
            <a:endParaRPr lang="en-US" b="1" dirty="0">
              <a:solidFill>
                <a:schemeClr val="tx1"/>
              </a:solidFill>
            </a:endParaRPr>
          </a:p>
        </p:txBody>
      </p:sp>
      <p:sp>
        <p:nvSpPr>
          <p:cNvPr id="9" name="TextBox 8"/>
          <p:cNvSpPr txBox="1"/>
          <p:nvPr/>
        </p:nvSpPr>
        <p:spPr>
          <a:xfrm>
            <a:off x="2798620" y="3574635"/>
            <a:ext cx="2714644" cy="400110"/>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lvl="1"/>
            <a:r>
              <a:rPr lang="en-US" sz="2000" b="1" dirty="0" err="1">
                <a:solidFill>
                  <a:schemeClr val="tx1"/>
                </a:solidFill>
              </a:rPr>
              <a:t>Jaringan</a:t>
            </a:r>
            <a:r>
              <a:rPr lang="en-US" sz="2000" b="1" dirty="0">
                <a:solidFill>
                  <a:schemeClr val="tx1"/>
                </a:solidFill>
              </a:rPr>
              <a:t> </a:t>
            </a:r>
            <a:r>
              <a:rPr lang="en-US" sz="2000" b="1" dirty="0" err="1">
                <a:solidFill>
                  <a:schemeClr val="tx1"/>
                </a:solidFill>
              </a:rPr>
              <a:t>Trayek</a:t>
            </a:r>
            <a:r>
              <a:rPr lang="en-US" sz="2000" b="1" dirty="0">
                <a:solidFill>
                  <a:schemeClr val="tx1"/>
                </a:solidFill>
              </a:rPr>
              <a:t> </a:t>
            </a:r>
            <a:endParaRPr lang="en-US" b="1" dirty="0">
              <a:solidFill>
                <a:schemeClr val="tx1"/>
              </a:solidFill>
            </a:endParaRPr>
          </a:p>
        </p:txBody>
      </p:sp>
      <p:cxnSp>
        <p:nvCxnSpPr>
          <p:cNvPr id="11" name="Straight Arrow Connector 10"/>
          <p:cNvCxnSpPr>
            <a:stCxn id="7" idx="3"/>
            <a:endCxn id="23" idx="5"/>
          </p:cNvCxnSpPr>
          <p:nvPr/>
        </p:nvCxnSpPr>
        <p:spPr>
          <a:xfrm>
            <a:off x="5513265" y="2488807"/>
            <a:ext cx="1196587" cy="142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3"/>
            <a:endCxn id="24" idx="5"/>
          </p:cNvCxnSpPr>
          <p:nvPr/>
        </p:nvCxnSpPr>
        <p:spPr>
          <a:xfrm>
            <a:off x="5513265" y="3774691"/>
            <a:ext cx="1268025" cy="3000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798620" y="5360585"/>
            <a:ext cx="2571768" cy="785818"/>
          </a:xfrm>
          <a:prstGeom prst="rect">
            <a:avLst/>
          </a:prstGeom>
          <a:solidFill>
            <a:schemeClr val="accent6">
              <a:lumMod val="20000"/>
              <a:lumOff val="8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solidFill>
                  <a:schemeClr val="tx1"/>
                </a:solidFill>
              </a:rPr>
              <a:t>RENCANA INDUK </a:t>
            </a:r>
            <a:r>
              <a:rPr lang="en-US" b="1" dirty="0" err="1">
                <a:solidFill>
                  <a:schemeClr val="tx1"/>
                </a:solidFill>
              </a:rPr>
              <a:t>jllaj</a:t>
            </a:r>
            <a:endParaRPr lang="en-US" b="1" dirty="0">
              <a:solidFill>
                <a:schemeClr val="tx1"/>
              </a:solidFill>
            </a:endParaRPr>
          </a:p>
        </p:txBody>
      </p:sp>
      <p:sp>
        <p:nvSpPr>
          <p:cNvPr id="15" name="Rounded Rectangle 14"/>
          <p:cNvSpPr/>
          <p:nvPr/>
        </p:nvSpPr>
        <p:spPr>
          <a:xfrm>
            <a:off x="6351246" y="4774823"/>
            <a:ext cx="3896199" cy="685719"/>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err="1"/>
              <a:t>Rencana</a:t>
            </a:r>
            <a:r>
              <a:rPr lang="en-US" b="1" dirty="0"/>
              <a:t> </a:t>
            </a:r>
            <a:r>
              <a:rPr lang="en-US" b="1" dirty="0" err="1"/>
              <a:t>Induk</a:t>
            </a:r>
            <a:r>
              <a:rPr lang="en-US" b="1" dirty="0"/>
              <a:t>  </a:t>
            </a:r>
            <a:r>
              <a:rPr lang="en-US" b="1" dirty="0" err="1"/>
              <a:t>Transportasi</a:t>
            </a:r>
            <a:r>
              <a:rPr lang="en-US" b="1" dirty="0"/>
              <a:t> </a:t>
            </a:r>
            <a:r>
              <a:rPr lang="en-US" b="1" dirty="0" err="1"/>
              <a:t>Tataran</a:t>
            </a:r>
            <a:r>
              <a:rPr lang="en-US" b="1" dirty="0"/>
              <a:t> Nasional</a:t>
            </a:r>
          </a:p>
        </p:txBody>
      </p:sp>
      <p:cxnSp>
        <p:nvCxnSpPr>
          <p:cNvPr id="18" name="Straight Arrow Connector 17"/>
          <p:cNvCxnSpPr>
            <a:cxnSpLocks/>
            <a:stCxn id="14" idx="3"/>
            <a:endCxn id="15" idx="1"/>
          </p:cNvCxnSpPr>
          <p:nvPr/>
        </p:nvCxnSpPr>
        <p:spPr>
          <a:xfrm flipV="1">
            <a:off x="5370388" y="5117683"/>
            <a:ext cx="980858" cy="6358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Parallelogram 22"/>
          <p:cNvSpPr/>
          <p:nvPr/>
        </p:nvSpPr>
        <p:spPr>
          <a:xfrm>
            <a:off x="6656272" y="2288751"/>
            <a:ext cx="2786082" cy="428628"/>
          </a:xfrm>
          <a:prstGeom prst="parallelogram">
            <a:avLst/>
          </a:prstGeom>
          <a:solidFill>
            <a:schemeClr val="accent5">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err="1"/>
              <a:t>Jaringan</a:t>
            </a:r>
            <a:r>
              <a:rPr lang="en-US" b="1" dirty="0"/>
              <a:t> </a:t>
            </a:r>
            <a:r>
              <a:rPr lang="en-US" b="1" dirty="0" err="1"/>
              <a:t>prasarana</a:t>
            </a:r>
            <a:endParaRPr lang="en-US" b="1" dirty="0"/>
          </a:p>
        </p:txBody>
      </p:sp>
      <p:sp>
        <p:nvSpPr>
          <p:cNvPr id="24" name="Parallelogram 23"/>
          <p:cNvSpPr/>
          <p:nvPr/>
        </p:nvSpPr>
        <p:spPr>
          <a:xfrm>
            <a:off x="6727710" y="3860387"/>
            <a:ext cx="2786082" cy="428628"/>
          </a:xfrm>
          <a:prstGeom prst="parallelogram">
            <a:avLst/>
          </a:prstGeom>
          <a:solidFill>
            <a:schemeClr val="accent5">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err="1"/>
              <a:t>Jaringan</a:t>
            </a:r>
            <a:r>
              <a:rPr lang="en-US" b="1" dirty="0"/>
              <a:t> </a:t>
            </a:r>
            <a:r>
              <a:rPr lang="en-US" b="1" dirty="0" err="1"/>
              <a:t>pelayanan</a:t>
            </a:r>
            <a:endParaRPr lang="en-US" b="1" dirty="0"/>
          </a:p>
        </p:txBody>
      </p:sp>
      <p:sp>
        <p:nvSpPr>
          <p:cNvPr id="25" name="Down Arrow 24"/>
          <p:cNvSpPr/>
          <p:nvPr/>
        </p:nvSpPr>
        <p:spPr>
          <a:xfrm>
            <a:off x="7727842" y="2788817"/>
            <a:ext cx="571504" cy="142876"/>
          </a:xfrm>
          <a:prstGeom prst="down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flipV="1">
            <a:off x="7870718" y="3574635"/>
            <a:ext cx="428628" cy="214314"/>
          </a:xfrm>
          <a:prstGeom prst="down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B87661CB-1C42-44EE-8292-7EBA20F0305A}"/>
              </a:ext>
            </a:extLst>
          </p:cNvPr>
          <p:cNvCxnSpPr>
            <a:cxnSpLocks/>
          </p:cNvCxnSpPr>
          <p:nvPr/>
        </p:nvCxnSpPr>
        <p:spPr>
          <a:xfrm>
            <a:off x="5513264" y="5767896"/>
            <a:ext cx="837982" cy="1789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6C3BC75-1DE0-4A9C-837B-CBA97F1D2214}"/>
              </a:ext>
            </a:extLst>
          </p:cNvPr>
          <p:cNvCxnSpPr>
            <a:cxnSpLocks/>
            <a:stCxn id="14" idx="3"/>
          </p:cNvCxnSpPr>
          <p:nvPr/>
        </p:nvCxnSpPr>
        <p:spPr>
          <a:xfrm>
            <a:off x="5370388" y="5753494"/>
            <a:ext cx="980857" cy="829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ounded Rectangle 14">
            <a:extLst>
              <a:ext uri="{FF2B5EF4-FFF2-40B4-BE49-F238E27FC236}">
                <a16:creationId xmlns:a16="http://schemas.microsoft.com/office/drawing/2014/main" id="{4941DA81-DF90-408A-BB08-800CE9BDD550}"/>
              </a:ext>
            </a:extLst>
          </p:cNvPr>
          <p:cNvSpPr/>
          <p:nvPr/>
        </p:nvSpPr>
        <p:spPr>
          <a:xfrm>
            <a:off x="6308230" y="5474944"/>
            <a:ext cx="3896199" cy="685719"/>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err="1"/>
              <a:t>Rencana</a:t>
            </a:r>
            <a:r>
              <a:rPr lang="en-US" b="1" dirty="0"/>
              <a:t> </a:t>
            </a:r>
            <a:r>
              <a:rPr lang="en-US" b="1" dirty="0" err="1"/>
              <a:t>Induk</a:t>
            </a:r>
            <a:r>
              <a:rPr lang="en-US" b="1" dirty="0"/>
              <a:t>  </a:t>
            </a:r>
            <a:r>
              <a:rPr lang="en-US" b="1" dirty="0" err="1"/>
              <a:t>Transportasi</a:t>
            </a:r>
            <a:r>
              <a:rPr lang="en-US" b="1" dirty="0"/>
              <a:t> </a:t>
            </a:r>
            <a:r>
              <a:rPr lang="en-US" b="1" dirty="0" err="1"/>
              <a:t>Tataran</a:t>
            </a:r>
            <a:r>
              <a:rPr lang="en-US" b="1" dirty="0"/>
              <a:t> </a:t>
            </a:r>
            <a:r>
              <a:rPr lang="en-US" b="1" dirty="0" err="1"/>
              <a:t>Provinsi</a:t>
            </a:r>
            <a:endParaRPr lang="en-US" b="1" dirty="0"/>
          </a:p>
        </p:txBody>
      </p:sp>
      <p:sp>
        <p:nvSpPr>
          <p:cNvPr id="28" name="Rounded Rectangle 14">
            <a:extLst>
              <a:ext uri="{FF2B5EF4-FFF2-40B4-BE49-F238E27FC236}">
                <a16:creationId xmlns:a16="http://schemas.microsoft.com/office/drawing/2014/main" id="{4EA57B46-B2A0-4F94-9859-DD0CD3DDBD5B}"/>
              </a:ext>
            </a:extLst>
          </p:cNvPr>
          <p:cNvSpPr/>
          <p:nvPr/>
        </p:nvSpPr>
        <p:spPr>
          <a:xfrm>
            <a:off x="6265214" y="6189252"/>
            <a:ext cx="3896199" cy="685719"/>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err="1"/>
              <a:t>Rencana</a:t>
            </a:r>
            <a:r>
              <a:rPr lang="en-US" b="1" dirty="0"/>
              <a:t> </a:t>
            </a:r>
            <a:r>
              <a:rPr lang="en-US" b="1" dirty="0" err="1"/>
              <a:t>Induk</a:t>
            </a:r>
            <a:r>
              <a:rPr lang="en-US" b="1" dirty="0"/>
              <a:t>  </a:t>
            </a:r>
            <a:r>
              <a:rPr lang="en-US" b="1" dirty="0" err="1"/>
              <a:t>Transportasi</a:t>
            </a:r>
            <a:r>
              <a:rPr lang="en-US" b="1" dirty="0"/>
              <a:t> </a:t>
            </a:r>
            <a:r>
              <a:rPr lang="en-US" b="1" dirty="0" err="1"/>
              <a:t>Tataran</a:t>
            </a:r>
            <a:r>
              <a:rPr lang="en-US" b="1" dirty="0"/>
              <a:t> Kota</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50864E-B123-42FA-A19F-7558DE3CAE59}"/>
              </a:ext>
            </a:extLst>
          </p:cNvPr>
          <p:cNvSpPr>
            <a:spLocks noGrp="1"/>
          </p:cNvSpPr>
          <p:nvPr>
            <p:ph type="dt" sz="half" idx="10"/>
          </p:nvPr>
        </p:nvSpPr>
        <p:spPr/>
        <p:txBody>
          <a:bodyPr/>
          <a:lstStyle/>
          <a:p>
            <a:fld id="{6A2912B3-1E4E-4ADA-B3ED-6CA5ABCD14EF}" type="datetime1">
              <a:rPr lang="en-US" smtClean="0"/>
              <a:t>11/14/2022</a:t>
            </a:fld>
            <a:endParaRPr lang="en-US" dirty="0"/>
          </a:p>
        </p:txBody>
      </p:sp>
      <p:sp>
        <p:nvSpPr>
          <p:cNvPr id="3" name="Slide Number Placeholder 2">
            <a:extLst>
              <a:ext uri="{FF2B5EF4-FFF2-40B4-BE49-F238E27FC236}">
                <a16:creationId xmlns:a16="http://schemas.microsoft.com/office/drawing/2014/main" id="{0873B9DD-4E09-45D0-8270-83F372E0F96C}"/>
              </a:ext>
            </a:extLst>
          </p:cNvPr>
          <p:cNvSpPr>
            <a:spLocks noGrp="1"/>
          </p:cNvSpPr>
          <p:nvPr>
            <p:ph type="sldNum" sz="quarter" idx="12"/>
          </p:nvPr>
        </p:nvSpPr>
        <p:spPr/>
        <p:txBody>
          <a:bodyPr/>
          <a:lstStyle/>
          <a:p>
            <a:fld id="{3A98EE3D-8CD1-4C3F-BD1C-C98C9596463C}" type="slidenum">
              <a:rPr lang="en-US" smtClean="0"/>
              <a:t>64</a:t>
            </a:fld>
            <a:endParaRPr lang="en-US" dirty="0"/>
          </a:p>
        </p:txBody>
      </p:sp>
      <p:sp>
        <p:nvSpPr>
          <p:cNvPr id="4" name="Content Placeholder 2">
            <a:extLst>
              <a:ext uri="{FF2B5EF4-FFF2-40B4-BE49-F238E27FC236}">
                <a16:creationId xmlns:a16="http://schemas.microsoft.com/office/drawing/2014/main" id="{0BD0A621-3839-4CDD-9176-7C4649138110}"/>
              </a:ext>
            </a:extLst>
          </p:cNvPr>
          <p:cNvSpPr txBox="1">
            <a:spLocks/>
          </p:cNvSpPr>
          <p:nvPr/>
        </p:nvSpPr>
        <p:spPr>
          <a:xfrm>
            <a:off x="771930" y="1028700"/>
            <a:ext cx="10912621" cy="4800600"/>
          </a:xfrm>
          <a:prstGeom prst="rect">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585216" indent="-457200">
              <a:buClrTx/>
              <a:buFont typeface="+mj-lt"/>
              <a:buAutoNum type="arabicPeriod" startAt="2"/>
            </a:pPr>
            <a:endParaRPr lang="en-US" sz="2400" b="1" dirty="0"/>
          </a:p>
          <a:p>
            <a:pPr marL="642366" indent="-514350">
              <a:buClrTx/>
              <a:buFont typeface="+mj-lt"/>
              <a:buAutoNum type="alphaLcPeriod" startAt="2"/>
            </a:pPr>
            <a:r>
              <a:rPr lang="en-US" sz="2800" b="1" dirty="0" err="1"/>
              <a:t>Hubungan</a:t>
            </a:r>
            <a:r>
              <a:rPr lang="en-US" sz="2800" b="1" dirty="0"/>
              <a:t> </a:t>
            </a:r>
            <a:r>
              <a:rPr lang="en-US" sz="2800" b="1" dirty="0" err="1"/>
              <a:t>dengan</a:t>
            </a:r>
            <a:r>
              <a:rPr lang="en-US" sz="2800" b="1" dirty="0"/>
              <a:t> </a:t>
            </a:r>
            <a:r>
              <a:rPr lang="en-US" sz="2800" b="1" dirty="0" err="1"/>
              <a:t>Peraturan</a:t>
            </a:r>
            <a:r>
              <a:rPr lang="en-US" sz="2800" b="1" dirty="0"/>
              <a:t> </a:t>
            </a:r>
            <a:r>
              <a:rPr lang="en-US" sz="2800" b="1" dirty="0" err="1"/>
              <a:t>Perundang-Undangan</a:t>
            </a:r>
            <a:r>
              <a:rPr lang="en-US" sz="2800" b="1" dirty="0"/>
              <a:t> Lain :</a:t>
            </a:r>
          </a:p>
          <a:p>
            <a:pPr marL="916686" lvl="1" indent="-514350">
              <a:buClrTx/>
              <a:buFont typeface="+mj-lt"/>
              <a:buAutoNum type="arabicParenR"/>
            </a:pPr>
            <a:r>
              <a:rPr lang="en-US" sz="2800" b="1" dirty="0"/>
              <a:t>UU NO. 26 TH 2007 </a:t>
            </a:r>
            <a:r>
              <a:rPr lang="en-US" sz="2800" b="1" dirty="0" err="1"/>
              <a:t>ttg</a:t>
            </a:r>
            <a:r>
              <a:rPr lang="en-US" sz="2800" b="1" dirty="0"/>
              <a:t> </a:t>
            </a:r>
            <a:r>
              <a:rPr lang="en-US" sz="2800" b="1" dirty="0" err="1"/>
              <a:t>Penataan</a:t>
            </a:r>
            <a:r>
              <a:rPr lang="en-US" sz="2800" b="1" dirty="0"/>
              <a:t> Ruang</a:t>
            </a:r>
          </a:p>
          <a:p>
            <a:pPr marL="916686" lvl="1" indent="-514350">
              <a:buClrTx/>
              <a:buFont typeface="+mj-lt"/>
              <a:buAutoNum type="arabicParenR"/>
            </a:pPr>
            <a:r>
              <a:rPr lang="en-US" sz="2800" b="1" dirty="0"/>
              <a:t>UU NO. 25 TH 2004 </a:t>
            </a:r>
            <a:r>
              <a:rPr lang="en-US" sz="2800" b="1" dirty="0" err="1"/>
              <a:t>ttg</a:t>
            </a:r>
            <a:r>
              <a:rPr lang="en-US" sz="2800" b="1" dirty="0"/>
              <a:t> SPPN</a:t>
            </a:r>
          </a:p>
          <a:p>
            <a:pPr marL="916686" lvl="1" indent="-514350">
              <a:buClrTx/>
              <a:buFont typeface="+mj-lt"/>
              <a:buAutoNum type="arabicParenR"/>
            </a:pPr>
            <a:r>
              <a:rPr lang="en-US" sz="2800" b="1" dirty="0"/>
              <a:t>UU NO. 32 TH  2004 </a:t>
            </a:r>
            <a:r>
              <a:rPr lang="en-US" sz="2800" b="1" dirty="0" err="1"/>
              <a:t>ttg</a:t>
            </a:r>
            <a:r>
              <a:rPr lang="en-US" sz="2800" b="1" dirty="0"/>
              <a:t> </a:t>
            </a:r>
            <a:r>
              <a:rPr lang="en-US" sz="2800" b="1" dirty="0" err="1"/>
              <a:t>Pemerintahan</a:t>
            </a:r>
            <a:r>
              <a:rPr lang="en-US" sz="2800" b="1" dirty="0"/>
              <a:t> Daerah</a:t>
            </a:r>
          </a:p>
          <a:p>
            <a:pPr marL="859536" lvl="1" indent="-457200">
              <a:buClrTx/>
              <a:buFont typeface="+mj-lt"/>
              <a:buAutoNum type="arabicParenR"/>
            </a:pPr>
            <a:endParaRPr lang="en-US" sz="2000" b="1" dirty="0"/>
          </a:p>
          <a:p>
            <a:endParaRPr lang="en-US" dirty="0"/>
          </a:p>
        </p:txBody>
      </p:sp>
    </p:spTree>
    <p:extLst>
      <p:ext uri="{BB962C8B-B14F-4D97-AF65-F5344CB8AC3E}">
        <p14:creationId xmlns:p14="http://schemas.microsoft.com/office/powerpoint/2010/main" val="1013237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50864E-B123-42FA-A19F-7558DE3CAE59}"/>
              </a:ext>
            </a:extLst>
          </p:cNvPr>
          <p:cNvSpPr>
            <a:spLocks noGrp="1"/>
          </p:cNvSpPr>
          <p:nvPr>
            <p:ph type="dt" sz="half" idx="10"/>
          </p:nvPr>
        </p:nvSpPr>
        <p:spPr/>
        <p:txBody>
          <a:bodyPr/>
          <a:lstStyle/>
          <a:p>
            <a:fld id="{6A2912B3-1E4E-4ADA-B3ED-6CA5ABCD14EF}" type="datetime1">
              <a:rPr lang="en-US" smtClean="0"/>
              <a:t>11/14/2022</a:t>
            </a:fld>
            <a:endParaRPr lang="en-US" dirty="0"/>
          </a:p>
        </p:txBody>
      </p:sp>
      <p:sp>
        <p:nvSpPr>
          <p:cNvPr id="3" name="Slide Number Placeholder 2">
            <a:extLst>
              <a:ext uri="{FF2B5EF4-FFF2-40B4-BE49-F238E27FC236}">
                <a16:creationId xmlns:a16="http://schemas.microsoft.com/office/drawing/2014/main" id="{0873B9DD-4E09-45D0-8270-83F372E0F96C}"/>
              </a:ext>
            </a:extLst>
          </p:cNvPr>
          <p:cNvSpPr>
            <a:spLocks noGrp="1"/>
          </p:cNvSpPr>
          <p:nvPr>
            <p:ph type="sldNum" sz="quarter" idx="12"/>
          </p:nvPr>
        </p:nvSpPr>
        <p:spPr/>
        <p:txBody>
          <a:bodyPr/>
          <a:lstStyle/>
          <a:p>
            <a:fld id="{3A98EE3D-8CD1-4C3F-BD1C-C98C9596463C}" type="slidenum">
              <a:rPr lang="en-US" smtClean="0"/>
              <a:t>65</a:t>
            </a:fld>
            <a:endParaRPr lang="en-US" dirty="0"/>
          </a:p>
        </p:txBody>
      </p:sp>
      <p:sp>
        <p:nvSpPr>
          <p:cNvPr id="4" name="Content Placeholder 2">
            <a:extLst>
              <a:ext uri="{FF2B5EF4-FFF2-40B4-BE49-F238E27FC236}">
                <a16:creationId xmlns:a16="http://schemas.microsoft.com/office/drawing/2014/main" id="{0BD0A621-3839-4CDD-9176-7C4649138110}"/>
              </a:ext>
            </a:extLst>
          </p:cNvPr>
          <p:cNvSpPr txBox="1">
            <a:spLocks/>
          </p:cNvSpPr>
          <p:nvPr/>
        </p:nvSpPr>
        <p:spPr>
          <a:xfrm>
            <a:off x="499085" y="302342"/>
            <a:ext cx="10912621" cy="1489587"/>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585216" indent="-457200">
              <a:buClrTx/>
              <a:buFont typeface="+mj-lt"/>
              <a:buAutoNum type="arabicPeriod" startAt="2"/>
            </a:pPr>
            <a:endParaRPr lang="en-US" sz="2400" b="1" dirty="0"/>
          </a:p>
          <a:p>
            <a:pPr marL="916686" lvl="1" indent="-514350">
              <a:buClrTx/>
              <a:buFont typeface="+mj-lt"/>
              <a:buAutoNum type="arabicParenR"/>
            </a:pPr>
            <a:r>
              <a:rPr lang="en-US" sz="2800" b="1" dirty="0"/>
              <a:t>UU NO. 26 TH 2007 </a:t>
            </a:r>
            <a:r>
              <a:rPr lang="en-US" sz="2800" b="1" dirty="0" err="1"/>
              <a:t>ttg</a:t>
            </a:r>
            <a:r>
              <a:rPr lang="en-US" sz="2800" b="1" dirty="0"/>
              <a:t> </a:t>
            </a:r>
            <a:r>
              <a:rPr lang="en-US" sz="2800" b="1" dirty="0" err="1"/>
              <a:t>Penataan</a:t>
            </a:r>
            <a:r>
              <a:rPr lang="en-US" sz="2800" b="1" dirty="0"/>
              <a:t> Ruang</a:t>
            </a:r>
          </a:p>
          <a:p>
            <a:pPr marL="402336" lvl="1" indent="0">
              <a:buClrTx/>
              <a:buNone/>
            </a:pPr>
            <a:endParaRPr lang="en-US" sz="2000" b="1" dirty="0"/>
          </a:p>
          <a:p>
            <a:endParaRPr lang="en-US" dirty="0"/>
          </a:p>
        </p:txBody>
      </p:sp>
      <p:sp>
        <p:nvSpPr>
          <p:cNvPr id="5" name="Rounded Rectangle 14">
            <a:extLst>
              <a:ext uri="{FF2B5EF4-FFF2-40B4-BE49-F238E27FC236}">
                <a16:creationId xmlns:a16="http://schemas.microsoft.com/office/drawing/2014/main" id="{002F1E34-17CB-4363-952F-8002CB4334E9}"/>
              </a:ext>
            </a:extLst>
          </p:cNvPr>
          <p:cNvSpPr/>
          <p:nvPr/>
        </p:nvSpPr>
        <p:spPr>
          <a:xfrm>
            <a:off x="1056575" y="2599436"/>
            <a:ext cx="3896199" cy="685719"/>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RENCANA TATA RUANG WILAYAH NASIONAL</a:t>
            </a:r>
          </a:p>
        </p:txBody>
      </p:sp>
      <p:sp>
        <p:nvSpPr>
          <p:cNvPr id="8" name="Rounded Rectangle 14">
            <a:extLst>
              <a:ext uri="{FF2B5EF4-FFF2-40B4-BE49-F238E27FC236}">
                <a16:creationId xmlns:a16="http://schemas.microsoft.com/office/drawing/2014/main" id="{FF1B73DF-E179-4BD2-9F5A-12CDB081AA94}"/>
              </a:ext>
            </a:extLst>
          </p:cNvPr>
          <p:cNvSpPr/>
          <p:nvPr/>
        </p:nvSpPr>
        <p:spPr>
          <a:xfrm>
            <a:off x="1056574" y="3465871"/>
            <a:ext cx="3896199" cy="685719"/>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RENCANA TATA RUANG WILAYAH PROVINSI</a:t>
            </a:r>
          </a:p>
        </p:txBody>
      </p:sp>
      <p:sp>
        <p:nvSpPr>
          <p:cNvPr id="9" name="Rounded Rectangle 14">
            <a:extLst>
              <a:ext uri="{FF2B5EF4-FFF2-40B4-BE49-F238E27FC236}">
                <a16:creationId xmlns:a16="http://schemas.microsoft.com/office/drawing/2014/main" id="{497D5C6B-C57D-4EF2-A8CA-4470567966DF}"/>
              </a:ext>
            </a:extLst>
          </p:cNvPr>
          <p:cNvSpPr/>
          <p:nvPr/>
        </p:nvSpPr>
        <p:spPr>
          <a:xfrm>
            <a:off x="1056574" y="4332306"/>
            <a:ext cx="3896199" cy="685719"/>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RENCANA TATA RUANG WILAYAH KABUPATEN</a:t>
            </a:r>
          </a:p>
        </p:txBody>
      </p:sp>
      <p:sp>
        <p:nvSpPr>
          <p:cNvPr id="10" name="Rounded Rectangle 14">
            <a:extLst>
              <a:ext uri="{FF2B5EF4-FFF2-40B4-BE49-F238E27FC236}">
                <a16:creationId xmlns:a16="http://schemas.microsoft.com/office/drawing/2014/main" id="{A7FB441F-5619-4D26-A9C8-0B28770BF686}"/>
              </a:ext>
            </a:extLst>
          </p:cNvPr>
          <p:cNvSpPr/>
          <p:nvPr/>
        </p:nvSpPr>
        <p:spPr>
          <a:xfrm>
            <a:off x="1056573" y="5139813"/>
            <a:ext cx="3896199" cy="685719"/>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RENCANA TATA RUANG WILAYAH KOTA</a:t>
            </a:r>
          </a:p>
        </p:txBody>
      </p:sp>
      <p:sp>
        <p:nvSpPr>
          <p:cNvPr id="11" name="Rounded Rectangle 14">
            <a:extLst>
              <a:ext uri="{FF2B5EF4-FFF2-40B4-BE49-F238E27FC236}">
                <a16:creationId xmlns:a16="http://schemas.microsoft.com/office/drawing/2014/main" id="{26422053-F9DB-40FE-9E4C-00F7060D4B42}"/>
              </a:ext>
            </a:extLst>
          </p:cNvPr>
          <p:cNvSpPr/>
          <p:nvPr/>
        </p:nvSpPr>
        <p:spPr>
          <a:xfrm>
            <a:off x="6452026" y="2599436"/>
            <a:ext cx="3896199" cy="685719"/>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RENCANA INDUK TRANSPORTASI  TATARAN NASIONAL</a:t>
            </a:r>
          </a:p>
        </p:txBody>
      </p:sp>
      <p:sp>
        <p:nvSpPr>
          <p:cNvPr id="12" name="Rounded Rectangle 14">
            <a:extLst>
              <a:ext uri="{FF2B5EF4-FFF2-40B4-BE49-F238E27FC236}">
                <a16:creationId xmlns:a16="http://schemas.microsoft.com/office/drawing/2014/main" id="{FCD08B29-B785-4D56-A41B-4D6F26BDC102}"/>
              </a:ext>
            </a:extLst>
          </p:cNvPr>
          <p:cNvSpPr/>
          <p:nvPr/>
        </p:nvSpPr>
        <p:spPr>
          <a:xfrm>
            <a:off x="6452025" y="3465871"/>
            <a:ext cx="3896199" cy="685719"/>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RENCANA INDUK TRANSPORTASI  TATARAN PROPINSI</a:t>
            </a:r>
          </a:p>
        </p:txBody>
      </p:sp>
      <p:sp>
        <p:nvSpPr>
          <p:cNvPr id="13" name="Rounded Rectangle 14">
            <a:extLst>
              <a:ext uri="{FF2B5EF4-FFF2-40B4-BE49-F238E27FC236}">
                <a16:creationId xmlns:a16="http://schemas.microsoft.com/office/drawing/2014/main" id="{A9E78999-A5AE-4621-B5A8-A4A8C861B938}"/>
              </a:ext>
            </a:extLst>
          </p:cNvPr>
          <p:cNvSpPr/>
          <p:nvPr/>
        </p:nvSpPr>
        <p:spPr>
          <a:xfrm>
            <a:off x="6452025" y="4332306"/>
            <a:ext cx="3896199" cy="685719"/>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RENCANA INDUK TRANSPORTASI  TATARAN KABUPATEN</a:t>
            </a:r>
          </a:p>
        </p:txBody>
      </p:sp>
      <p:sp>
        <p:nvSpPr>
          <p:cNvPr id="14" name="Rounded Rectangle 14">
            <a:extLst>
              <a:ext uri="{FF2B5EF4-FFF2-40B4-BE49-F238E27FC236}">
                <a16:creationId xmlns:a16="http://schemas.microsoft.com/office/drawing/2014/main" id="{ED973C6F-8111-4E39-AFF0-CEDBFE4F7C51}"/>
              </a:ext>
            </a:extLst>
          </p:cNvPr>
          <p:cNvSpPr/>
          <p:nvPr/>
        </p:nvSpPr>
        <p:spPr>
          <a:xfrm>
            <a:off x="6452024" y="5139813"/>
            <a:ext cx="3896199" cy="685719"/>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RENCANA INDUK TRANSPORTASI  TATARAN KOTA</a:t>
            </a:r>
          </a:p>
        </p:txBody>
      </p:sp>
      <p:cxnSp>
        <p:nvCxnSpPr>
          <p:cNvPr id="16" name="Straight Arrow Connector 15">
            <a:extLst>
              <a:ext uri="{FF2B5EF4-FFF2-40B4-BE49-F238E27FC236}">
                <a16:creationId xmlns:a16="http://schemas.microsoft.com/office/drawing/2014/main" id="{FB940E54-1C17-4E9D-AB4E-EF1334DB1685}"/>
              </a:ext>
            </a:extLst>
          </p:cNvPr>
          <p:cNvCxnSpPr>
            <a:stCxn id="5" idx="3"/>
            <a:endCxn id="11" idx="1"/>
          </p:cNvCxnSpPr>
          <p:nvPr/>
        </p:nvCxnSpPr>
        <p:spPr>
          <a:xfrm>
            <a:off x="4952774" y="2942296"/>
            <a:ext cx="14992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6248493-9D5C-4535-951C-F9AFD677EF7B}"/>
              </a:ext>
            </a:extLst>
          </p:cNvPr>
          <p:cNvCxnSpPr/>
          <p:nvPr/>
        </p:nvCxnSpPr>
        <p:spPr>
          <a:xfrm>
            <a:off x="4952772" y="3839490"/>
            <a:ext cx="14992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C648E87-C717-4A58-8670-083101D51DC7}"/>
              </a:ext>
            </a:extLst>
          </p:cNvPr>
          <p:cNvCxnSpPr/>
          <p:nvPr/>
        </p:nvCxnSpPr>
        <p:spPr>
          <a:xfrm>
            <a:off x="4864284" y="4744057"/>
            <a:ext cx="14992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9FAD00A-95C0-48CD-B92E-13A1C6CFA9FD}"/>
              </a:ext>
            </a:extLst>
          </p:cNvPr>
          <p:cNvCxnSpPr/>
          <p:nvPr/>
        </p:nvCxnSpPr>
        <p:spPr>
          <a:xfrm>
            <a:off x="4864284" y="5508515"/>
            <a:ext cx="14992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501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50864E-B123-42FA-A19F-7558DE3CAE59}"/>
              </a:ext>
            </a:extLst>
          </p:cNvPr>
          <p:cNvSpPr>
            <a:spLocks noGrp="1"/>
          </p:cNvSpPr>
          <p:nvPr>
            <p:ph type="dt" sz="half" idx="10"/>
          </p:nvPr>
        </p:nvSpPr>
        <p:spPr/>
        <p:txBody>
          <a:bodyPr/>
          <a:lstStyle/>
          <a:p>
            <a:fld id="{6A2912B3-1E4E-4ADA-B3ED-6CA5ABCD14EF}" type="datetime1">
              <a:rPr lang="en-US" smtClean="0"/>
              <a:t>11/14/2022</a:t>
            </a:fld>
            <a:endParaRPr lang="en-US" dirty="0"/>
          </a:p>
        </p:txBody>
      </p:sp>
      <p:sp>
        <p:nvSpPr>
          <p:cNvPr id="3" name="Slide Number Placeholder 2">
            <a:extLst>
              <a:ext uri="{FF2B5EF4-FFF2-40B4-BE49-F238E27FC236}">
                <a16:creationId xmlns:a16="http://schemas.microsoft.com/office/drawing/2014/main" id="{0873B9DD-4E09-45D0-8270-83F372E0F96C}"/>
              </a:ext>
            </a:extLst>
          </p:cNvPr>
          <p:cNvSpPr>
            <a:spLocks noGrp="1"/>
          </p:cNvSpPr>
          <p:nvPr>
            <p:ph type="sldNum" sz="quarter" idx="12"/>
          </p:nvPr>
        </p:nvSpPr>
        <p:spPr/>
        <p:txBody>
          <a:bodyPr/>
          <a:lstStyle/>
          <a:p>
            <a:fld id="{3A98EE3D-8CD1-4C3F-BD1C-C98C9596463C}" type="slidenum">
              <a:rPr lang="en-US" smtClean="0"/>
              <a:t>66</a:t>
            </a:fld>
            <a:endParaRPr lang="en-US" dirty="0"/>
          </a:p>
        </p:txBody>
      </p:sp>
      <p:sp>
        <p:nvSpPr>
          <p:cNvPr id="4" name="Content Placeholder 2">
            <a:extLst>
              <a:ext uri="{FF2B5EF4-FFF2-40B4-BE49-F238E27FC236}">
                <a16:creationId xmlns:a16="http://schemas.microsoft.com/office/drawing/2014/main" id="{0BD0A621-3839-4CDD-9176-7C4649138110}"/>
              </a:ext>
            </a:extLst>
          </p:cNvPr>
          <p:cNvSpPr txBox="1">
            <a:spLocks/>
          </p:cNvSpPr>
          <p:nvPr/>
        </p:nvSpPr>
        <p:spPr>
          <a:xfrm>
            <a:off x="454841" y="899652"/>
            <a:ext cx="10912621" cy="648930"/>
          </a:xfrm>
          <a:prstGeom prst="rect">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916686" lvl="1" indent="-514350">
              <a:buClrTx/>
              <a:buFont typeface="+mj-lt"/>
              <a:buAutoNum type="arabicParenR" startAt="2"/>
            </a:pPr>
            <a:r>
              <a:rPr lang="en-US" sz="2800" b="1" dirty="0"/>
              <a:t>UU NO. 25 TH 2004 </a:t>
            </a:r>
            <a:r>
              <a:rPr lang="en-US" sz="2800" b="1" dirty="0" err="1"/>
              <a:t>ttg</a:t>
            </a:r>
            <a:r>
              <a:rPr lang="en-US" sz="2800" b="1" dirty="0"/>
              <a:t> SPPN</a:t>
            </a:r>
          </a:p>
          <a:p>
            <a:pPr marL="342900" indent="-342900">
              <a:buFont typeface="+mj-lt"/>
              <a:buAutoNum type="alphaLcPeriod" startAt="2"/>
            </a:pPr>
            <a:endParaRPr lang="en-US" dirty="0"/>
          </a:p>
        </p:txBody>
      </p:sp>
      <p:sp>
        <p:nvSpPr>
          <p:cNvPr id="5" name="Rounded Rectangle 14">
            <a:extLst>
              <a:ext uri="{FF2B5EF4-FFF2-40B4-BE49-F238E27FC236}">
                <a16:creationId xmlns:a16="http://schemas.microsoft.com/office/drawing/2014/main" id="{ABCC68ED-B3CF-4708-A74C-127C6FF16099}"/>
              </a:ext>
            </a:extLst>
          </p:cNvPr>
          <p:cNvSpPr/>
          <p:nvPr/>
        </p:nvSpPr>
        <p:spPr>
          <a:xfrm>
            <a:off x="687866" y="1943132"/>
            <a:ext cx="3896199" cy="685719"/>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RENCANA INDUK TRANSPORTASI  TATARAN NASIONAL</a:t>
            </a:r>
          </a:p>
        </p:txBody>
      </p:sp>
      <p:sp>
        <p:nvSpPr>
          <p:cNvPr id="6" name="Rounded Rectangle 14">
            <a:extLst>
              <a:ext uri="{FF2B5EF4-FFF2-40B4-BE49-F238E27FC236}">
                <a16:creationId xmlns:a16="http://schemas.microsoft.com/office/drawing/2014/main" id="{B3B09BAB-92E6-416D-898F-E2DA8659D3CB}"/>
              </a:ext>
            </a:extLst>
          </p:cNvPr>
          <p:cNvSpPr/>
          <p:nvPr/>
        </p:nvSpPr>
        <p:spPr>
          <a:xfrm>
            <a:off x="687865" y="2809567"/>
            <a:ext cx="3896199" cy="685719"/>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RENCANA INDUK TRANSPORTASI  TATARAN PROPINSI</a:t>
            </a:r>
          </a:p>
        </p:txBody>
      </p:sp>
      <p:sp>
        <p:nvSpPr>
          <p:cNvPr id="7" name="Rounded Rectangle 14">
            <a:extLst>
              <a:ext uri="{FF2B5EF4-FFF2-40B4-BE49-F238E27FC236}">
                <a16:creationId xmlns:a16="http://schemas.microsoft.com/office/drawing/2014/main" id="{187C56BF-7F5E-4FFC-8A57-72D6FD76D335}"/>
              </a:ext>
            </a:extLst>
          </p:cNvPr>
          <p:cNvSpPr/>
          <p:nvPr/>
        </p:nvSpPr>
        <p:spPr>
          <a:xfrm>
            <a:off x="687865" y="3676002"/>
            <a:ext cx="3896199" cy="685719"/>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RENCANA INDUK TRANSPORTASI  TATARAN KABUPATEN</a:t>
            </a:r>
          </a:p>
        </p:txBody>
      </p:sp>
      <p:sp>
        <p:nvSpPr>
          <p:cNvPr id="8" name="Rounded Rectangle 14">
            <a:extLst>
              <a:ext uri="{FF2B5EF4-FFF2-40B4-BE49-F238E27FC236}">
                <a16:creationId xmlns:a16="http://schemas.microsoft.com/office/drawing/2014/main" id="{62D2BC12-503F-45FB-80AD-2A9099015209}"/>
              </a:ext>
            </a:extLst>
          </p:cNvPr>
          <p:cNvSpPr/>
          <p:nvPr/>
        </p:nvSpPr>
        <p:spPr>
          <a:xfrm>
            <a:off x="687864" y="4483509"/>
            <a:ext cx="3896199" cy="685719"/>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RENCANA INDUK TRANSPORTASI  TATARAN KOTA</a:t>
            </a:r>
          </a:p>
        </p:txBody>
      </p:sp>
      <p:sp>
        <p:nvSpPr>
          <p:cNvPr id="9" name="Rounded Rectangle 14">
            <a:extLst>
              <a:ext uri="{FF2B5EF4-FFF2-40B4-BE49-F238E27FC236}">
                <a16:creationId xmlns:a16="http://schemas.microsoft.com/office/drawing/2014/main" id="{0C2A9B06-ADE7-4FCC-993D-BCEA637DE35C}"/>
              </a:ext>
            </a:extLst>
          </p:cNvPr>
          <p:cNvSpPr/>
          <p:nvPr/>
        </p:nvSpPr>
        <p:spPr>
          <a:xfrm>
            <a:off x="6083317" y="1943132"/>
            <a:ext cx="3896199" cy="685719"/>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RENCANA PEMBANGUNAN JANGKA PANJANG NASIONAL</a:t>
            </a:r>
          </a:p>
        </p:txBody>
      </p:sp>
      <p:sp>
        <p:nvSpPr>
          <p:cNvPr id="10" name="Rounded Rectangle 14">
            <a:extLst>
              <a:ext uri="{FF2B5EF4-FFF2-40B4-BE49-F238E27FC236}">
                <a16:creationId xmlns:a16="http://schemas.microsoft.com/office/drawing/2014/main" id="{EF261682-590F-4113-B94B-73898AD89D21}"/>
              </a:ext>
            </a:extLst>
          </p:cNvPr>
          <p:cNvSpPr/>
          <p:nvPr/>
        </p:nvSpPr>
        <p:spPr>
          <a:xfrm>
            <a:off x="6083316" y="2809567"/>
            <a:ext cx="3896199" cy="685719"/>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RENCANA PEMBANGUNAN JANGKA PANJANG PROVINSI</a:t>
            </a:r>
          </a:p>
        </p:txBody>
      </p:sp>
      <p:sp>
        <p:nvSpPr>
          <p:cNvPr id="11" name="Rounded Rectangle 14">
            <a:extLst>
              <a:ext uri="{FF2B5EF4-FFF2-40B4-BE49-F238E27FC236}">
                <a16:creationId xmlns:a16="http://schemas.microsoft.com/office/drawing/2014/main" id="{F2B953C8-913C-45E9-B853-53003274037A}"/>
              </a:ext>
            </a:extLst>
          </p:cNvPr>
          <p:cNvSpPr/>
          <p:nvPr/>
        </p:nvSpPr>
        <p:spPr>
          <a:xfrm>
            <a:off x="6083316" y="3676002"/>
            <a:ext cx="3896199" cy="685719"/>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RENCANA PEMBANGUNAN JANGKA PANJANG KABUPATEN</a:t>
            </a:r>
          </a:p>
        </p:txBody>
      </p:sp>
      <p:sp>
        <p:nvSpPr>
          <p:cNvPr id="12" name="Rounded Rectangle 14">
            <a:extLst>
              <a:ext uri="{FF2B5EF4-FFF2-40B4-BE49-F238E27FC236}">
                <a16:creationId xmlns:a16="http://schemas.microsoft.com/office/drawing/2014/main" id="{83560960-17E9-4E52-AB74-B7B718920FC4}"/>
              </a:ext>
            </a:extLst>
          </p:cNvPr>
          <p:cNvSpPr/>
          <p:nvPr/>
        </p:nvSpPr>
        <p:spPr>
          <a:xfrm>
            <a:off x="6083315" y="4483509"/>
            <a:ext cx="3896199" cy="685719"/>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RENCANA PEMBANGUNAN JANGKA PANJANG KOTA</a:t>
            </a:r>
          </a:p>
        </p:txBody>
      </p:sp>
      <p:cxnSp>
        <p:nvCxnSpPr>
          <p:cNvPr id="13" name="Straight Arrow Connector 12">
            <a:extLst>
              <a:ext uri="{FF2B5EF4-FFF2-40B4-BE49-F238E27FC236}">
                <a16:creationId xmlns:a16="http://schemas.microsoft.com/office/drawing/2014/main" id="{65522C79-72B8-42A9-A0D3-877EF1F62C90}"/>
              </a:ext>
            </a:extLst>
          </p:cNvPr>
          <p:cNvCxnSpPr>
            <a:stCxn id="5" idx="3"/>
            <a:endCxn id="9" idx="1"/>
          </p:cNvCxnSpPr>
          <p:nvPr/>
        </p:nvCxnSpPr>
        <p:spPr>
          <a:xfrm>
            <a:off x="4584065" y="2285992"/>
            <a:ext cx="14992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D36B9C6-09C5-4028-BAC4-65822828288B}"/>
              </a:ext>
            </a:extLst>
          </p:cNvPr>
          <p:cNvCxnSpPr/>
          <p:nvPr/>
        </p:nvCxnSpPr>
        <p:spPr>
          <a:xfrm>
            <a:off x="4584063" y="3183186"/>
            <a:ext cx="14992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7EC93A7-6374-4F9A-A031-073E5ED20414}"/>
              </a:ext>
            </a:extLst>
          </p:cNvPr>
          <p:cNvCxnSpPr/>
          <p:nvPr/>
        </p:nvCxnSpPr>
        <p:spPr>
          <a:xfrm>
            <a:off x="4495575" y="4087753"/>
            <a:ext cx="14992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020124F-17F9-4DC5-B7EF-0A9418C1135E}"/>
              </a:ext>
            </a:extLst>
          </p:cNvPr>
          <p:cNvCxnSpPr/>
          <p:nvPr/>
        </p:nvCxnSpPr>
        <p:spPr>
          <a:xfrm>
            <a:off x="4495575" y="4852211"/>
            <a:ext cx="14992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8393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50864E-B123-42FA-A19F-7558DE3CAE59}"/>
              </a:ext>
            </a:extLst>
          </p:cNvPr>
          <p:cNvSpPr>
            <a:spLocks noGrp="1"/>
          </p:cNvSpPr>
          <p:nvPr>
            <p:ph type="dt" sz="half" idx="10"/>
          </p:nvPr>
        </p:nvSpPr>
        <p:spPr/>
        <p:txBody>
          <a:bodyPr/>
          <a:lstStyle/>
          <a:p>
            <a:fld id="{6A2912B3-1E4E-4ADA-B3ED-6CA5ABCD14EF}" type="datetime1">
              <a:rPr lang="en-US" smtClean="0"/>
              <a:t>11/14/2022</a:t>
            </a:fld>
            <a:endParaRPr lang="en-US" dirty="0"/>
          </a:p>
        </p:txBody>
      </p:sp>
      <p:sp>
        <p:nvSpPr>
          <p:cNvPr id="3" name="Slide Number Placeholder 2">
            <a:extLst>
              <a:ext uri="{FF2B5EF4-FFF2-40B4-BE49-F238E27FC236}">
                <a16:creationId xmlns:a16="http://schemas.microsoft.com/office/drawing/2014/main" id="{0873B9DD-4E09-45D0-8270-83F372E0F96C}"/>
              </a:ext>
            </a:extLst>
          </p:cNvPr>
          <p:cNvSpPr>
            <a:spLocks noGrp="1"/>
          </p:cNvSpPr>
          <p:nvPr>
            <p:ph type="sldNum" sz="quarter" idx="12"/>
          </p:nvPr>
        </p:nvSpPr>
        <p:spPr/>
        <p:txBody>
          <a:bodyPr/>
          <a:lstStyle/>
          <a:p>
            <a:fld id="{3A98EE3D-8CD1-4C3F-BD1C-C98C9596463C}" type="slidenum">
              <a:rPr lang="en-US" smtClean="0"/>
              <a:t>67</a:t>
            </a:fld>
            <a:endParaRPr lang="en-US" dirty="0"/>
          </a:p>
        </p:txBody>
      </p:sp>
      <p:sp>
        <p:nvSpPr>
          <p:cNvPr id="4" name="Content Placeholder 2">
            <a:extLst>
              <a:ext uri="{FF2B5EF4-FFF2-40B4-BE49-F238E27FC236}">
                <a16:creationId xmlns:a16="http://schemas.microsoft.com/office/drawing/2014/main" id="{0BD0A621-3839-4CDD-9176-7C4649138110}"/>
              </a:ext>
            </a:extLst>
          </p:cNvPr>
          <p:cNvSpPr txBox="1">
            <a:spLocks/>
          </p:cNvSpPr>
          <p:nvPr/>
        </p:nvSpPr>
        <p:spPr>
          <a:xfrm>
            <a:off x="277860" y="567915"/>
            <a:ext cx="10912621" cy="567814"/>
          </a:xfrm>
          <a:prstGeom prst="rect">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916686" lvl="1" indent="-514350">
              <a:buClrTx/>
              <a:buFont typeface="+mj-lt"/>
              <a:buAutoNum type="arabicParenR" startAt="3"/>
            </a:pPr>
            <a:r>
              <a:rPr lang="en-US" sz="2800" b="1" dirty="0"/>
              <a:t>UU NO. 32 TH  2004 </a:t>
            </a:r>
            <a:r>
              <a:rPr lang="en-US" sz="2800" b="1" dirty="0" err="1"/>
              <a:t>ttg</a:t>
            </a:r>
            <a:r>
              <a:rPr lang="en-US" sz="2800" b="1" dirty="0"/>
              <a:t> </a:t>
            </a:r>
            <a:r>
              <a:rPr lang="en-US" sz="2800" b="1" dirty="0" err="1"/>
              <a:t>Pemerintahan</a:t>
            </a:r>
            <a:r>
              <a:rPr lang="en-US" sz="2800" b="1" dirty="0"/>
              <a:t> Daerah</a:t>
            </a:r>
            <a:endParaRPr lang="en-US" dirty="0"/>
          </a:p>
        </p:txBody>
      </p:sp>
      <p:sp>
        <p:nvSpPr>
          <p:cNvPr id="5" name="Rounded Rectangle 14">
            <a:extLst>
              <a:ext uri="{FF2B5EF4-FFF2-40B4-BE49-F238E27FC236}">
                <a16:creationId xmlns:a16="http://schemas.microsoft.com/office/drawing/2014/main" id="{57151F6C-27D4-4A91-8CEA-80A497C53BA0}"/>
              </a:ext>
            </a:extLst>
          </p:cNvPr>
          <p:cNvSpPr/>
          <p:nvPr/>
        </p:nvSpPr>
        <p:spPr>
          <a:xfrm>
            <a:off x="842724" y="2166773"/>
            <a:ext cx="3896199" cy="685719"/>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WEWENANG PEMERINTAH PUSAT</a:t>
            </a:r>
          </a:p>
        </p:txBody>
      </p:sp>
      <p:sp>
        <p:nvSpPr>
          <p:cNvPr id="6" name="Rounded Rectangle 14">
            <a:extLst>
              <a:ext uri="{FF2B5EF4-FFF2-40B4-BE49-F238E27FC236}">
                <a16:creationId xmlns:a16="http://schemas.microsoft.com/office/drawing/2014/main" id="{D978E34B-834C-44ED-93EB-74EB9626DC5F}"/>
              </a:ext>
            </a:extLst>
          </p:cNvPr>
          <p:cNvSpPr/>
          <p:nvPr/>
        </p:nvSpPr>
        <p:spPr>
          <a:xfrm>
            <a:off x="842723" y="3033208"/>
            <a:ext cx="3896199" cy="685719"/>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WEWENANG PEMERINTAH PROVINSI</a:t>
            </a:r>
          </a:p>
        </p:txBody>
      </p:sp>
      <p:sp>
        <p:nvSpPr>
          <p:cNvPr id="7" name="Rounded Rectangle 14">
            <a:extLst>
              <a:ext uri="{FF2B5EF4-FFF2-40B4-BE49-F238E27FC236}">
                <a16:creationId xmlns:a16="http://schemas.microsoft.com/office/drawing/2014/main" id="{8B7795CA-EE7F-4D6F-A70C-F270C15180DE}"/>
              </a:ext>
            </a:extLst>
          </p:cNvPr>
          <p:cNvSpPr/>
          <p:nvPr/>
        </p:nvSpPr>
        <p:spPr>
          <a:xfrm>
            <a:off x="842723" y="3899643"/>
            <a:ext cx="3896199" cy="685719"/>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WEWENANG PEMERINTAH KABUPATEN</a:t>
            </a:r>
          </a:p>
        </p:txBody>
      </p:sp>
      <p:sp>
        <p:nvSpPr>
          <p:cNvPr id="8" name="Rounded Rectangle 14">
            <a:extLst>
              <a:ext uri="{FF2B5EF4-FFF2-40B4-BE49-F238E27FC236}">
                <a16:creationId xmlns:a16="http://schemas.microsoft.com/office/drawing/2014/main" id="{21371BC2-3357-4718-B42B-BC5DC12622A5}"/>
              </a:ext>
            </a:extLst>
          </p:cNvPr>
          <p:cNvSpPr/>
          <p:nvPr/>
        </p:nvSpPr>
        <p:spPr>
          <a:xfrm>
            <a:off x="842722" y="4707150"/>
            <a:ext cx="3896199" cy="685719"/>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WEWENANG PEMERINTAH KOTA</a:t>
            </a:r>
          </a:p>
        </p:txBody>
      </p:sp>
      <p:sp>
        <p:nvSpPr>
          <p:cNvPr id="9" name="Rounded Rectangle 14">
            <a:extLst>
              <a:ext uri="{FF2B5EF4-FFF2-40B4-BE49-F238E27FC236}">
                <a16:creationId xmlns:a16="http://schemas.microsoft.com/office/drawing/2014/main" id="{518A1339-42A2-4AF2-B011-1A3E30F4A29E}"/>
              </a:ext>
            </a:extLst>
          </p:cNvPr>
          <p:cNvSpPr/>
          <p:nvPr/>
        </p:nvSpPr>
        <p:spPr>
          <a:xfrm>
            <a:off x="6238175" y="2166773"/>
            <a:ext cx="3896199" cy="685719"/>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RENCANA INDUK TRANSPORTASI  TATARAN NASIONAL</a:t>
            </a:r>
          </a:p>
        </p:txBody>
      </p:sp>
      <p:sp>
        <p:nvSpPr>
          <p:cNvPr id="10" name="Rounded Rectangle 14">
            <a:extLst>
              <a:ext uri="{FF2B5EF4-FFF2-40B4-BE49-F238E27FC236}">
                <a16:creationId xmlns:a16="http://schemas.microsoft.com/office/drawing/2014/main" id="{C43AD325-B648-40EC-9D37-959CD8BD9981}"/>
              </a:ext>
            </a:extLst>
          </p:cNvPr>
          <p:cNvSpPr/>
          <p:nvPr/>
        </p:nvSpPr>
        <p:spPr>
          <a:xfrm>
            <a:off x="6238174" y="3033208"/>
            <a:ext cx="3896199" cy="685719"/>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RENCANA INDUK TRANSPORTASI  TATARAN PROPINSI</a:t>
            </a:r>
          </a:p>
        </p:txBody>
      </p:sp>
      <p:sp>
        <p:nvSpPr>
          <p:cNvPr id="11" name="Rounded Rectangle 14">
            <a:extLst>
              <a:ext uri="{FF2B5EF4-FFF2-40B4-BE49-F238E27FC236}">
                <a16:creationId xmlns:a16="http://schemas.microsoft.com/office/drawing/2014/main" id="{4BDADAF3-4FB9-4228-8DB4-38E0A538E7EC}"/>
              </a:ext>
            </a:extLst>
          </p:cNvPr>
          <p:cNvSpPr/>
          <p:nvPr/>
        </p:nvSpPr>
        <p:spPr>
          <a:xfrm>
            <a:off x="6238174" y="3899643"/>
            <a:ext cx="3896199" cy="685719"/>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RENCANA INDUK TRANSPORTASI  TATARAN KABUPATEN</a:t>
            </a:r>
          </a:p>
        </p:txBody>
      </p:sp>
      <p:sp>
        <p:nvSpPr>
          <p:cNvPr id="12" name="Rounded Rectangle 14">
            <a:extLst>
              <a:ext uri="{FF2B5EF4-FFF2-40B4-BE49-F238E27FC236}">
                <a16:creationId xmlns:a16="http://schemas.microsoft.com/office/drawing/2014/main" id="{3EBCD020-239A-4AA5-AB88-1AF266094B41}"/>
              </a:ext>
            </a:extLst>
          </p:cNvPr>
          <p:cNvSpPr/>
          <p:nvPr/>
        </p:nvSpPr>
        <p:spPr>
          <a:xfrm>
            <a:off x="6238173" y="4707150"/>
            <a:ext cx="3896199" cy="685719"/>
          </a:xfrm>
          <a:prstGeom prst="roundRect">
            <a:avLst/>
          </a:prstGeom>
          <a:solidFill>
            <a:schemeClr val="accent5">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RENCANA INDUK TRANSPORTASI  TATARAN KOTA</a:t>
            </a:r>
          </a:p>
        </p:txBody>
      </p:sp>
      <p:cxnSp>
        <p:nvCxnSpPr>
          <p:cNvPr id="13" name="Straight Arrow Connector 12">
            <a:extLst>
              <a:ext uri="{FF2B5EF4-FFF2-40B4-BE49-F238E27FC236}">
                <a16:creationId xmlns:a16="http://schemas.microsoft.com/office/drawing/2014/main" id="{1A3FBB26-C7EB-4922-B91B-E8CCBB3987D4}"/>
              </a:ext>
            </a:extLst>
          </p:cNvPr>
          <p:cNvCxnSpPr>
            <a:stCxn id="5" idx="3"/>
            <a:endCxn id="9" idx="1"/>
          </p:cNvCxnSpPr>
          <p:nvPr/>
        </p:nvCxnSpPr>
        <p:spPr>
          <a:xfrm>
            <a:off x="4738923" y="2509633"/>
            <a:ext cx="14992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1D4809A-797F-4BF1-84CE-D832401D040C}"/>
              </a:ext>
            </a:extLst>
          </p:cNvPr>
          <p:cNvCxnSpPr/>
          <p:nvPr/>
        </p:nvCxnSpPr>
        <p:spPr>
          <a:xfrm>
            <a:off x="4738921" y="3406827"/>
            <a:ext cx="14992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A72E27F-C4A3-449F-8310-D58A7829354F}"/>
              </a:ext>
            </a:extLst>
          </p:cNvPr>
          <p:cNvCxnSpPr/>
          <p:nvPr/>
        </p:nvCxnSpPr>
        <p:spPr>
          <a:xfrm>
            <a:off x="4650433" y="4311394"/>
            <a:ext cx="14992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E14B57E-7F1C-4C7E-9819-62E5AB789A33}"/>
              </a:ext>
            </a:extLst>
          </p:cNvPr>
          <p:cNvCxnSpPr/>
          <p:nvPr/>
        </p:nvCxnSpPr>
        <p:spPr>
          <a:xfrm>
            <a:off x="4650433" y="5075852"/>
            <a:ext cx="14992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1331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291A4D2-5542-4D87-B21F-7C31AFCBD7BB}"/>
              </a:ext>
            </a:extLst>
          </p:cNvPr>
          <p:cNvSpPr txBox="1">
            <a:spLocks/>
          </p:cNvSpPr>
          <p:nvPr/>
        </p:nvSpPr>
        <p:spPr>
          <a:xfrm>
            <a:off x="1985939" y="4439264"/>
            <a:ext cx="7498080" cy="1143000"/>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42950" indent="-742950" algn="ctr">
              <a:buFont typeface="+mj-lt"/>
              <a:buAutoNum type="alphaUcPeriod" startAt="3"/>
            </a:pPr>
            <a:endParaRPr lang="en-US" sz="4000" dirty="0"/>
          </a:p>
        </p:txBody>
      </p:sp>
      <p:sp>
        <p:nvSpPr>
          <p:cNvPr id="3" name="TextBox 2">
            <a:extLst>
              <a:ext uri="{FF2B5EF4-FFF2-40B4-BE49-F238E27FC236}">
                <a16:creationId xmlns:a16="http://schemas.microsoft.com/office/drawing/2014/main" id="{A1DC5CAF-631D-4F67-AFCA-D589DA4920C4}"/>
              </a:ext>
            </a:extLst>
          </p:cNvPr>
          <p:cNvSpPr txBox="1"/>
          <p:nvPr/>
        </p:nvSpPr>
        <p:spPr>
          <a:xfrm>
            <a:off x="771063" y="2813492"/>
            <a:ext cx="11238271" cy="1446550"/>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585216" indent="-457200">
              <a:buClrTx/>
              <a:buFont typeface="+mj-lt"/>
              <a:buAutoNum type="arabicPeriod" startAt="7"/>
            </a:pPr>
            <a:r>
              <a:rPr lang="en-US" sz="4400" b="1" dirty="0" err="1">
                <a:solidFill>
                  <a:schemeClr val="bg1"/>
                </a:solidFill>
                <a:latin typeface="Arial" panose="020B0604020202020204" pitchFamily="34" charset="0"/>
                <a:cs typeface="Arial" panose="020B0604020202020204" pitchFamily="34" charset="0"/>
              </a:rPr>
              <a:t>Materi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Pokok</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Pengaturan</a:t>
            </a:r>
            <a:r>
              <a:rPr lang="en-US" sz="4400" b="1" dirty="0">
                <a:solidFill>
                  <a:schemeClr val="bg1"/>
                </a:solidFill>
                <a:latin typeface="Arial" panose="020B0604020202020204" pitchFamily="34" charset="0"/>
                <a:cs typeface="Arial" panose="020B0604020202020204" pitchFamily="34" charset="0"/>
              </a:rPr>
              <a:t> SISTEM TRANSPORTASI INDONESIA</a:t>
            </a:r>
          </a:p>
        </p:txBody>
      </p:sp>
      <p:sp>
        <p:nvSpPr>
          <p:cNvPr id="4" name="Date Placeholder 3">
            <a:extLst>
              <a:ext uri="{FF2B5EF4-FFF2-40B4-BE49-F238E27FC236}">
                <a16:creationId xmlns:a16="http://schemas.microsoft.com/office/drawing/2014/main" id="{30F3B997-A02E-4F3C-9D16-523248F74E60}"/>
              </a:ext>
            </a:extLst>
          </p:cNvPr>
          <p:cNvSpPr>
            <a:spLocks noGrp="1"/>
          </p:cNvSpPr>
          <p:nvPr>
            <p:ph type="dt" sz="half" idx="10"/>
          </p:nvPr>
        </p:nvSpPr>
        <p:spPr/>
        <p:txBody>
          <a:bodyPr/>
          <a:lstStyle/>
          <a:p>
            <a:fld id="{E50FAE5B-9A6B-43FB-80B2-1E7E9D597503}" type="datetime1">
              <a:rPr lang="en-US" smtClean="0"/>
              <a:t>11/14/2022</a:t>
            </a:fld>
            <a:endParaRPr lang="en-US" dirty="0"/>
          </a:p>
        </p:txBody>
      </p:sp>
      <p:sp>
        <p:nvSpPr>
          <p:cNvPr id="5" name="Slide Number Placeholder 4">
            <a:extLst>
              <a:ext uri="{FF2B5EF4-FFF2-40B4-BE49-F238E27FC236}">
                <a16:creationId xmlns:a16="http://schemas.microsoft.com/office/drawing/2014/main" id="{467742E7-43E4-45DF-9311-D76151115957}"/>
              </a:ext>
            </a:extLst>
          </p:cNvPr>
          <p:cNvSpPr>
            <a:spLocks noGrp="1"/>
          </p:cNvSpPr>
          <p:nvPr>
            <p:ph type="sldNum" sz="quarter" idx="12"/>
          </p:nvPr>
        </p:nvSpPr>
        <p:spPr/>
        <p:txBody>
          <a:bodyPr/>
          <a:lstStyle/>
          <a:p>
            <a:fld id="{3A98EE3D-8CD1-4C3F-BD1C-C98C9596463C}" type="slidenum">
              <a:rPr lang="en-US" smtClean="0"/>
              <a:t>68</a:t>
            </a:fld>
            <a:endParaRPr lang="en-US" dirty="0"/>
          </a:p>
        </p:txBody>
      </p:sp>
    </p:spTree>
    <p:extLst>
      <p:ext uri="{BB962C8B-B14F-4D97-AF65-F5344CB8AC3E}">
        <p14:creationId xmlns:p14="http://schemas.microsoft.com/office/powerpoint/2010/main" val="32278171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291A4D2-5542-4D87-B21F-7C31AFCBD7BB}"/>
              </a:ext>
            </a:extLst>
          </p:cNvPr>
          <p:cNvSpPr txBox="1">
            <a:spLocks/>
          </p:cNvSpPr>
          <p:nvPr/>
        </p:nvSpPr>
        <p:spPr>
          <a:xfrm>
            <a:off x="1985939" y="4439264"/>
            <a:ext cx="7498080" cy="1143000"/>
          </a:xfrm>
          <a:prstGeom prst="rect">
            <a:avLst/>
          </a:prstGeom>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42950" indent="-742950" algn="ctr">
              <a:buFont typeface="+mj-lt"/>
              <a:buAutoNum type="alphaUcPeriod" startAt="3"/>
            </a:pPr>
            <a:endParaRPr lang="en-US" sz="4000" dirty="0"/>
          </a:p>
        </p:txBody>
      </p:sp>
      <p:sp>
        <p:nvSpPr>
          <p:cNvPr id="3" name="TextBox 2">
            <a:extLst>
              <a:ext uri="{FF2B5EF4-FFF2-40B4-BE49-F238E27FC236}">
                <a16:creationId xmlns:a16="http://schemas.microsoft.com/office/drawing/2014/main" id="{A1DC5CAF-631D-4F67-AFCA-D589DA4920C4}"/>
              </a:ext>
            </a:extLst>
          </p:cNvPr>
          <p:cNvSpPr txBox="1"/>
          <p:nvPr/>
        </p:nvSpPr>
        <p:spPr>
          <a:xfrm>
            <a:off x="476864" y="237270"/>
            <a:ext cx="11238271" cy="584775"/>
          </a:xfrm>
          <a:prstGeom prst="rect">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128016" algn="ctr">
              <a:buClrTx/>
            </a:pPr>
            <a:r>
              <a:rPr lang="en-US" sz="3200" b="1" dirty="0">
                <a:solidFill>
                  <a:schemeClr val="bg1"/>
                </a:solidFill>
                <a:latin typeface="Arial" panose="020B0604020202020204" pitchFamily="34" charset="0"/>
                <a:cs typeface="Arial" panose="020B0604020202020204" pitchFamily="34" charset="0"/>
              </a:rPr>
              <a:t>Daftar </a:t>
            </a:r>
            <a:r>
              <a:rPr lang="en-US" sz="3200" b="1" dirty="0" err="1">
                <a:solidFill>
                  <a:schemeClr val="bg1"/>
                </a:solidFill>
                <a:latin typeface="Arial" panose="020B0604020202020204" pitchFamily="34" charset="0"/>
                <a:cs typeface="Arial" panose="020B0604020202020204" pitchFamily="34" charset="0"/>
              </a:rPr>
              <a:t>isi</a:t>
            </a:r>
            <a:endParaRPr lang="en-US" sz="3200" b="1" dirty="0">
              <a:solidFill>
                <a:schemeClr val="bg1"/>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30F3B997-A02E-4F3C-9D16-523248F74E60}"/>
              </a:ext>
            </a:extLst>
          </p:cNvPr>
          <p:cNvSpPr>
            <a:spLocks noGrp="1"/>
          </p:cNvSpPr>
          <p:nvPr>
            <p:ph type="dt" sz="half" idx="10"/>
          </p:nvPr>
        </p:nvSpPr>
        <p:spPr/>
        <p:txBody>
          <a:bodyPr/>
          <a:lstStyle/>
          <a:p>
            <a:fld id="{E50FAE5B-9A6B-43FB-80B2-1E7E9D597503}" type="datetime1">
              <a:rPr lang="en-US" smtClean="0"/>
              <a:t>11/14/2022</a:t>
            </a:fld>
            <a:endParaRPr lang="en-US" dirty="0"/>
          </a:p>
        </p:txBody>
      </p:sp>
      <p:sp>
        <p:nvSpPr>
          <p:cNvPr id="5" name="Slide Number Placeholder 4">
            <a:extLst>
              <a:ext uri="{FF2B5EF4-FFF2-40B4-BE49-F238E27FC236}">
                <a16:creationId xmlns:a16="http://schemas.microsoft.com/office/drawing/2014/main" id="{467742E7-43E4-45DF-9311-D76151115957}"/>
              </a:ext>
            </a:extLst>
          </p:cNvPr>
          <p:cNvSpPr>
            <a:spLocks noGrp="1"/>
          </p:cNvSpPr>
          <p:nvPr>
            <p:ph type="sldNum" sz="quarter" idx="12"/>
          </p:nvPr>
        </p:nvSpPr>
        <p:spPr/>
        <p:txBody>
          <a:bodyPr/>
          <a:lstStyle/>
          <a:p>
            <a:fld id="{3A98EE3D-8CD1-4C3F-BD1C-C98C9596463C}" type="slidenum">
              <a:rPr lang="en-US" smtClean="0"/>
              <a:t>69</a:t>
            </a:fld>
            <a:endParaRPr lang="en-US" dirty="0"/>
          </a:p>
        </p:txBody>
      </p:sp>
      <p:sp>
        <p:nvSpPr>
          <p:cNvPr id="8" name="Content Placeholder 3">
            <a:extLst>
              <a:ext uri="{FF2B5EF4-FFF2-40B4-BE49-F238E27FC236}">
                <a16:creationId xmlns:a16="http://schemas.microsoft.com/office/drawing/2014/main" id="{1D8298D5-E9E2-4FE9-B6CA-D95337E58363}"/>
              </a:ext>
            </a:extLst>
          </p:cNvPr>
          <p:cNvSpPr txBox="1">
            <a:spLocks/>
          </p:cNvSpPr>
          <p:nvPr/>
        </p:nvSpPr>
        <p:spPr>
          <a:xfrm>
            <a:off x="476864" y="1275736"/>
            <a:ext cx="11133946" cy="5296536"/>
          </a:xfrm>
          <a:prstGeom prst="rect">
            <a:avLst/>
          </a:prstGeom>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571500" indent="-571500">
              <a:buClrTx/>
              <a:buSzPct val="100000"/>
              <a:buFont typeface="Wingdings 2" panose="05020102010507070707" pitchFamily="18" charset="2"/>
              <a:buNone/>
            </a:pPr>
            <a:r>
              <a:rPr lang="en-US" sz="2400" b="1" dirty="0"/>
              <a:t>Bab I		</a:t>
            </a:r>
            <a:r>
              <a:rPr lang="en-US" sz="2400" b="1" dirty="0" err="1"/>
              <a:t>Ketentuan</a:t>
            </a:r>
            <a:r>
              <a:rPr lang="en-US" sz="2400" b="1" dirty="0"/>
              <a:t> </a:t>
            </a:r>
            <a:r>
              <a:rPr lang="en-US" sz="2400" b="1" dirty="0" err="1"/>
              <a:t>Umum</a:t>
            </a:r>
            <a:endParaRPr lang="en-US" sz="2400" b="1" dirty="0"/>
          </a:p>
          <a:p>
            <a:pPr marL="571500" indent="-571500">
              <a:buClrTx/>
              <a:buSzPct val="100000"/>
              <a:buFont typeface="Wingdings 2" panose="05020102010507070707" pitchFamily="18" charset="2"/>
              <a:buNone/>
            </a:pPr>
            <a:r>
              <a:rPr lang="en-US" sz="2400" b="1" dirty="0"/>
              <a:t>Bab II		</a:t>
            </a:r>
            <a:r>
              <a:rPr lang="es-MX" sz="2400" b="1" dirty="0"/>
              <a:t>Asas Dan </a:t>
            </a:r>
            <a:r>
              <a:rPr lang="es-MX" sz="2400" b="1" dirty="0" err="1"/>
              <a:t>Tujuan</a:t>
            </a:r>
            <a:endParaRPr lang="es-MX" sz="2400" b="1" dirty="0"/>
          </a:p>
          <a:p>
            <a:pPr marL="1828800" indent="-1828800">
              <a:buClrTx/>
              <a:buSzPct val="100000"/>
              <a:buFont typeface="Wingdings 2" panose="05020102010507070707" pitchFamily="18" charset="2"/>
              <a:buNone/>
            </a:pPr>
            <a:r>
              <a:rPr lang="es-MX" sz="2400" b="1" dirty="0" err="1"/>
              <a:t>Bab</a:t>
            </a:r>
            <a:r>
              <a:rPr lang="es-MX" sz="2400" b="1" dirty="0"/>
              <a:t> III	</a:t>
            </a:r>
            <a:r>
              <a:rPr lang="en-US" sz="2400" b="1" dirty="0"/>
              <a:t>Ruang </a:t>
            </a:r>
            <a:r>
              <a:rPr lang="en-US" sz="2400" b="1" dirty="0" err="1"/>
              <a:t>Lingkup</a:t>
            </a:r>
            <a:r>
              <a:rPr lang="en-US" sz="2400" b="1" dirty="0"/>
              <a:t> </a:t>
            </a:r>
            <a:r>
              <a:rPr lang="en-US" sz="2400" b="1" dirty="0" err="1"/>
              <a:t>Berlakunya</a:t>
            </a:r>
            <a:r>
              <a:rPr lang="en-US" sz="2400" b="1" dirty="0"/>
              <a:t> </a:t>
            </a:r>
            <a:r>
              <a:rPr lang="en-US" sz="2400" b="1" dirty="0" err="1"/>
              <a:t>Undang-undang</a:t>
            </a:r>
            <a:endParaRPr lang="en-US" sz="2400" b="1" dirty="0"/>
          </a:p>
          <a:p>
            <a:pPr marL="1828800" indent="-1828800">
              <a:buClrTx/>
              <a:buSzPct val="100000"/>
              <a:buFont typeface="Wingdings 2" panose="05020102010507070707" pitchFamily="18" charset="2"/>
              <a:buNone/>
            </a:pPr>
            <a:r>
              <a:rPr lang="en-US" sz="2400" b="1" dirty="0"/>
              <a:t>Bab IV	</a:t>
            </a:r>
            <a:r>
              <a:rPr lang="en-US" sz="2400" b="1" dirty="0" err="1"/>
              <a:t>Tatanan</a:t>
            </a:r>
            <a:r>
              <a:rPr lang="en-US" sz="2400" b="1" dirty="0"/>
              <a:t> </a:t>
            </a:r>
            <a:r>
              <a:rPr lang="en-US" sz="2400" b="1" dirty="0" err="1"/>
              <a:t>Sistem</a:t>
            </a:r>
            <a:r>
              <a:rPr lang="en-US" sz="2400" b="1" dirty="0"/>
              <a:t> </a:t>
            </a:r>
            <a:r>
              <a:rPr lang="en-US" sz="2400" b="1" dirty="0" err="1"/>
              <a:t>Transportasi</a:t>
            </a:r>
            <a:r>
              <a:rPr lang="en-US" sz="2400" b="1" dirty="0"/>
              <a:t> Nasional</a:t>
            </a:r>
          </a:p>
          <a:p>
            <a:pPr marL="1828800" indent="-1828800">
              <a:buClrTx/>
              <a:buSzPct val="100000"/>
              <a:buFont typeface="Wingdings 2" panose="05020102010507070707" pitchFamily="18" charset="2"/>
              <a:buNone/>
            </a:pPr>
            <a:r>
              <a:rPr lang="en-US" sz="2400" b="1" dirty="0"/>
              <a:t>Bab V	</a:t>
            </a:r>
            <a:r>
              <a:rPr lang="id-ID" sz="2400" b="1" dirty="0"/>
              <a:t>Pembinaan</a:t>
            </a:r>
            <a:endParaRPr lang="en-US" sz="2400" b="1" dirty="0"/>
          </a:p>
          <a:p>
            <a:pPr>
              <a:buFont typeface="Wingdings 2" panose="05020102010507070707" pitchFamily="18" charset="2"/>
              <a:buNone/>
            </a:pPr>
            <a:r>
              <a:rPr lang="en-US" sz="2400" b="1" dirty="0"/>
              <a:t>Bab VI	</a:t>
            </a:r>
            <a:r>
              <a:rPr lang="id-ID" sz="2400" b="1" dirty="0"/>
              <a:t>Integrasi Pelayanan Transportasi</a:t>
            </a:r>
            <a:endParaRPr lang="en-US" sz="2400" b="1" dirty="0"/>
          </a:p>
          <a:p>
            <a:pPr marL="1828800" indent="-1746250">
              <a:buFont typeface="Wingdings 2" panose="05020102010507070707" pitchFamily="18" charset="2"/>
              <a:buNone/>
            </a:pPr>
            <a:r>
              <a:rPr lang="en-US" sz="2400" b="1" dirty="0"/>
              <a:t>Bab VII	</a:t>
            </a:r>
            <a:r>
              <a:rPr lang="en-GB" sz="2400" b="1" dirty="0"/>
              <a:t> </a:t>
            </a:r>
            <a:r>
              <a:rPr lang="en-GB" sz="2400" b="1" dirty="0" err="1"/>
              <a:t>Penyelenggaraan</a:t>
            </a:r>
            <a:r>
              <a:rPr lang="en-GB" sz="2400" b="1" dirty="0"/>
              <a:t> Angkutan </a:t>
            </a:r>
            <a:r>
              <a:rPr lang="en-GB" sz="2400" b="1" dirty="0" err="1"/>
              <a:t>Multimoda</a:t>
            </a:r>
            <a:r>
              <a:rPr lang="en-GB" sz="2400" b="1" dirty="0"/>
              <a:t> Barang</a:t>
            </a:r>
          </a:p>
          <a:p>
            <a:pPr marL="1828800" indent="-1746250">
              <a:buFont typeface="Wingdings 2" panose="05020102010507070707" pitchFamily="18" charset="2"/>
              <a:buNone/>
            </a:pPr>
            <a:r>
              <a:rPr lang="en-US" sz="2400" b="1" dirty="0"/>
              <a:t>Bab VIII	</a:t>
            </a:r>
            <a:r>
              <a:rPr lang="en-GB" sz="2400" dirty="0"/>
              <a:t> </a:t>
            </a:r>
            <a:r>
              <a:rPr lang="en-GB" sz="2400" b="1" dirty="0" err="1"/>
              <a:t>Sumber</a:t>
            </a:r>
            <a:r>
              <a:rPr lang="en-GB" sz="2400" b="1" dirty="0"/>
              <a:t> </a:t>
            </a:r>
            <a:r>
              <a:rPr lang="en-GB" sz="2400" b="1" dirty="0" err="1"/>
              <a:t>Daya</a:t>
            </a:r>
            <a:r>
              <a:rPr lang="en-GB" sz="2400" b="1" dirty="0"/>
              <a:t> </a:t>
            </a:r>
            <a:r>
              <a:rPr lang="en-GB" sz="2400" b="1" dirty="0" err="1"/>
              <a:t>Manusia</a:t>
            </a:r>
            <a:endParaRPr lang="en-GB" sz="2400" b="1" dirty="0"/>
          </a:p>
          <a:p>
            <a:pPr marL="1828800" indent="-1746250">
              <a:buFont typeface="Wingdings 2" panose="05020102010507070707" pitchFamily="18" charset="2"/>
              <a:buNone/>
            </a:pPr>
            <a:r>
              <a:rPr lang="en-US" sz="2400" b="1" dirty="0"/>
              <a:t>Bab IX	</a:t>
            </a:r>
            <a:r>
              <a:rPr lang="en-GB" sz="2400" b="1" dirty="0"/>
              <a:t> </a:t>
            </a:r>
            <a:r>
              <a:rPr lang="id-ID" sz="2400" b="1" dirty="0"/>
              <a:t>Peran Serta Masyarakat</a:t>
            </a:r>
            <a:endParaRPr lang="en-US" sz="2400" b="1" dirty="0"/>
          </a:p>
          <a:p>
            <a:pPr marL="1828800" indent="-1746250">
              <a:buFont typeface="Wingdings 2" panose="05020102010507070707" pitchFamily="18" charset="2"/>
              <a:buNone/>
            </a:pPr>
            <a:r>
              <a:rPr lang="en-US" sz="2400" b="1" dirty="0"/>
              <a:t>Bab X	 </a:t>
            </a:r>
            <a:r>
              <a:rPr lang="en-US" sz="2400" b="1" dirty="0" err="1"/>
              <a:t>Penutup</a:t>
            </a:r>
            <a:endParaRPr lang="en-US" sz="2400" b="1" dirty="0"/>
          </a:p>
          <a:p>
            <a:pPr marL="1828800" indent="-1828800">
              <a:buClrTx/>
              <a:buSzPct val="100000"/>
              <a:buFont typeface="Wingdings 2" panose="05020102010507070707" pitchFamily="18" charset="2"/>
              <a:buNone/>
            </a:pPr>
            <a:endParaRPr lang="en-US" sz="2400" b="1" dirty="0"/>
          </a:p>
          <a:p>
            <a:pPr marL="571500" indent="-571500">
              <a:buClrTx/>
              <a:buSzPct val="100000"/>
              <a:buFont typeface="Wingdings 2" panose="05020102010507070707" pitchFamily="18" charset="2"/>
              <a:buNone/>
            </a:pPr>
            <a:endParaRPr lang="en-US" sz="2400" dirty="0"/>
          </a:p>
          <a:p>
            <a:pPr marL="971550" lvl="1" indent="-571500">
              <a:buClrTx/>
              <a:buFont typeface="Wingdings 2" panose="05020102010507070707" pitchFamily="18" charset="2"/>
              <a:buNone/>
            </a:pPr>
            <a:endParaRPr lang="en-US" sz="1900" dirty="0"/>
          </a:p>
        </p:txBody>
      </p:sp>
    </p:spTree>
    <p:extLst>
      <p:ext uri="{BB962C8B-B14F-4D97-AF65-F5344CB8AC3E}">
        <p14:creationId xmlns:p14="http://schemas.microsoft.com/office/powerpoint/2010/main" val="3865325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97F2F6-CFA6-4A62-9E2E-F71A2FF766BD}"/>
              </a:ext>
            </a:extLst>
          </p:cNvPr>
          <p:cNvSpPr>
            <a:spLocks noGrp="1"/>
          </p:cNvSpPr>
          <p:nvPr>
            <p:ph type="dt" sz="half" idx="10"/>
          </p:nvPr>
        </p:nvSpPr>
        <p:spPr/>
        <p:txBody>
          <a:bodyPr/>
          <a:lstStyle/>
          <a:p>
            <a:fld id="{6A2912B3-1E4E-4ADA-B3ED-6CA5ABCD14EF}" type="datetime1">
              <a:rPr lang="en-US" smtClean="0"/>
              <a:t>11/14/2022</a:t>
            </a:fld>
            <a:endParaRPr lang="en-US" dirty="0"/>
          </a:p>
        </p:txBody>
      </p:sp>
      <p:sp>
        <p:nvSpPr>
          <p:cNvPr id="3" name="Slide Number Placeholder 2">
            <a:extLst>
              <a:ext uri="{FF2B5EF4-FFF2-40B4-BE49-F238E27FC236}">
                <a16:creationId xmlns:a16="http://schemas.microsoft.com/office/drawing/2014/main" id="{406E82A9-3303-4E76-A23E-0587DAE75E48}"/>
              </a:ext>
            </a:extLst>
          </p:cNvPr>
          <p:cNvSpPr>
            <a:spLocks noGrp="1"/>
          </p:cNvSpPr>
          <p:nvPr>
            <p:ph type="sldNum" sz="quarter" idx="12"/>
          </p:nvPr>
        </p:nvSpPr>
        <p:spPr/>
        <p:txBody>
          <a:bodyPr/>
          <a:lstStyle/>
          <a:p>
            <a:fld id="{3A98EE3D-8CD1-4C3F-BD1C-C98C9596463C}" type="slidenum">
              <a:rPr lang="en-US" smtClean="0"/>
              <a:t>7</a:t>
            </a:fld>
            <a:endParaRPr lang="en-US" dirty="0"/>
          </a:p>
        </p:txBody>
      </p:sp>
      <p:sp>
        <p:nvSpPr>
          <p:cNvPr id="12" name="TextBox 11">
            <a:extLst>
              <a:ext uri="{FF2B5EF4-FFF2-40B4-BE49-F238E27FC236}">
                <a16:creationId xmlns:a16="http://schemas.microsoft.com/office/drawing/2014/main" id="{2945A21A-B9C3-4C2A-972D-05D6B47251A7}"/>
              </a:ext>
            </a:extLst>
          </p:cNvPr>
          <p:cNvSpPr txBox="1"/>
          <p:nvPr/>
        </p:nvSpPr>
        <p:spPr>
          <a:xfrm>
            <a:off x="1287079" y="789046"/>
            <a:ext cx="9271221" cy="923330"/>
          </a:xfrm>
          <a:prstGeom prst="rect">
            <a:avLst/>
          </a:prstGeom>
          <a:solidFill>
            <a:schemeClr val="bg2"/>
          </a:solidFill>
        </p:spPr>
        <p:txBody>
          <a:bodyPr wrap="square" rtlCol="0">
            <a:spAutoFit/>
          </a:bodyPr>
          <a:lstStyle/>
          <a:p>
            <a:pPr marR="43180">
              <a:spcBef>
                <a:spcPts val="335"/>
              </a:spcBef>
              <a:spcAft>
                <a:spcPts val="0"/>
              </a:spcAft>
              <a:tabLst>
                <a:tab pos="1696085" algn="l"/>
              </a:tabLst>
            </a:pPr>
            <a:r>
              <a:rPr lang="en-US" sz="1800" spc="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Kekuatan</a:t>
            </a:r>
            <a:r>
              <a:rPr lang="en-US" sz="1800" spc="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hukum</a:t>
            </a:r>
            <a:r>
              <a:rPr lang="en-US" sz="1800" spc="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Peraturan</a:t>
            </a:r>
            <a:r>
              <a:rPr lang="en-US" sz="1800" spc="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Perundang-undangan</a:t>
            </a:r>
            <a:r>
              <a:rPr lang="en-US" sz="1800" spc="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sesuai</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dengan</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hierarki</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sebagaimana</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dimaksud</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pada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ayat</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(1).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13" name="TextBox 12">
            <a:extLst>
              <a:ext uri="{FF2B5EF4-FFF2-40B4-BE49-F238E27FC236}">
                <a16:creationId xmlns:a16="http://schemas.microsoft.com/office/drawing/2014/main" id="{5AAD0BCF-6987-4349-A7AD-1D2C71ED021B}"/>
              </a:ext>
            </a:extLst>
          </p:cNvPr>
          <p:cNvSpPr txBox="1"/>
          <p:nvPr/>
        </p:nvSpPr>
        <p:spPr>
          <a:xfrm>
            <a:off x="693561" y="700653"/>
            <a:ext cx="667910" cy="400110"/>
          </a:xfrm>
          <a:prstGeom prst="rect">
            <a:avLst/>
          </a:prstGeom>
          <a:noFill/>
        </p:spPr>
        <p:txBody>
          <a:bodyPr wrap="square" rtlCol="0">
            <a:spAutoFit/>
          </a:bodyPr>
          <a:lstStyle/>
          <a:p>
            <a:r>
              <a:rPr lang="en-US" sz="2000" dirty="0"/>
              <a:t>(2)</a:t>
            </a:r>
          </a:p>
        </p:txBody>
      </p:sp>
      <p:sp>
        <p:nvSpPr>
          <p:cNvPr id="14" name="TextBox 13">
            <a:extLst>
              <a:ext uri="{FF2B5EF4-FFF2-40B4-BE49-F238E27FC236}">
                <a16:creationId xmlns:a16="http://schemas.microsoft.com/office/drawing/2014/main" id="{E5C5879D-BC23-4726-A969-C39F84FC7A2D}"/>
              </a:ext>
            </a:extLst>
          </p:cNvPr>
          <p:cNvSpPr txBox="1"/>
          <p:nvPr/>
        </p:nvSpPr>
        <p:spPr>
          <a:xfrm>
            <a:off x="693561" y="1910576"/>
            <a:ext cx="667910" cy="400110"/>
          </a:xfrm>
          <a:prstGeom prst="rect">
            <a:avLst/>
          </a:prstGeom>
          <a:noFill/>
        </p:spPr>
        <p:txBody>
          <a:bodyPr wrap="square" rtlCol="0">
            <a:spAutoFit/>
          </a:bodyPr>
          <a:lstStyle/>
          <a:p>
            <a:r>
              <a:rPr lang="en-US" sz="2000" dirty="0"/>
              <a:t>(3)</a:t>
            </a:r>
          </a:p>
        </p:txBody>
      </p:sp>
      <p:sp>
        <p:nvSpPr>
          <p:cNvPr id="15" name="TextBox 14">
            <a:extLst>
              <a:ext uri="{FF2B5EF4-FFF2-40B4-BE49-F238E27FC236}">
                <a16:creationId xmlns:a16="http://schemas.microsoft.com/office/drawing/2014/main" id="{951A8C2A-3E13-4CA1-B41E-9F4246F6AF0F}"/>
              </a:ext>
            </a:extLst>
          </p:cNvPr>
          <p:cNvSpPr txBox="1"/>
          <p:nvPr/>
        </p:nvSpPr>
        <p:spPr>
          <a:xfrm>
            <a:off x="1287079" y="2019652"/>
            <a:ext cx="9271221" cy="923330"/>
          </a:xfrm>
          <a:prstGeom prst="rect">
            <a:avLst/>
          </a:prstGeom>
          <a:solidFill>
            <a:schemeClr val="bg2"/>
          </a:solidFill>
        </p:spPr>
        <p:txBody>
          <a:bodyPr wrap="square" rtlCol="0">
            <a:spAutoFit/>
          </a:bodyPr>
          <a:lstStyle/>
          <a:p>
            <a:pPr marR="43180">
              <a:spcBef>
                <a:spcPts val="335"/>
              </a:spcBef>
              <a:spcAft>
                <a:spcPts val="0"/>
              </a:spcAft>
              <a:tabLst>
                <a:tab pos="1696085" algn="l"/>
              </a:tabLst>
            </a:pPr>
            <a:r>
              <a:rPr lang="en-US" sz="1800" spc="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Kekuatan</a:t>
            </a:r>
            <a:r>
              <a:rPr lang="en-US" sz="1800" spc="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hukum</a:t>
            </a:r>
            <a:r>
              <a:rPr lang="en-US" sz="1800" spc="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Peraturan</a:t>
            </a:r>
            <a:r>
              <a:rPr lang="en-US" sz="1800" spc="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Perundang-undangan</a:t>
            </a:r>
            <a:r>
              <a:rPr lang="en-US" sz="1800" spc="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sesuai</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dengan</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hierarki</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sebagaimana</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dimaksud</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pada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ayat</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(1).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16" name="TextBox 15">
            <a:extLst>
              <a:ext uri="{FF2B5EF4-FFF2-40B4-BE49-F238E27FC236}">
                <a16:creationId xmlns:a16="http://schemas.microsoft.com/office/drawing/2014/main" id="{B9F63ECD-B1F1-4162-9818-CCC7E812CE0F}"/>
              </a:ext>
            </a:extLst>
          </p:cNvPr>
          <p:cNvSpPr txBox="1"/>
          <p:nvPr/>
        </p:nvSpPr>
        <p:spPr>
          <a:xfrm>
            <a:off x="592113" y="3120499"/>
            <a:ext cx="2028099" cy="400110"/>
          </a:xfrm>
          <a:prstGeom prst="rect">
            <a:avLst/>
          </a:prstGeom>
          <a:noFill/>
        </p:spPr>
        <p:txBody>
          <a:bodyPr wrap="square" rtlCol="0">
            <a:spAutoFit/>
          </a:bodyPr>
          <a:lstStyle/>
          <a:p>
            <a:r>
              <a:rPr lang="en-US" sz="2000" b="1" dirty="0" err="1"/>
              <a:t>Pasal</a:t>
            </a:r>
            <a:r>
              <a:rPr lang="en-US" sz="2000" b="1" dirty="0"/>
              <a:t> 8</a:t>
            </a:r>
          </a:p>
        </p:txBody>
      </p:sp>
      <p:sp>
        <p:nvSpPr>
          <p:cNvPr id="17" name="TextBox 16">
            <a:extLst>
              <a:ext uri="{FF2B5EF4-FFF2-40B4-BE49-F238E27FC236}">
                <a16:creationId xmlns:a16="http://schemas.microsoft.com/office/drawing/2014/main" id="{A1DA5E67-A297-4A84-8AB3-183816CE45BF}"/>
              </a:ext>
            </a:extLst>
          </p:cNvPr>
          <p:cNvSpPr txBox="1"/>
          <p:nvPr/>
        </p:nvSpPr>
        <p:spPr>
          <a:xfrm>
            <a:off x="1287079" y="3658365"/>
            <a:ext cx="9271221" cy="2862322"/>
          </a:xfrm>
          <a:prstGeom prst="rect">
            <a:avLst/>
          </a:prstGeom>
          <a:solidFill>
            <a:schemeClr val="bg2"/>
          </a:solidFill>
        </p:spPr>
        <p:txBody>
          <a:bodyPr wrap="square" rtlCol="0">
            <a:spAutoFit/>
          </a:bodyPr>
          <a:lstStyle/>
          <a:p>
            <a:pPr marR="0">
              <a:spcBef>
                <a:spcPts val="950"/>
              </a:spcBef>
              <a:spcAft>
                <a:spcPts val="0"/>
              </a:spcAft>
              <a:tabLst>
                <a:tab pos="2381885" algn="l"/>
              </a:tabLst>
            </a:pPr>
            <a:r>
              <a:rPr lang="en-US" sz="1800"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Jenis</a:t>
            </a:r>
            <a:r>
              <a:rPr lang="en-US" spc="10" dirty="0">
                <a:solidFill>
                  <a:srgbClr val="000000"/>
                </a:solidFill>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Peraturan</a:t>
            </a:r>
            <a:r>
              <a:rPr lang="en-US" sz="1800"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Perundang-undangan</a:t>
            </a:r>
            <a:r>
              <a:rPr lang="en-US" sz="1800"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selainsebagaimana</a:t>
            </a:r>
            <a:r>
              <a:rPr lang="en-US" sz="1800"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dimaksud</a:t>
            </a:r>
            <a:r>
              <a:rPr lang="en-US" sz="1800"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dalam</a:t>
            </a:r>
            <a:r>
              <a:rPr lang="en-US" sz="1800"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Pasal</a:t>
            </a:r>
            <a:r>
              <a:rPr lang="en-US" sz="1800"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7   </a:t>
            </a:r>
            <a:r>
              <a:rPr lang="en-US" sz="1800"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ayat</a:t>
            </a:r>
            <a:r>
              <a:rPr lang="en-US" sz="1800"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(1)</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sz="1800"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mencakup</a:t>
            </a:r>
            <a:r>
              <a:rPr lang="en-US" sz="1800"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peraturan</a:t>
            </a:r>
            <a:r>
              <a:rPr lang="en-US" sz="1800"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yang  </a:t>
            </a:r>
            <a:r>
              <a:rPr lang="en-US" sz="1800"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ditetapkan</a:t>
            </a:r>
            <a:r>
              <a:rPr lang="en-US" sz="1800"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oleh  </a:t>
            </a:r>
            <a:r>
              <a:rPr lang="en-US" sz="1800"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Majelis</a:t>
            </a:r>
            <a:r>
              <a:rPr lang="en-US" sz="1800"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Permusyawaratan</a:t>
            </a:r>
            <a:r>
              <a:rPr lang="en-US" sz="1800"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Rakyat, Dewan </a:t>
            </a:r>
            <a:r>
              <a:rPr lang="en-US" sz="1800" spc="1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Perwakilan</a:t>
            </a:r>
            <a:r>
              <a:rPr lang="en-US" sz="1800"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Rakyat, </a:t>
            </a:r>
            <a:br>
              <a:rPr lang="en-US" sz="1800" spc="1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b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Dewan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Perwakilan</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Daerah,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Mahkamah</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Agung,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Mahkamah</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Konstitusi</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Badan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Pemeriksa</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Keuangan</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2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Komisi</a:t>
            </a:r>
            <a:r>
              <a:rPr lang="en-US" sz="1800" spc="2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2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Yudisial</a:t>
            </a:r>
            <a:r>
              <a:rPr lang="en-US" sz="1800" spc="2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Bank  Indonesia,  Menteri,  badan,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lembaga</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atau</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komisi</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yang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setingkat</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yang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dibentuk</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dengan</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Undang-Undang</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atau</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Pemerintah</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atas</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2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perintah</a:t>
            </a:r>
            <a:r>
              <a:rPr lang="en-US" sz="1800" spc="2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2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Undang-Undang</a:t>
            </a:r>
            <a:r>
              <a:rPr lang="en-US" sz="1800" spc="2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Dewan </a:t>
            </a:r>
            <a:r>
              <a:rPr lang="en-US" sz="1800" spc="2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Perwakilan</a:t>
            </a:r>
            <a:r>
              <a:rPr lang="en-US" sz="1800" spc="2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Rakyat </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Daerah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Provinsi</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Gubernur</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Dewan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Perwakilan</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Rakyat Daerah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Kabupaten</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/Kota,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Bupati</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Walikota</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Kepala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Desa</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atau</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yang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setingkat</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18" name="TextBox 17">
            <a:extLst>
              <a:ext uri="{FF2B5EF4-FFF2-40B4-BE49-F238E27FC236}">
                <a16:creationId xmlns:a16="http://schemas.microsoft.com/office/drawing/2014/main" id="{B152BE09-1C0A-4E4A-A51D-0401FBC6BA47}"/>
              </a:ext>
            </a:extLst>
          </p:cNvPr>
          <p:cNvSpPr txBox="1"/>
          <p:nvPr/>
        </p:nvSpPr>
        <p:spPr>
          <a:xfrm>
            <a:off x="575178" y="3658365"/>
            <a:ext cx="667910" cy="400110"/>
          </a:xfrm>
          <a:prstGeom prst="rect">
            <a:avLst/>
          </a:prstGeom>
          <a:noFill/>
        </p:spPr>
        <p:txBody>
          <a:bodyPr wrap="square" rtlCol="0">
            <a:spAutoFit/>
          </a:bodyPr>
          <a:lstStyle/>
          <a:p>
            <a:r>
              <a:rPr lang="en-US" sz="2000" dirty="0"/>
              <a:t>(1)</a:t>
            </a:r>
          </a:p>
        </p:txBody>
      </p:sp>
    </p:spTree>
    <p:extLst>
      <p:ext uri="{BB962C8B-B14F-4D97-AF65-F5344CB8AC3E}">
        <p14:creationId xmlns:p14="http://schemas.microsoft.com/office/powerpoint/2010/main" val="38963977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274638"/>
            <a:ext cx="7498080" cy="654032"/>
          </a:xfrm>
        </p:spPr>
        <p:txBody>
          <a:bodyPr>
            <a:noAutofit/>
          </a:bodyPr>
          <a:lstStyle/>
          <a:p>
            <a:br>
              <a:rPr lang="en-US" b="1" dirty="0"/>
            </a:br>
            <a:r>
              <a:rPr lang="en-US" b="1" dirty="0" err="1"/>
              <a:t>Bab</a:t>
            </a:r>
            <a:r>
              <a:rPr lang="en-US" b="1" dirty="0"/>
              <a:t> I		</a:t>
            </a:r>
            <a:r>
              <a:rPr lang="en-US" b="1" dirty="0" err="1"/>
              <a:t>Ketentuan</a:t>
            </a:r>
            <a:r>
              <a:rPr lang="en-US" b="1" dirty="0"/>
              <a:t> </a:t>
            </a:r>
            <a:r>
              <a:rPr lang="en-US" b="1" dirty="0" err="1"/>
              <a:t>Umum</a:t>
            </a:r>
            <a:br>
              <a:rPr lang="en-US" b="1" dirty="0"/>
            </a:br>
            <a:endParaRPr lang="en-US" dirty="0"/>
          </a:p>
        </p:txBody>
      </p:sp>
      <p:sp>
        <p:nvSpPr>
          <p:cNvPr id="3" name="Content Placeholder 2"/>
          <p:cNvSpPr>
            <a:spLocks noGrp="1"/>
          </p:cNvSpPr>
          <p:nvPr>
            <p:ph idx="1"/>
          </p:nvPr>
        </p:nvSpPr>
        <p:spPr>
          <a:xfrm>
            <a:off x="272845" y="848032"/>
            <a:ext cx="10972800" cy="5238428"/>
          </a:xfrm>
          <a:solidFill>
            <a:schemeClr val="accent6">
              <a:lumMod val="20000"/>
              <a:lumOff val="80000"/>
            </a:schemeClr>
          </a:solidFill>
        </p:spPr>
        <p:txBody>
          <a:bodyPr>
            <a:normAutofit/>
          </a:bodyPr>
          <a:lstStyle/>
          <a:p>
            <a:pPr marL="457200" indent="-457200">
              <a:buClrTx/>
              <a:buFont typeface="+mj-lt"/>
              <a:buAutoNum type="arabicPeriod"/>
            </a:pPr>
            <a:r>
              <a:rPr lang="en-GB" sz="2400" dirty="0" err="1">
                <a:solidFill>
                  <a:schemeClr val="tx1"/>
                </a:solidFill>
              </a:rPr>
              <a:t>Transportasi</a:t>
            </a:r>
            <a:r>
              <a:rPr lang="en-GB" sz="2400" dirty="0">
                <a:solidFill>
                  <a:schemeClr val="tx1"/>
                </a:solidFill>
              </a:rPr>
              <a:t> </a:t>
            </a:r>
            <a:r>
              <a:rPr lang="en-GB" sz="2400" dirty="0" err="1">
                <a:solidFill>
                  <a:schemeClr val="tx1"/>
                </a:solidFill>
              </a:rPr>
              <a:t>adalah</a:t>
            </a:r>
            <a:r>
              <a:rPr lang="en-GB" sz="2400" dirty="0">
                <a:solidFill>
                  <a:schemeClr val="tx1"/>
                </a:solidFill>
              </a:rPr>
              <a:t> </a:t>
            </a:r>
            <a:r>
              <a:rPr lang="en-GB" sz="2400" dirty="0" err="1">
                <a:solidFill>
                  <a:schemeClr val="tx1"/>
                </a:solidFill>
              </a:rPr>
              <a:t>hal</a:t>
            </a:r>
            <a:r>
              <a:rPr lang="en-GB" sz="2400" dirty="0">
                <a:solidFill>
                  <a:schemeClr val="tx1"/>
                </a:solidFill>
              </a:rPr>
              <a:t> </a:t>
            </a:r>
            <a:r>
              <a:rPr lang="en-GB" sz="2400" dirty="0" err="1">
                <a:solidFill>
                  <a:schemeClr val="tx1"/>
                </a:solidFill>
              </a:rPr>
              <a:t>ihwal</a:t>
            </a:r>
            <a:r>
              <a:rPr lang="en-GB" sz="2400" dirty="0">
                <a:solidFill>
                  <a:schemeClr val="tx1"/>
                </a:solidFill>
              </a:rPr>
              <a:t> </a:t>
            </a:r>
            <a:r>
              <a:rPr lang="en-GB" sz="2400" dirty="0" err="1">
                <a:solidFill>
                  <a:schemeClr val="tx1"/>
                </a:solidFill>
              </a:rPr>
              <a:t>perpindahan</a:t>
            </a:r>
            <a:r>
              <a:rPr lang="en-GB" sz="2400" dirty="0">
                <a:solidFill>
                  <a:schemeClr val="tx1"/>
                </a:solidFill>
              </a:rPr>
              <a:t> </a:t>
            </a:r>
            <a:r>
              <a:rPr lang="en-GB" sz="2400" dirty="0" err="1">
                <a:solidFill>
                  <a:schemeClr val="tx1"/>
                </a:solidFill>
              </a:rPr>
              <a:t>orang</a:t>
            </a:r>
            <a:r>
              <a:rPr lang="en-GB" sz="2400" dirty="0">
                <a:solidFill>
                  <a:schemeClr val="tx1"/>
                </a:solidFill>
              </a:rPr>
              <a:t> </a:t>
            </a:r>
            <a:r>
              <a:rPr lang="en-GB" sz="2400" dirty="0" err="1">
                <a:solidFill>
                  <a:schemeClr val="tx1"/>
                </a:solidFill>
              </a:rPr>
              <a:t>dan</a:t>
            </a:r>
            <a:r>
              <a:rPr lang="en-GB" sz="2400" dirty="0">
                <a:solidFill>
                  <a:schemeClr val="tx1"/>
                </a:solidFill>
              </a:rPr>
              <a:t> </a:t>
            </a:r>
            <a:r>
              <a:rPr lang="en-GB" sz="2400" dirty="0" err="1">
                <a:solidFill>
                  <a:schemeClr val="tx1"/>
                </a:solidFill>
              </a:rPr>
              <a:t>atau</a:t>
            </a:r>
            <a:r>
              <a:rPr lang="en-GB" sz="2400" dirty="0">
                <a:solidFill>
                  <a:schemeClr val="tx1"/>
                </a:solidFill>
              </a:rPr>
              <a:t> </a:t>
            </a:r>
            <a:r>
              <a:rPr lang="en-GB" sz="2400" dirty="0" err="1">
                <a:solidFill>
                  <a:schemeClr val="tx1"/>
                </a:solidFill>
              </a:rPr>
              <a:t>barang</a:t>
            </a:r>
            <a:r>
              <a:rPr lang="en-GB" sz="2400" dirty="0">
                <a:solidFill>
                  <a:schemeClr val="tx1"/>
                </a:solidFill>
              </a:rPr>
              <a:t> </a:t>
            </a:r>
            <a:r>
              <a:rPr lang="en-GB" sz="2400" dirty="0" err="1">
                <a:solidFill>
                  <a:schemeClr val="tx1"/>
                </a:solidFill>
              </a:rPr>
              <a:t>dari</a:t>
            </a:r>
            <a:r>
              <a:rPr lang="en-GB" sz="2400" dirty="0">
                <a:solidFill>
                  <a:schemeClr val="tx1"/>
                </a:solidFill>
              </a:rPr>
              <a:t> </a:t>
            </a:r>
            <a:r>
              <a:rPr lang="en-GB" sz="2400" dirty="0" err="1">
                <a:solidFill>
                  <a:schemeClr val="tx1"/>
                </a:solidFill>
              </a:rPr>
              <a:t>suatu</a:t>
            </a:r>
            <a:r>
              <a:rPr lang="en-GB" sz="2400" dirty="0">
                <a:solidFill>
                  <a:schemeClr val="tx1"/>
                </a:solidFill>
              </a:rPr>
              <a:t> </a:t>
            </a:r>
            <a:r>
              <a:rPr lang="en-GB" sz="2400" dirty="0" err="1">
                <a:solidFill>
                  <a:schemeClr val="tx1"/>
                </a:solidFill>
              </a:rPr>
              <a:t>tempat</a:t>
            </a:r>
            <a:r>
              <a:rPr lang="en-GB" sz="2400" dirty="0">
                <a:solidFill>
                  <a:schemeClr val="tx1"/>
                </a:solidFill>
              </a:rPr>
              <a:t> </a:t>
            </a:r>
            <a:r>
              <a:rPr lang="en-GB" sz="2400" dirty="0" err="1">
                <a:solidFill>
                  <a:schemeClr val="tx1"/>
                </a:solidFill>
              </a:rPr>
              <a:t>ke</a:t>
            </a:r>
            <a:r>
              <a:rPr lang="en-GB" sz="2400" dirty="0">
                <a:solidFill>
                  <a:schemeClr val="tx1"/>
                </a:solidFill>
              </a:rPr>
              <a:t> </a:t>
            </a:r>
            <a:r>
              <a:rPr lang="en-GB" sz="2400" dirty="0" err="1">
                <a:solidFill>
                  <a:schemeClr val="tx1"/>
                </a:solidFill>
              </a:rPr>
              <a:t>tempat</a:t>
            </a:r>
            <a:r>
              <a:rPr lang="en-GB" sz="2400" dirty="0">
                <a:solidFill>
                  <a:schemeClr val="tx1"/>
                </a:solidFill>
              </a:rPr>
              <a:t> </a:t>
            </a:r>
            <a:r>
              <a:rPr lang="en-GB" sz="2400" dirty="0" err="1">
                <a:solidFill>
                  <a:schemeClr val="tx1"/>
                </a:solidFill>
              </a:rPr>
              <a:t>lainnya</a:t>
            </a:r>
            <a:r>
              <a:rPr lang="en-GB" sz="2400" dirty="0">
                <a:solidFill>
                  <a:schemeClr val="tx1"/>
                </a:solidFill>
              </a:rPr>
              <a:t>;</a:t>
            </a:r>
          </a:p>
          <a:p>
            <a:pPr marL="457200" lvl="0" indent="-457200">
              <a:buClrTx/>
              <a:buFont typeface="+mj-lt"/>
              <a:buAutoNum type="arabicPeriod"/>
            </a:pPr>
            <a:r>
              <a:rPr lang="id-ID" sz="2400" dirty="0">
                <a:solidFill>
                  <a:schemeClr val="tx1"/>
                </a:solidFill>
              </a:rPr>
              <a:t>Sistem Transportasi Nasional yang selanjutnya disebut SISTRANAS adalah tatanan transportasi yang terorganisasi secara kesisteman terdiri dari transportasi jalan, transportasi kereta api, transportasi sungai dan danau, transportasi penyeberangan, transportasi laut, transportasi udara, serta transportasi pipa, yang masing-masing terdiri dari sarana dan prasarana, kecuali pipa, yang saling berinteraksi dengan dukungan perangkat lunak dan perangkat pikir membentuk suatu sistem pelayanan jasa transportasi yang efektif dan efisien, berfungsi melayani perpindahan orang dan atau barang, yang terus berkembang secara dinamis.</a:t>
            </a:r>
            <a:endParaRPr lang="en-US" sz="2400" dirty="0">
              <a:solidFill>
                <a:schemeClr val="tx1"/>
              </a:solidFill>
            </a:endParaRPr>
          </a:p>
          <a:p>
            <a:pPr marL="457200" indent="-457200">
              <a:buFont typeface="+mj-lt"/>
              <a:buAutoNum type="arabicPeriod"/>
            </a:pPr>
            <a:endParaRPr lang="en-US" sz="2400" dirty="0">
              <a:solidFill>
                <a:schemeClr val="tx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477" y="737419"/>
            <a:ext cx="11017045" cy="6054213"/>
          </a:xfrm>
          <a:solidFill>
            <a:schemeClr val="bg2"/>
          </a:solidFill>
        </p:spPr>
        <p:txBody>
          <a:bodyPr>
            <a:noAutofit/>
          </a:bodyPr>
          <a:lstStyle/>
          <a:p>
            <a:pPr marL="457200" lvl="0" indent="-457200">
              <a:buClrTx/>
              <a:buSzPct val="100000"/>
              <a:buFont typeface="+mj-lt"/>
              <a:buAutoNum type="arabicPeriod" startAt="3"/>
            </a:pPr>
            <a:r>
              <a:rPr lang="en-GB" sz="2300" dirty="0" err="1">
                <a:solidFill>
                  <a:schemeClr val="tx1"/>
                </a:solidFill>
              </a:rPr>
              <a:t>Jaringan</a:t>
            </a:r>
            <a:r>
              <a:rPr lang="en-GB" sz="2300" dirty="0">
                <a:solidFill>
                  <a:schemeClr val="tx1"/>
                </a:solidFill>
              </a:rPr>
              <a:t> </a:t>
            </a:r>
            <a:r>
              <a:rPr lang="en-GB" sz="2300" dirty="0" err="1">
                <a:solidFill>
                  <a:schemeClr val="tx1"/>
                </a:solidFill>
              </a:rPr>
              <a:t>transportasi</a:t>
            </a:r>
            <a:r>
              <a:rPr lang="en-GB" sz="2300" dirty="0">
                <a:solidFill>
                  <a:schemeClr val="tx1"/>
                </a:solidFill>
              </a:rPr>
              <a:t> </a:t>
            </a:r>
            <a:r>
              <a:rPr lang="en-GB" sz="2300" dirty="0" err="1">
                <a:solidFill>
                  <a:schemeClr val="tx1"/>
                </a:solidFill>
              </a:rPr>
              <a:t>adalah</a:t>
            </a:r>
            <a:r>
              <a:rPr lang="en-GB" sz="2300" dirty="0">
                <a:solidFill>
                  <a:schemeClr val="tx1"/>
                </a:solidFill>
              </a:rPr>
              <a:t> </a:t>
            </a:r>
            <a:r>
              <a:rPr lang="en-GB" sz="2300" dirty="0" err="1">
                <a:solidFill>
                  <a:schemeClr val="tx1"/>
                </a:solidFill>
              </a:rPr>
              <a:t>serangkaian</a:t>
            </a:r>
            <a:r>
              <a:rPr lang="en-GB" sz="2300" dirty="0">
                <a:solidFill>
                  <a:schemeClr val="tx1"/>
                </a:solidFill>
              </a:rPr>
              <a:t> </a:t>
            </a:r>
            <a:r>
              <a:rPr lang="en-GB" sz="2300" dirty="0" err="1">
                <a:solidFill>
                  <a:schemeClr val="tx1"/>
                </a:solidFill>
              </a:rPr>
              <a:t>ruang</a:t>
            </a:r>
            <a:r>
              <a:rPr lang="en-GB" sz="2300" dirty="0">
                <a:solidFill>
                  <a:schemeClr val="tx1"/>
                </a:solidFill>
              </a:rPr>
              <a:t> </a:t>
            </a:r>
            <a:r>
              <a:rPr lang="en-GB" sz="2300" dirty="0" err="1">
                <a:solidFill>
                  <a:schemeClr val="tx1"/>
                </a:solidFill>
              </a:rPr>
              <a:t>kegiatan</a:t>
            </a:r>
            <a:r>
              <a:rPr lang="en-GB" sz="2300" dirty="0">
                <a:solidFill>
                  <a:schemeClr val="tx1"/>
                </a:solidFill>
              </a:rPr>
              <a:t> yang </a:t>
            </a:r>
            <a:r>
              <a:rPr lang="en-GB" sz="2300" dirty="0" err="1">
                <a:solidFill>
                  <a:schemeClr val="tx1"/>
                </a:solidFill>
              </a:rPr>
              <a:t>dihubungan</a:t>
            </a:r>
            <a:r>
              <a:rPr lang="en-GB" sz="2300" dirty="0">
                <a:solidFill>
                  <a:schemeClr val="tx1"/>
                </a:solidFill>
              </a:rPr>
              <a:t> </a:t>
            </a:r>
            <a:r>
              <a:rPr lang="en-GB" sz="2300" dirty="0" err="1">
                <a:solidFill>
                  <a:schemeClr val="tx1"/>
                </a:solidFill>
              </a:rPr>
              <a:t>dengan</a:t>
            </a:r>
            <a:r>
              <a:rPr lang="en-GB" sz="2300" dirty="0">
                <a:solidFill>
                  <a:schemeClr val="tx1"/>
                </a:solidFill>
              </a:rPr>
              <a:t> </a:t>
            </a:r>
            <a:r>
              <a:rPr lang="en-GB" sz="2300" dirty="0" err="1">
                <a:solidFill>
                  <a:schemeClr val="tx1"/>
                </a:solidFill>
              </a:rPr>
              <a:t>jaringan</a:t>
            </a:r>
            <a:r>
              <a:rPr lang="en-GB" sz="2300" dirty="0">
                <a:solidFill>
                  <a:schemeClr val="tx1"/>
                </a:solidFill>
              </a:rPr>
              <a:t> </a:t>
            </a:r>
            <a:r>
              <a:rPr lang="en-GB" sz="2300" dirty="0" err="1">
                <a:solidFill>
                  <a:schemeClr val="tx1"/>
                </a:solidFill>
              </a:rPr>
              <a:t>prasarana</a:t>
            </a:r>
            <a:r>
              <a:rPr lang="en-GB" sz="2300" dirty="0">
                <a:solidFill>
                  <a:schemeClr val="tx1"/>
                </a:solidFill>
              </a:rPr>
              <a:t> </a:t>
            </a:r>
            <a:r>
              <a:rPr lang="en-GB" sz="2300" dirty="0" err="1">
                <a:solidFill>
                  <a:schemeClr val="tx1"/>
                </a:solidFill>
              </a:rPr>
              <a:t>transportasi</a:t>
            </a:r>
            <a:r>
              <a:rPr lang="en-GB" sz="2300" dirty="0">
                <a:solidFill>
                  <a:schemeClr val="tx1"/>
                </a:solidFill>
              </a:rPr>
              <a:t> </a:t>
            </a:r>
            <a:r>
              <a:rPr lang="en-GB" sz="2300" dirty="0" err="1">
                <a:solidFill>
                  <a:schemeClr val="tx1"/>
                </a:solidFill>
              </a:rPr>
              <a:t>dan</a:t>
            </a:r>
            <a:r>
              <a:rPr lang="en-GB" sz="2300" dirty="0">
                <a:solidFill>
                  <a:schemeClr val="tx1"/>
                </a:solidFill>
              </a:rPr>
              <a:t> </a:t>
            </a:r>
            <a:r>
              <a:rPr lang="en-GB" sz="2300" dirty="0" err="1">
                <a:solidFill>
                  <a:schemeClr val="tx1"/>
                </a:solidFill>
              </a:rPr>
              <a:t>atau</a:t>
            </a:r>
            <a:r>
              <a:rPr lang="en-GB" sz="2300" dirty="0">
                <a:solidFill>
                  <a:schemeClr val="tx1"/>
                </a:solidFill>
              </a:rPr>
              <a:t> </a:t>
            </a:r>
            <a:r>
              <a:rPr lang="en-GB" sz="2300" dirty="0" err="1">
                <a:solidFill>
                  <a:schemeClr val="tx1"/>
                </a:solidFill>
              </a:rPr>
              <a:t>jaringan</a:t>
            </a:r>
            <a:r>
              <a:rPr lang="en-GB" sz="2300" dirty="0">
                <a:solidFill>
                  <a:schemeClr val="tx1"/>
                </a:solidFill>
              </a:rPr>
              <a:t> </a:t>
            </a:r>
            <a:r>
              <a:rPr lang="en-GB" sz="2300" dirty="0" err="1">
                <a:solidFill>
                  <a:schemeClr val="tx1"/>
                </a:solidFill>
              </a:rPr>
              <a:t>pelayanan</a:t>
            </a:r>
            <a:r>
              <a:rPr lang="en-GB" sz="2300" dirty="0">
                <a:solidFill>
                  <a:schemeClr val="tx1"/>
                </a:solidFill>
              </a:rPr>
              <a:t> </a:t>
            </a:r>
            <a:r>
              <a:rPr lang="en-GB" sz="2300" dirty="0" err="1">
                <a:solidFill>
                  <a:schemeClr val="tx1"/>
                </a:solidFill>
              </a:rPr>
              <a:t>transportasi</a:t>
            </a:r>
            <a:r>
              <a:rPr lang="en-GB" sz="2300" dirty="0">
                <a:solidFill>
                  <a:schemeClr val="tx1"/>
                </a:solidFill>
              </a:rPr>
              <a:t> </a:t>
            </a:r>
            <a:r>
              <a:rPr lang="en-GB" sz="2300" dirty="0" err="1">
                <a:solidFill>
                  <a:schemeClr val="tx1"/>
                </a:solidFill>
              </a:rPr>
              <a:t>sehingga</a:t>
            </a:r>
            <a:r>
              <a:rPr lang="en-GB" sz="2300" dirty="0">
                <a:solidFill>
                  <a:schemeClr val="tx1"/>
                </a:solidFill>
              </a:rPr>
              <a:t> </a:t>
            </a:r>
            <a:r>
              <a:rPr lang="en-GB" sz="2300" dirty="0" err="1">
                <a:solidFill>
                  <a:schemeClr val="tx1"/>
                </a:solidFill>
              </a:rPr>
              <a:t>membentuk</a:t>
            </a:r>
            <a:r>
              <a:rPr lang="en-GB" sz="2300" dirty="0">
                <a:solidFill>
                  <a:schemeClr val="tx1"/>
                </a:solidFill>
              </a:rPr>
              <a:t> </a:t>
            </a:r>
            <a:r>
              <a:rPr lang="en-GB" sz="2300" dirty="0" err="1">
                <a:solidFill>
                  <a:schemeClr val="tx1"/>
                </a:solidFill>
              </a:rPr>
              <a:t>satu</a:t>
            </a:r>
            <a:r>
              <a:rPr lang="en-GB" sz="2300" dirty="0">
                <a:solidFill>
                  <a:schemeClr val="tx1"/>
                </a:solidFill>
              </a:rPr>
              <a:t> </a:t>
            </a:r>
            <a:r>
              <a:rPr lang="en-GB" sz="2300" dirty="0" err="1">
                <a:solidFill>
                  <a:schemeClr val="tx1"/>
                </a:solidFill>
              </a:rPr>
              <a:t>kesatuan</a:t>
            </a:r>
            <a:r>
              <a:rPr lang="en-GB" sz="2300" dirty="0">
                <a:solidFill>
                  <a:schemeClr val="tx1"/>
                </a:solidFill>
              </a:rPr>
              <a:t> </a:t>
            </a:r>
            <a:r>
              <a:rPr lang="en-GB" sz="2300" dirty="0" err="1">
                <a:solidFill>
                  <a:schemeClr val="tx1"/>
                </a:solidFill>
              </a:rPr>
              <a:t>jaringan</a:t>
            </a:r>
            <a:r>
              <a:rPr lang="en-GB" sz="2300" dirty="0">
                <a:solidFill>
                  <a:schemeClr val="tx1"/>
                </a:solidFill>
              </a:rPr>
              <a:t> </a:t>
            </a:r>
            <a:r>
              <a:rPr lang="en-GB" sz="2300" dirty="0" err="1">
                <a:solidFill>
                  <a:schemeClr val="tx1"/>
                </a:solidFill>
              </a:rPr>
              <a:t>untuk</a:t>
            </a:r>
            <a:r>
              <a:rPr lang="en-GB" sz="2300" dirty="0">
                <a:solidFill>
                  <a:schemeClr val="tx1"/>
                </a:solidFill>
              </a:rPr>
              <a:t> </a:t>
            </a:r>
            <a:r>
              <a:rPr lang="en-GB" sz="2300" dirty="0" err="1">
                <a:solidFill>
                  <a:schemeClr val="tx1"/>
                </a:solidFill>
              </a:rPr>
              <a:t>keperluan</a:t>
            </a:r>
            <a:r>
              <a:rPr lang="en-GB" sz="2300" dirty="0">
                <a:solidFill>
                  <a:schemeClr val="tx1"/>
                </a:solidFill>
              </a:rPr>
              <a:t> </a:t>
            </a:r>
            <a:r>
              <a:rPr lang="en-GB" sz="2300" dirty="0" err="1">
                <a:solidFill>
                  <a:schemeClr val="tx1"/>
                </a:solidFill>
              </a:rPr>
              <a:t>penyelenggaraan</a:t>
            </a:r>
            <a:r>
              <a:rPr lang="en-GB" sz="2300" dirty="0">
                <a:solidFill>
                  <a:schemeClr val="tx1"/>
                </a:solidFill>
              </a:rPr>
              <a:t> </a:t>
            </a:r>
            <a:r>
              <a:rPr lang="en-GB" sz="2300" dirty="0" err="1">
                <a:solidFill>
                  <a:schemeClr val="tx1"/>
                </a:solidFill>
              </a:rPr>
              <a:t>transportasi</a:t>
            </a:r>
            <a:r>
              <a:rPr lang="en-GB" sz="2300" dirty="0">
                <a:solidFill>
                  <a:schemeClr val="tx1"/>
                </a:solidFill>
              </a:rPr>
              <a:t>.</a:t>
            </a:r>
            <a:endParaRPr lang="en-US" sz="2300" dirty="0">
              <a:solidFill>
                <a:schemeClr val="tx1"/>
              </a:solidFill>
            </a:endParaRPr>
          </a:p>
          <a:p>
            <a:pPr marL="457200" lvl="0" indent="-457200">
              <a:buClrTx/>
              <a:buSzPct val="100000"/>
              <a:buFont typeface="+mj-lt"/>
              <a:buAutoNum type="arabicPeriod" startAt="3"/>
            </a:pPr>
            <a:r>
              <a:rPr lang="en-GB" sz="2300" dirty="0" err="1">
                <a:solidFill>
                  <a:schemeClr val="tx1"/>
                </a:solidFill>
              </a:rPr>
              <a:t>Jaringan</a:t>
            </a:r>
            <a:r>
              <a:rPr lang="en-GB" sz="2300" dirty="0">
                <a:solidFill>
                  <a:schemeClr val="tx1"/>
                </a:solidFill>
              </a:rPr>
              <a:t> </a:t>
            </a:r>
            <a:r>
              <a:rPr lang="en-GB" sz="2300" dirty="0" err="1">
                <a:solidFill>
                  <a:schemeClr val="tx1"/>
                </a:solidFill>
              </a:rPr>
              <a:t>prasarana</a:t>
            </a:r>
            <a:r>
              <a:rPr lang="en-GB" sz="2300" dirty="0">
                <a:solidFill>
                  <a:schemeClr val="tx1"/>
                </a:solidFill>
              </a:rPr>
              <a:t> </a:t>
            </a:r>
            <a:r>
              <a:rPr lang="en-GB" sz="2300" dirty="0" err="1">
                <a:solidFill>
                  <a:schemeClr val="tx1"/>
                </a:solidFill>
              </a:rPr>
              <a:t>transportasi</a:t>
            </a:r>
            <a:r>
              <a:rPr lang="en-GB" sz="2300" dirty="0">
                <a:solidFill>
                  <a:schemeClr val="tx1"/>
                </a:solidFill>
              </a:rPr>
              <a:t> </a:t>
            </a:r>
            <a:r>
              <a:rPr lang="en-GB" sz="2300" dirty="0" err="1">
                <a:solidFill>
                  <a:schemeClr val="tx1"/>
                </a:solidFill>
              </a:rPr>
              <a:t>adalah</a:t>
            </a:r>
            <a:r>
              <a:rPr lang="en-GB" sz="2300" dirty="0">
                <a:solidFill>
                  <a:schemeClr val="tx1"/>
                </a:solidFill>
              </a:rPr>
              <a:t> </a:t>
            </a:r>
            <a:r>
              <a:rPr lang="en-GB" sz="2300" dirty="0" err="1">
                <a:solidFill>
                  <a:schemeClr val="tx1"/>
                </a:solidFill>
              </a:rPr>
              <a:t>serangkaian</a:t>
            </a:r>
            <a:r>
              <a:rPr lang="en-GB" sz="2300" dirty="0">
                <a:solidFill>
                  <a:schemeClr val="tx1"/>
                </a:solidFill>
              </a:rPr>
              <a:t> </a:t>
            </a:r>
            <a:r>
              <a:rPr lang="en-GB" sz="2300" dirty="0" err="1">
                <a:solidFill>
                  <a:schemeClr val="tx1"/>
                </a:solidFill>
              </a:rPr>
              <a:t>simpul</a:t>
            </a:r>
            <a:r>
              <a:rPr lang="en-GB" sz="2300" dirty="0">
                <a:solidFill>
                  <a:schemeClr val="tx1"/>
                </a:solidFill>
              </a:rPr>
              <a:t> yang </a:t>
            </a:r>
            <a:r>
              <a:rPr lang="en-GB" sz="2300" dirty="0" err="1">
                <a:solidFill>
                  <a:schemeClr val="tx1"/>
                </a:solidFill>
              </a:rPr>
              <a:t>dihubungkan</a:t>
            </a:r>
            <a:r>
              <a:rPr lang="en-GB" sz="2300" dirty="0">
                <a:solidFill>
                  <a:schemeClr val="tx1"/>
                </a:solidFill>
              </a:rPr>
              <a:t> </a:t>
            </a:r>
            <a:r>
              <a:rPr lang="en-GB" sz="2300" dirty="0" err="1">
                <a:solidFill>
                  <a:schemeClr val="tx1"/>
                </a:solidFill>
              </a:rPr>
              <a:t>oleh</a:t>
            </a:r>
            <a:r>
              <a:rPr lang="en-GB" sz="2300" dirty="0">
                <a:solidFill>
                  <a:schemeClr val="tx1"/>
                </a:solidFill>
              </a:rPr>
              <a:t> </a:t>
            </a:r>
            <a:r>
              <a:rPr lang="en-GB" sz="2300" dirty="0" err="1">
                <a:solidFill>
                  <a:schemeClr val="tx1"/>
                </a:solidFill>
              </a:rPr>
              <a:t>ruang</a:t>
            </a:r>
            <a:r>
              <a:rPr lang="en-GB" sz="2300" dirty="0">
                <a:solidFill>
                  <a:schemeClr val="tx1"/>
                </a:solidFill>
              </a:rPr>
              <a:t> </a:t>
            </a:r>
            <a:r>
              <a:rPr lang="en-GB" sz="2300" dirty="0" err="1">
                <a:solidFill>
                  <a:schemeClr val="tx1"/>
                </a:solidFill>
              </a:rPr>
              <a:t>lalu</a:t>
            </a:r>
            <a:r>
              <a:rPr lang="en-GB" sz="2300" dirty="0">
                <a:solidFill>
                  <a:schemeClr val="tx1"/>
                </a:solidFill>
              </a:rPr>
              <a:t> </a:t>
            </a:r>
            <a:r>
              <a:rPr lang="en-GB" sz="2300" dirty="0" err="1">
                <a:solidFill>
                  <a:schemeClr val="tx1"/>
                </a:solidFill>
              </a:rPr>
              <a:t>lintas</a:t>
            </a:r>
            <a:r>
              <a:rPr lang="en-GB" sz="2300" dirty="0">
                <a:solidFill>
                  <a:schemeClr val="tx1"/>
                </a:solidFill>
              </a:rPr>
              <a:t> </a:t>
            </a:r>
            <a:r>
              <a:rPr lang="en-GB" sz="2300" dirty="0" err="1">
                <a:solidFill>
                  <a:schemeClr val="tx1"/>
                </a:solidFill>
              </a:rPr>
              <a:t>sehingga</a:t>
            </a:r>
            <a:r>
              <a:rPr lang="en-GB" sz="2300" dirty="0">
                <a:solidFill>
                  <a:schemeClr val="tx1"/>
                </a:solidFill>
              </a:rPr>
              <a:t> </a:t>
            </a:r>
            <a:r>
              <a:rPr lang="en-GB" sz="2300" dirty="0" err="1">
                <a:solidFill>
                  <a:schemeClr val="tx1"/>
                </a:solidFill>
              </a:rPr>
              <a:t>membentuk</a:t>
            </a:r>
            <a:r>
              <a:rPr lang="en-GB" sz="2300" dirty="0">
                <a:solidFill>
                  <a:schemeClr val="tx1"/>
                </a:solidFill>
              </a:rPr>
              <a:t> </a:t>
            </a:r>
            <a:r>
              <a:rPr lang="en-GB" sz="2300" dirty="0" err="1">
                <a:solidFill>
                  <a:schemeClr val="tx1"/>
                </a:solidFill>
              </a:rPr>
              <a:t>satu</a:t>
            </a:r>
            <a:r>
              <a:rPr lang="en-GB" sz="2300" dirty="0">
                <a:solidFill>
                  <a:schemeClr val="tx1"/>
                </a:solidFill>
              </a:rPr>
              <a:t> </a:t>
            </a:r>
            <a:r>
              <a:rPr lang="en-GB" sz="2300" dirty="0" err="1">
                <a:solidFill>
                  <a:schemeClr val="tx1"/>
                </a:solidFill>
              </a:rPr>
              <a:t>kesatuan</a:t>
            </a:r>
            <a:r>
              <a:rPr lang="en-GB" sz="2300" dirty="0">
                <a:solidFill>
                  <a:schemeClr val="tx1"/>
                </a:solidFill>
              </a:rPr>
              <a:t> </a:t>
            </a:r>
            <a:r>
              <a:rPr lang="en-GB" sz="2300" dirty="0" err="1">
                <a:solidFill>
                  <a:schemeClr val="tx1"/>
                </a:solidFill>
              </a:rPr>
              <a:t>jaringan</a:t>
            </a:r>
            <a:r>
              <a:rPr lang="en-GB" sz="2300" dirty="0">
                <a:solidFill>
                  <a:schemeClr val="tx1"/>
                </a:solidFill>
              </a:rPr>
              <a:t> </a:t>
            </a:r>
            <a:r>
              <a:rPr lang="en-GB" sz="2300" dirty="0" err="1">
                <a:solidFill>
                  <a:schemeClr val="tx1"/>
                </a:solidFill>
              </a:rPr>
              <a:t>prasarana</a:t>
            </a:r>
            <a:r>
              <a:rPr lang="en-GB" sz="2300" dirty="0">
                <a:solidFill>
                  <a:schemeClr val="tx1"/>
                </a:solidFill>
              </a:rPr>
              <a:t> </a:t>
            </a:r>
            <a:r>
              <a:rPr lang="en-GB" sz="2300" dirty="0" err="1">
                <a:solidFill>
                  <a:schemeClr val="tx1"/>
                </a:solidFill>
              </a:rPr>
              <a:t>transportasi</a:t>
            </a:r>
            <a:r>
              <a:rPr lang="en-GB" sz="2300" dirty="0">
                <a:solidFill>
                  <a:schemeClr val="tx1"/>
                </a:solidFill>
              </a:rPr>
              <a:t>.</a:t>
            </a:r>
          </a:p>
          <a:p>
            <a:pPr marL="457200" lvl="0" indent="-457200">
              <a:buClrTx/>
              <a:buSzPct val="100000"/>
              <a:buFont typeface="+mj-lt"/>
              <a:buAutoNum type="arabicPeriod" startAt="3"/>
            </a:pPr>
            <a:r>
              <a:rPr lang="id-ID" sz="2300" dirty="0">
                <a:solidFill>
                  <a:schemeClr val="tx1"/>
                </a:solidFill>
              </a:rPr>
              <a:t>Ruang lalu lintas adalah ruang yang disediakan untuk olah gerak sarana transportasi sesuai dengan karakteristik modanya masing-masing;</a:t>
            </a:r>
            <a:endParaRPr lang="en-US" sz="2300" dirty="0">
              <a:solidFill>
                <a:schemeClr val="tx1"/>
              </a:solidFill>
            </a:endParaRPr>
          </a:p>
          <a:p>
            <a:pPr marL="457200" lvl="0" indent="-457200">
              <a:buClrTx/>
              <a:buSzPct val="100000"/>
              <a:buFont typeface="+mj-lt"/>
              <a:buAutoNum type="arabicPeriod" startAt="3"/>
            </a:pPr>
            <a:r>
              <a:rPr lang="en-GB" sz="2300" dirty="0" err="1">
                <a:solidFill>
                  <a:schemeClr val="tx1"/>
                </a:solidFill>
              </a:rPr>
              <a:t>Jaringan</a:t>
            </a:r>
            <a:r>
              <a:rPr lang="en-GB" sz="2300" dirty="0">
                <a:solidFill>
                  <a:schemeClr val="tx1"/>
                </a:solidFill>
              </a:rPr>
              <a:t> </a:t>
            </a:r>
            <a:r>
              <a:rPr lang="en-GB" sz="2300" dirty="0" err="1">
                <a:solidFill>
                  <a:schemeClr val="tx1"/>
                </a:solidFill>
              </a:rPr>
              <a:t>pelayanan</a:t>
            </a:r>
            <a:r>
              <a:rPr lang="en-GB" sz="2300" dirty="0">
                <a:solidFill>
                  <a:schemeClr val="tx1"/>
                </a:solidFill>
              </a:rPr>
              <a:t> </a:t>
            </a:r>
            <a:r>
              <a:rPr lang="en-GB" sz="2300" dirty="0" err="1">
                <a:solidFill>
                  <a:schemeClr val="tx1"/>
                </a:solidFill>
              </a:rPr>
              <a:t>transportasi</a:t>
            </a:r>
            <a:r>
              <a:rPr lang="en-GB" sz="2300" dirty="0">
                <a:solidFill>
                  <a:schemeClr val="tx1"/>
                </a:solidFill>
              </a:rPr>
              <a:t> </a:t>
            </a:r>
            <a:r>
              <a:rPr lang="en-GB" sz="2300" dirty="0" err="1">
                <a:solidFill>
                  <a:schemeClr val="tx1"/>
                </a:solidFill>
              </a:rPr>
              <a:t>adalah</a:t>
            </a:r>
            <a:r>
              <a:rPr lang="en-GB" sz="2300" dirty="0">
                <a:solidFill>
                  <a:schemeClr val="tx1"/>
                </a:solidFill>
              </a:rPr>
              <a:t> </a:t>
            </a:r>
            <a:r>
              <a:rPr lang="en-GB" sz="2300" dirty="0" err="1">
                <a:solidFill>
                  <a:schemeClr val="tx1"/>
                </a:solidFill>
              </a:rPr>
              <a:t>sarana</a:t>
            </a:r>
            <a:r>
              <a:rPr lang="en-GB" sz="2300" dirty="0">
                <a:solidFill>
                  <a:schemeClr val="tx1"/>
                </a:solidFill>
              </a:rPr>
              <a:t> </a:t>
            </a:r>
            <a:r>
              <a:rPr lang="en-GB" sz="2300" dirty="0" err="1">
                <a:solidFill>
                  <a:schemeClr val="tx1"/>
                </a:solidFill>
              </a:rPr>
              <a:t>transportasi</a:t>
            </a:r>
            <a:r>
              <a:rPr lang="en-GB" sz="2300" dirty="0">
                <a:solidFill>
                  <a:schemeClr val="tx1"/>
                </a:solidFill>
              </a:rPr>
              <a:t> yang </a:t>
            </a:r>
            <a:r>
              <a:rPr lang="en-GB" sz="2300" dirty="0" err="1">
                <a:solidFill>
                  <a:schemeClr val="tx1"/>
                </a:solidFill>
              </a:rPr>
              <a:t>melayani</a:t>
            </a:r>
            <a:r>
              <a:rPr lang="en-GB" sz="2300" dirty="0">
                <a:solidFill>
                  <a:schemeClr val="tx1"/>
                </a:solidFill>
              </a:rPr>
              <a:t> </a:t>
            </a:r>
            <a:r>
              <a:rPr lang="en-GB" sz="2300" dirty="0" err="1">
                <a:solidFill>
                  <a:schemeClr val="tx1"/>
                </a:solidFill>
              </a:rPr>
              <a:t>perpindahan</a:t>
            </a:r>
            <a:r>
              <a:rPr lang="en-GB" sz="2300" dirty="0">
                <a:solidFill>
                  <a:schemeClr val="tx1"/>
                </a:solidFill>
              </a:rPr>
              <a:t> </a:t>
            </a:r>
            <a:r>
              <a:rPr lang="en-GB" sz="2300" dirty="0" err="1">
                <a:solidFill>
                  <a:schemeClr val="tx1"/>
                </a:solidFill>
              </a:rPr>
              <a:t>orang</a:t>
            </a:r>
            <a:r>
              <a:rPr lang="en-GB" sz="2300" dirty="0">
                <a:solidFill>
                  <a:schemeClr val="tx1"/>
                </a:solidFill>
              </a:rPr>
              <a:t> </a:t>
            </a:r>
            <a:r>
              <a:rPr lang="en-GB" sz="2300" dirty="0" err="1">
                <a:solidFill>
                  <a:schemeClr val="tx1"/>
                </a:solidFill>
              </a:rPr>
              <a:t>dan</a:t>
            </a:r>
            <a:r>
              <a:rPr lang="en-GB" sz="2300" dirty="0">
                <a:solidFill>
                  <a:schemeClr val="tx1"/>
                </a:solidFill>
              </a:rPr>
              <a:t> </a:t>
            </a:r>
            <a:r>
              <a:rPr lang="en-GB" sz="2300" dirty="0" err="1">
                <a:solidFill>
                  <a:schemeClr val="tx1"/>
                </a:solidFill>
              </a:rPr>
              <a:t>atau</a:t>
            </a:r>
            <a:r>
              <a:rPr lang="en-GB" sz="2300" dirty="0">
                <a:solidFill>
                  <a:schemeClr val="tx1"/>
                </a:solidFill>
              </a:rPr>
              <a:t> </a:t>
            </a:r>
            <a:r>
              <a:rPr lang="en-GB" sz="2300" dirty="0" err="1">
                <a:solidFill>
                  <a:schemeClr val="tx1"/>
                </a:solidFill>
              </a:rPr>
              <a:t>barang</a:t>
            </a:r>
            <a:r>
              <a:rPr lang="en-GB" sz="2300" dirty="0">
                <a:solidFill>
                  <a:schemeClr val="tx1"/>
                </a:solidFill>
              </a:rPr>
              <a:t> </a:t>
            </a:r>
            <a:r>
              <a:rPr lang="en-GB" sz="2300" dirty="0" err="1">
                <a:solidFill>
                  <a:schemeClr val="tx1"/>
                </a:solidFill>
              </a:rPr>
              <a:t>dalam</a:t>
            </a:r>
            <a:r>
              <a:rPr lang="en-GB" sz="2300" dirty="0">
                <a:solidFill>
                  <a:schemeClr val="tx1"/>
                </a:solidFill>
              </a:rPr>
              <a:t> </a:t>
            </a:r>
            <a:r>
              <a:rPr lang="en-GB" sz="2300" dirty="0" err="1">
                <a:solidFill>
                  <a:schemeClr val="tx1"/>
                </a:solidFill>
              </a:rPr>
              <a:t>rute</a:t>
            </a:r>
            <a:r>
              <a:rPr lang="en-GB" sz="2300" dirty="0">
                <a:solidFill>
                  <a:schemeClr val="tx1"/>
                </a:solidFill>
              </a:rPr>
              <a:t> </a:t>
            </a:r>
            <a:r>
              <a:rPr lang="en-GB" sz="2300" dirty="0" err="1">
                <a:solidFill>
                  <a:schemeClr val="tx1"/>
                </a:solidFill>
              </a:rPr>
              <a:t>tetap</a:t>
            </a:r>
            <a:r>
              <a:rPr lang="en-GB" sz="2300" dirty="0">
                <a:solidFill>
                  <a:schemeClr val="tx1"/>
                </a:solidFill>
              </a:rPr>
              <a:t> </a:t>
            </a:r>
            <a:r>
              <a:rPr lang="en-GB" sz="2300" dirty="0" err="1">
                <a:solidFill>
                  <a:schemeClr val="tx1"/>
                </a:solidFill>
              </a:rPr>
              <a:t>dan</a:t>
            </a:r>
            <a:r>
              <a:rPr lang="en-GB" sz="2300" dirty="0">
                <a:solidFill>
                  <a:schemeClr val="tx1"/>
                </a:solidFill>
              </a:rPr>
              <a:t> </a:t>
            </a:r>
            <a:r>
              <a:rPr lang="en-GB" sz="2300" dirty="0" err="1">
                <a:solidFill>
                  <a:schemeClr val="tx1"/>
                </a:solidFill>
              </a:rPr>
              <a:t>teratur</a:t>
            </a:r>
            <a:r>
              <a:rPr lang="en-GB" sz="2300" dirty="0">
                <a:solidFill>
                  <a:schemeClr val="tx1"/>
                </a:solidFill>
              </a:rPr>
              <a:t> </a:t>
            </a:r>
            <a:r>
              <a:rPr lang="en-GB" sz="2300" dirty="0" err="1">
                <a:solidFill>
                  <a:schemeClr val="tx1"/>
                </a:solidFill>
              </a:rPr>
              <a:t>dalam</a:t>
            </a:r>
            <a:r>
              <a:rPr lang="en-GB" sz="2300" dirty="0">
                <a:solidFill>
                  <a:schemeClr val="tx1"/>
                </a:solidFill>
              </a:rPr>
              <a:t> </a:t>
            </a:r>
            <a:r>
              <a:rPr lang="en-GB" sz="2300" dirty="0" err="1">
                <a:solidFill>
                  <a:schemeClr val="tx1"/>
                </a:solidFill>
              </a:rPr>
              <a:t>suatu</a:t>
            </a:r>
            <a:r>
              <a:rPr lang="en-GB" sz="2300" dirty="0">
                <a:solidFill>
                  <a:schemeClr val="tx1"/>
                </a:solidFill>
              </a:rPr>
              <a:t> </a:t>
            </a:r>
            <a:r>
              <a:rPr lang="en-GB" sz="2300" dirty="0" err="1">
                <a:solidFill>
                  <a:schemeClr val="tx1"/>
                </a:solidFill>
              </a:rPr>
              <a:t>jaringan</a:t>
            </a:r>
            <a:r>
              <a:rPr lang="en-GB" sz="2300" dirty="0">
                <a:solidFill>
                  <a:schemeClr val="tx1"/>
                </a:solidFill>
              </a:rPr>
              <a:t>.</a:t>
            </a:r>
            <a:endParaRPr lang="en-US" sz="2300" dirty="0">
              <a:solidFill>
                <a:schemeClr val="tx1"/>
              </a:solidFill>
            </a:endParaRPr>
          </a:p>
          <a:p>
            <a:pPr marL="457200" lvl="0" indent="-457200">
              <a:buClrTx/>
              <a:buSzPct val="100000"/>
              <a:buFont typeface="+mj-lt"/>
              <a:buAutoNum type="arabicPeriod" startAt="3"/>
            </a:pPr>
            <a:r>
              <a:rPr lang="en-GB" sz="2300" dirty="0" err="1">
                <a:solidFill>
                  <a:schemeClr val="tx1"/>
                </a:solidFill>
              </a:rPr>
              <a:t>Moda</a:t>
            </a:r>
            <a:r>
              <a:rPr lang="en-GB" sz="2300" dirty="0">
                <a:solidFill>
                  <a:schemeClr val="tx1"/>
                </a:solidFill>
              </a:rPr>
              <a:t> </a:t>
            </a:r>
            <a:r>
              <a:rPr lang="en-GB" sz="2300" dirty="0" err="1">
                <a:solidFill>
                  <a:schemeClr val="tx1"/>
                </a:solidFill>
              </a:rPr>
              <a:t>transportasi</a:t>
            </a:r>
            <a:r>
              <a:rPr lang="en-GB" sz="2300" dirty="0">
                <a:solidFill>
                  <a:schemeClr val="tx1"/>
                </a:solidFill>
              </a:rPr>
              <a:t> </a:t>
            </a:r>
            <a:r>
              <a:rPr lang="en-GB" sz="2300" dirty="0" err="1">
                <a:solidFill>
                  <a:schemeClr val="tx1"/>
                </a:solidFill>
              </a:rPr>
              <a:t>adalah</a:t>
            </a:r>
            <a:r>
              <a:rPr lang="en-GB" sz="2300" dirty="0">
                <a:solidFill>
                  <a:schemeClr val="tx1"/>
                </a:solidFill>
              </a:rPr>
              <a:t> </a:t>
            </a:r>
            <a:r>
              <a:rPr lang="en-GB" sz="2300" dirty="0" err="1">
                <a:solidFill>
                  <a:schemeClr val="tx1"/>
                </a:solidFill>
              </a:rPr>
              <a:t>suatu</a:t>
            </a:r>
            <a:r>
              <a:rPr lang="en-GB" sz="2300" dirty="0">
                <a:solidFill>
                  <a:schemeClr val="tx1"/>
                </a:solidFill>
              </a:rPr>
              <a:t> </a:t>
            </a:r>
            <a:r>
              <a:rPr lang="en-GB" sz="2300" dirty="0" err="1">
                <a:solidFill>
                  <a:schemeClr val="tx1"/>
                </a:solidFill>
              </a:rPr>
              <a:t>tatanan</a:t>
            </a:r>
            <a:r>
              <a:rPr lang="en-GB" sz="2300" dirty="0">
                <a:solidFill>
                  <a:schemeClr val="tx1"/>
                </a:solidFill>
              </a:rPr>
              <a:t> </a:t>
            </a:r>
            <a:r>
              <a:rPr lang="en-GB" sz="2300" dirty="0" err="1">
                <a:solidFill>
                  <a:schemeClr val="tx1"/>
                </a:solidFill>
              </a:rPr>
              <a:t>dari</a:t>
            </a:r>
            <a:r>
              <a:rPr lang="en-GB" sz="2300" dirty="0">
                <a:solidFill>
                  <a:schemeClr val="tx1"/>
                </a:solidFill>
              </a:rPr>
              <a:t> </a:t>
            </a:r>
            <a:r>
              <a:rPr lang="en-GB" sz="2300" dirty="0" err="1">
                <a:solidFill>
                  <a:schemeClr val="tx1"/>
                </a:solidFill>
              </a:rPr>
              <a:t>jenis</a:t>
            </a:r>
            <a:r>
              <a:rPr lang="en-GB" sz="2300" dirty="0">
                <a:solidFill>
                  <a:schemeClr val="tx1"/>
                </a:solidFill>
              </a:rPr>
              <a:t> </a:t>
            </a:r>
            <a:r>
              <a:rPr lang="en-GB" sz="2300" dirty="0" err="1">
                <a:solidFill>
                  <a:schemeClr val="tx1"/>
                </a:solidFill>
              </a:rPr>
              <a:t>transportasi</a:t>
            </a:r>
            <a:r>
              <a:rPr lang="en-GB" sz="2300" dirty="0">
                <a:solidFill>
                  <a:schemeClr val="tx1"/>
                </a:solidFill>
              </a:rPr>
              <a:t> </a:t>
            </a:r>
            <a:r>
              <a:rPr lang="en-GB" sz="2300" dirty="0" err="1">
                <a:solidFill>
                  <a:schemeClr val="tx1"/>
                </a:solidFill>
              </a:rPr>
              <a:t>tertentu</a:t>
            </a:r>
            <a:r>
              <a:rPr lang="en-GB" sz="2300" dirty="0">
                <a:solidFill>
                  <a:schemeClr val="tx1"/>
                </a:solidFill>
              </a:rPr>
              <a:t> </a:t>
            </a:r>
            <a:r>
              <a:rPr lang="en-GB" sz="2300" dirty="0" err="1">
                <a:solidFill>
                  <a:schemeClr val="tx1"/>
                </a:solidFill>
              </a:rPr>
              <a:t>menurut</a:t>
            </a:r>
            <a:r>
              <a:rPr lang="en-GB" sz="2300" dirty="0">
                <a:solidFill>
                  <a:schemeClr val="tx1"/>
                </a:solidFill>
              </a:rPr>
              <a:t> </a:t>
            </a:r>
            <a:r>
              <a:rPr lang="en-GB" sz="2300" dirty="0" err="1">
                <a:solidFill>
                  <a:schemeClr val="tx1"/>
                </a:solidFill>
              </a:rPr>
              <a:t>karakteristik</a:t>
            </a:r>
            <a:r>
              <a:rPr lang="en-GB" sz="2300" dirty="0">
                <a:solidFill>
                  <a:schemeClr val="tx1"/>
                </a:solidFill>
              </a:rPr>
              <a:t> </a:t>
            </a:r>
            <a:r>
              <a:rPr lang="en-GB" sz="2300" dirty="0" err="1">
                <a:solidFill>
                  <a:schemeClr val="tx1"/>
                </a:solidFill>
              </a:rPr>
              <a:t>ruang</a:t>
            </a:r>
            <a:r>
              <a:rPr lang="en-GB" sz="2300" dirty="0">
                <a:solidFill>
                  <a:schemeClr val="tx1"/>
                </a:solidFill>
              </a:rPr>
              <a:t> </a:t>
            </a:r>
            <a:r>
              <a:rPr lang="en-GB" sz="2300" dirty="0" err="1">
                <a:solidFill>
                  <a:schemeClr val="tx1"/>
                </a:solidFill>
              </a:rPr>
              <a:t>lalu</a:t>
            </a:r>
            <a:r>
              <a:rPr lang="en-GB" sz="2300" dirty="0">
                <a:solidFill>
                  <a:schemeClr val="tx1"/>
                </a:solidFill>
              </a:rPr>
              <a:t> </a:t>
            </a:r>
            <a:r>
              <a:rPr lang="en-GB" sz="2300" dirty="0" err="1">
                <a:solidFill>
                  <a:schemeClr val="tx1"/>
                </a:solidFill>
              </a:rPr>
              <a:t>lintasnya</a:t>
            </a:r>
            <a:r>
              <a:rPr lang="en-GB" sz="2300" dirty="0">
                <a:solidFill>
                  <a:schemeClr val="tx1"/>
                </a:solidFill>
              </a:rPr>
              <a:t>.</a:t>
            </a:r>
            <a:endParaRPr lang="en-US" sz="2300" dirty="0">
              <a:solidFill>
                <a:schemeClr val="tx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299" y="914400"/>
            <a:ext cx="11338560" cy="5737756"/>
          </a:xfr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a:noAutofit/>
          </a:bodyPr>
          <a:lstStyle/>
          <a:p>
            <a:pPr marL="457200" lvl="0" indent="-457200" algn="just">
              <a:buClrTx/>
              <a:buSzPct val="100000"/>
              <a:buFont typeface="+mj-lt"/>
              <a:buAutoNum type="arabicPeriod" startAt="8"/>
            </a:pPr>
            <a:r>
              <a:rPr lang="en-GB" sz="2200" dirty="0" err="1"/>
              <a:t>Pembinaan</a:t>
            </a:r>
            <a:r>
              <a:rPr lang="en-GB" sz="2200" dirty="0"/>
              <a:t> </a:t>
            </a:r>
            <a:r>
              <a:rPr lang="en-GB" sz="2200" dirty="0" err="1"/>
              <a:t>adalah</a:t>
            </a:r>
            <a:r>
              <a:rPr lang="en-GB" sz="2200" dirty="0"/>
              <a:t> </a:t>
            </a:r>
            <a:r>
              <a:rPr lang="en-GB" sz="2200" dirty="0" err="1"/>
              <a:t>kegiatan</a:t>
            </a:r>
            <a:r>
              <a:rPr lang="en-GB" sz="2200" dirty="0"/>
              <a:t> </a:t>
            </a:r>
            <a:r>
              <a:rPr lang="en-GB" sz="2200" dirty="0" err="1"/>
              <a:t>mengarahkan</a:t>
            </a:r>
            <a:r>
              <a:rPr lang="en-GB" sz="2200" dirty="0"/>
              <a:t> </a:t>
            </a:r>
            <a:r>
              <a:rPr lang="en-GB" sz="2200" dirty="0" err="1"/>
              <a:t>transportasi</a:t>
            </a:r>
            <a:r>
              <a:rPr lang="en-GB" sz="2200" dirty="0"/>
              <a:t> </a:t>
            </a:r>
            <a:r>
              <a:rPr lang="en-GB" sz="2200" dirty="0" err="1"/>
              <a:t>untuk</a:t>
            </a:r>
            <a:r>
              <a:rPr lang="en-GB" sz="2200" dirty="0"/>
              <a:t> </a:t>
            </a:r>
            <a:r>
              <a:rPr lang="en-GB" sz="2200" dirty="0" err="1"/>
              <a:t>terwujudnya</a:t>
            </a:r>
            <a:r>
              <a:rPr lang="en-GB" sz="2200" dirty="0"/>
              <a:t> </a:t>
            </a:r>
            <a:r>
              <a:rPr lang="en-GB" sz="2200" dirty="0" err="1"/>
              <a:t>tujuan</a:t>
            </a:r>
            <a:r>
              <a:rPr lang="en-GB" sz="2200" dirty="0"/>
              <a:t> yang </a:t>
            </a:r>
            <a:r>
              <a:rPr lang="en-GB" sz="2200" dirty="0" err="1"/>
              <a:t>ditetapkan</a:t>
            </a:r>
            <a:r>
              <a:rPr lang="id-ID" sz="2200" dirty="0"/>
              <a:t>, </a:t>
            </a:r>
            <a:r>
              <a:rPr lang="en-GB" sz="2200" dirty="0" err="1"/>
              <a:t>meliputi</a:t>
            </a:r>
            <a:r>
              <a:rPr lang="en-GB" sz="2200" dirty="0"/>
              <a:t> </a:t>
            </a:r>
            <a:r>
              <a:rPr lang="en-GB" sz="2200" dirty="0" err="1"/>
              <a:t>pengaturan</a:t>
            </a:r>
            <a:r>
              <a:rPr lang="en-GB" sz="2200" dirty="0"/>
              <a:t>, </a:t>
            </a:r>
            <a:r>
              <a:rPr lang="id-ID" sz="2200" dirty="0"/>
              <a:t>perencanaan, </a:t>
            </a:r>
            <a:r>
              <a:rPr lang="en-GB" sz="2200" dirty="0" err="1"/>
              <a:t>pengendalian</a:t>
            </a:r>
            <a:r>
              <a:rPr lang="en-GB" sz="2200" dirty="0"/>
              <a:t> </a:t>
            </a:r>
            <a:r>
              <a:rPr lang="en-GB" sz="2200" dirty="0" err="1"/>
              <a:t>dan</a:t>
            </a:r>
            <a:r>
              <a:rPr lang="en-GB" sz="2200" dirty="0"/>
              <a:t> </a:t>
            </a:r>
            <a:r>
              <a:rPr lang="en-GB" sz="2200" dirty="0" err="1"/>
              <a:t>pengawasan</a:t>
            </a:r>
            <a:r>
              <a:rPr lang="en-GB" sz="2200" dirty="0"/>
              <a:t>.</a:t>
            </a:r>
            <a:endParaRPr lang="en-US" sz="2200" dirty="0"/>
          </a:p>
          <a:p>
            <a:pPr marL="457200" lvl="0" indent="-457200" algn="just">
              <a:buClrTx/>
              <a:buSzPct val="100000"/>
              <a:buFont typeface="+mj-lt"/>
              <a:buAutoNum type="arabicPeriod" startAt="8"/>
            </a:pPr>
            <a:r>
              <a:rPr lang="id-ID" sz="2200" dirty="0"/>
              <a:t>Perencanaan adalah suatu proses untuk menentukan tindakan masa depan yang tepat, melalui urutan pilihan, dengan memperhitungkan sumber daya yang tersedia. </a:t>
            </a:r>
            <a:endParaRPr lang="en-US" sz="2200" dirty="0"/>
          </a:p>
          <a:p>
            <a:pPr marL="457200" lvl="0" indent="-457200" algn="just">
              <a:buClrTx/>
              <a:buSzPct val="100000"/>
              <a:buFont typeface="+mj-lt"/>
              <a:buAutoNum type="arabicPeriod" startAt="8"/>
            </a:pPr>
            <a:r>
              <a:rPr lang="id-ID" sz="2200" dirty="0"/>
              <a:t>Pengendalian adalah serangkaian kegiatan manajemen yang dimaksudkan untuk menjamin agar suatu program/kegiatan yang dilaksanakan sesuai dengan rencana  yang ditetapkan.</a:t>
            </a:r>
            <a:endParaRPr lang="en-US" sz="2200" dirty="0"/>
          </a:p>
          <a:p>
            <a:pPr marL="457200" indent="-457200" algn="just">
              <a:buClrTx/>
              <a:buSzPct val="100000"/>
              <a:buFont typeface="+mj-lt"/>
              <a:buAutoNum type="arabicPeriod" startAt="8"/>
            </a:pPr>
            <a:r>
              <a:rPr lang="es-MX" sz="2200" dirty="0" err="1"/>
              <a:t>Pembangunan</a:t>
            </a:r>
            <a:r>
              <a:rPr lang="es-MX" sz="2200" dirty="0"/>
              <a:t> </a:t>
            </a:r>
            <a:r>
              <a:rPr lang="es-MX" sz="2200" dirty="0" err="1"/>
              <a:t>transportasi</a:t>
            </a:r>
            <a:r>
              <a:rPr lang="es-MX" sz="2200" dirty="0"/>
              <a:t> </a:t>
            </a:r>
            <a:r>
              <a:rPr lang="es-MX" sz="2200" dirty="0" err="1"/>
              <a:t>meliputi</a:t>
            </a:r>
            <a:r>
              <a:rPr lang="es-MX" sz="2200" dirty="0"/>
              <a:t> </a:t>
            </a:r>
            <a:r>
              <a:rPr lang="es-MX" sz="2200" dirty="0" err="1"/>
              <a:t>kegiatan</a:t>
            </a:r>
            <a:r>
              <a:rPr lang="es-MX" sz="2200" dirty="0"/>
              <a:t> </a:t>
            </a:r>
            <a:r>
              <a:rPr lang="es-MX" sz="2200" dirty="0" err="1"/>
              <a:t>pengadaan</a:t>
            </a:r>
            <a:r>
              <a:rPr lang="es-MX" sz="2200" dirty="0"/>
              <a:t>, </a:t>
            </a:r>
            <a:r>
              <a:rPr lang="es-MX" sz="2200" dirty="0" err="1"/>
              <a:t>rehabilitasi</a:t>
            </a:r>
            <a:r>
              <a:rPr lang="es-MX" sz="2200" dirty="0"/>
              <a:t>, dan </a:t>
            </a:r>
            <a:r>
              <a:rPr lang="es-MX" sz="2200" dirty="0" err="1"/>
              <a:t>peningkatan</a:t>
            </a:r>
            <a:r>
              <a:rPr lang="es-MX" sz="2200" dirty="0"/>
              <a:t> </a:t>
            </a:r>
            <a:r>
              <a:rPr lang="es-MX" sz="2200" dirty="0" err="1"/>
              <a:t>kapasitas</a:t>
            </a:r>
            <a:r>
              <a:rPr lang="es-MX" sz="2200" dirty="0"/>
              <a:t> </a:t>
            </a:r>
            <a:r>
              <a:rPr lang="es-MX" sz="2200" dirty="0" err="1"/>
              <a:t>prasarana</a:t>
            </a:r>
            <a:r>
              <a:rPr lang="es-MX" sz="2200" dirty="0"/>
              <a:t> </a:t>
            </a:r>
            <a:r>
              <a:rPr lang="es-MX" sz="2200" dirty="0" err="1"/>
              <a:t>transportasi</a:t>
            </a:r>
            <a:r>
              <a:rPr lang="es-MX" sz="2200" dirty="0"/>
              <a:t>.</a:t>
            </a:r>
          </a:p>
          <a:p>
            <a:pPr marL="457200" lvl="0" indent="-457200" algn="just">
              <a:buClrTx/>
              <a:buSzPct val="100000"/>
              <a:buFont typeface="+mj-lt"/>
              <a:buAutoNum type="arabicPeriod" startAt="8"/>
            </a:pPr>
            <a:r>
              <a:rPr lang="es-MX" sz="2200" dirty="0" err="1"/>
              <a:t>Pelayanan</a:t>
            </a:r>
            <a:r>
              <a:rPr lang="es-MX" sz="2200" dirty="0"/>
              <a:t> </a:t>
            </a:r>
            <a:r>
              <a:rPr lang="es-MX" sz="2200" dirty="0" err="1"/>
              <a:t>transportasi</a:t>
            </a:r>
            <a:r>
              <a:rPr lang="es-MX" sz="2200" dirty="0"/>
              <a:t> </a:t>
            </a:r>
            <a:r>
              <a:rPr lang="es-MX" sz="2200" dirty="0" err="1"/>
              <a:t>adalah</a:t>
            </a:r>
            <a:r>
              <a:rPr lang="es-MX" sz="2200" dirty="0"/>
              <a:t> </a:t>
            </a:r>
            <a:r>
              <a:rPr lang="es-MX" sz="2200" dirty="0" err="1"/>
              <a:t>kegiatan</a:t>
            </a:r>
            <a:r>
              <a:rPr lang="es-MX" sz="2200" dirty="0"/>
              <a:t> </a:t>
            </a:r>
            <a:r>
              <a:rPr lang="es-MX" sz="2200" dirty="0" err="1"/>
              <a:t>untuk</a:t>
            </a:r>
            <a:r>
              <a:rPr lang="es-MX" sz="2200" dirty="0"/>
              <a:t> </a:t>
            </a:r>
            <a:r>
              <a:rPr lang="es-MX" sz="2200" dirty="0" err="1"/>
              <a:t>melayani</a:t>
            </a:r>
            <a:r>
              <a:rPr lang="es-MX" sz="2200" dirty="0"/>
              <a:t> </a:t>
            </a:r>
            <a:r>
              <a:rPr lang="es-MX" sz="2200" dirty="0" err="1"/>
              <a:t>perpindahan</a:t>
            </a:r>
            <a:r>
              <a:rPr lang="es-MX" sz="2200" dirty="0"/>
              <a:t> </a:t>
            </a:r>
            <a:r>
              <a:rPr lang="es-MX" sz="2200" dirty="0" err="1"/>
              <a:t>orang</a:t>
            </a:r>
            <a:r>
              <a:rPr lang="es-MX" sz="2200" dirty="0"/>
              <a:t> dan </a:t>
            </a:r>
            <a:r>
              <a:rPr lang="es-MX" sz="2200" dirty="0" err="1"/>
              <a:t>atau</a:t>
            </a:r>
            <a:r>
              <a:rPr lang="es-MX" sz="2200" dirty="0"/>
              <a:t> </a:t>
            </a:r>
            <a:r>
              <a:rPr lang="es-MX" sz="2200" dirty="0" err="1"/>
              <a:t>barang</a:t>
            </a:r>
            <a:r>
              <a:rPr lang="es-MX" sz="2200" dirty="0"/>
              <a:t> </a:t>
            </a:r>
            <a:r>
              <a:rPr lang="es-MX" sz="2200" dirty="0" err="1"/>
              <a:t>dari</a:t>
            </a:r>
            <a:r>
              <a:rPr lang="es-MX" sz="2200" dirty="0"/>
              <a:t> </a:t>
            </a:r>
            <a:r>
              <a:rPr lang="es-MX" sz="2200" dirty="0" err="1"/>
              <a:t>satu</a:t>
            </a:r>
            <a:r>
              <a:rPr lang="es-MX" sz="2200" dirty="0"/>
              <a:t> </a:t>
            </a:r>
            <a:r>
              <a:rPr lang="es-MX" sz="2200" dirty="0" err="1"/>
              <a:t>tempat</a:t>
            </a:r>
            <a:r>
              <a:rPr lang="es-MX" sz="2200" dirty="0"/>
              <a:t> ke </a:t>
            </a:r>
            <a:r>
              <a:rPr lang="es-MX" sz="2200" dirty="0" err="1"/>
              <a:t>tempat</a:t>
            </a:r>
            <a:r>
              <a:rPr lang="es-MX" sz="2200" dirty="0"/>
              <a:t> </a:t>
            </a:r>
            <a:r>
              <a:rPr lang="es-MX" sz="2200" dirty="0" err="1"/>
              <a:t>lainnya</a:t>
            </a:r>
            <a:r>
              <a:rPr lang="es-MX" sz="2200" dirty="0"/>
              <a:t>, </a:t>
            </a:r>
            <a:r>
              <a:rPr lang="es-MX" sz="2200" dirty="0" err="1"/>
              <a:t>meliputi</a:t>
            </a:r>
            <a:r>
              <a:rPr lang="es-MX" sz="2200" dirty="0"/>
              <a:t> </a:t>
            </a:r>
            <a:r>
              <a:rPr lang="es-MX" sz="2200" dirty="0" err="1"/>
              <a:t>pelayanan</a:t>
            </a:r>
            <a:r>
              <a:rPr lang="es-MX" sz="2200" dirty="0"/>
              <a:t> </a:t>
            </a:r>
            <a:r>
              <a:rPr lang="es-MX" sz="2200" dirty="0" err="1"/>
              <a:t>dalam</a:t>
            </a:r>
            <a:r>
              <a:rPr lang="es-MX" sz="2200" dirty="0"/>
              <a:t> </a:t>
            </a:r>
            <a:r>
              <a:rPr lang="es-MX" sz="2200" dirty="0" err="1"/>
              <a:t>simpul</a:t>
            </a:r>
            <a:r>
              <a:rPr lang="es-MX" sz="2200" dirty="0"/>
              <a:t> (</a:t>
            </a:r>
            <a:r>
              <a:rPr lang="es-MX" sz="2200" dirty="0" err="1"/>
              <a:t>dapat</a:t>
            </a:r>
            <a:r>
              <a:rPr lang="es-MX" sz="2200" dirty="0"/>
              <a:t> </a:t>
            </a:r>
            <a:r>
              <a:rPr lang="es-MX" sz="2200" dirty="0" err="1"/>
              <a:t>berupa</a:t>
            </a:r>
            <a:r>
              <a:rPr lang="es-MX" sz="2200" dirty="0"/>
              <a:t> </a:t>
            </a:r>
            <a:r>
              <a:rPr lang="es-MX" sz="2200" dirty="0" err="1"/>
              <a:t>bandara</a:t>
            </a:r>
            <a:r>
              <a:rPr lang="es-MX" sz="2200" dirty="0"/>
              <a:t>, terminal, </a:t>
            </a:r>
            <a:r>
              <a:rPr lang="es-MX" sz="2200" dirty="0" err="1"/>
              <a:t>pelabuhan</a:t>
            </a:r>
            <a:r>
              <a:rPr lang="es-MX" sz="2200" dirty="0"/>
              <a:t>, </a:t>
            </a:r>
            <a:r>
              <a:rPr lang="es-MX" sz="2200" dirty="0" err="1"/>
              <a:t>ruang</a:t>
            </a:r>
            <a:r>
              <a:rPr lang="es-MX" sz="2200" dirty="0"/>
              <a:t> </a:t>
            </a:r>
            <a:r>
              <a:rPr lang="es-MX" sz="2200" dirty="0" err="1"/>
              <a:t>lalu</a:t>
            </a:r>
            <a:r>
              <a:rPr lang="es-MX" sz="2200" dirty="0"/>
              <a:t> </a:t>
            </a:r>
            <a:r>
              <a:rPr lang="es-MX" sz="2200" dirty="0" err="1"/>
              <a:t>lintas</a:t>
            </a:r>
            <a:r>
              <a:rPr lang="es-MX" sz="2200" dirty="0"/>
              <a:t> dan </a:t>
            </a:r>
            <a:r>
              <a:rPr lang="es-MX" sz="2200" dirty="0" err="1"/>
              <a:t>sebagainya</a:t>
            </a:r>
            <a:r>
              <a:rPr lang="es-MX" sz="2200" dirty="0"/>
              <a:t>), </a:t>
            </a:r>
            <a:r>
              <a:rPr lang="es-MX" sz="2200" dirty="0" err="1"/>
              <a:t>pelayanan</a:t>
            </a:r>
            <a:r>
              <a:rPr lang="es-MX" sz="2200" dirty="0"/>
              <a:t> </a:t>
            </a:r>
            <a:r>
              <a:rPr lang="es-MX" sz="2200" dirty="0" err="1"/>
              <a:t>lalu</a:t>
            </a:r>
            <a:r>
              <a:rPr lang="es-MX" sz="2200" dirty="0"/>
              <a:t> </a:t>
            </a:r>
            <a:r>
              <a:rPr lang="es-MX" sz="2200" dirty="0" err="1"/>
              <a:t>lintas</a:t>
            </a:r>
            <a:r>
              <a:rPr lang="es-MX" sz="2200" dirty="0"/>
              <a:t>, dan </a:t>
            </a:r>
            <a:r>
              <a:rPr lang="es-MX" sz="2200" dirty="0" err="1"/>
              <a:t>pelayanan</a:t>
            </a:r>
            <a:r>
              <a:rPr lang="es-MX" sz="2200" dirty="0"/>
              <a:t> </a:t>
            </a:r>
            <a:r>
              <a:rPr lang="es-MX" sz="2200" dirty="0" err="1"/>
              <a:t>angkutan</a:t>
            </a:r>
            <a:r>
              <a:rPr lang="es-MX" sz="2200" dirty="0"/>
              <a:t>.</a:t>
            </a:r>
            <a:endParaRPr lang="en-US" sz="22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883" y="691762"/>
            <a:ext cx="11569148" cy="5666195"/>
          </a:xfrm>
        </p:spPr>
        <p:txBody>
          <a:bodyPr>
            <a:noAutofit/>
          </a:bodyPr>
          <a:lstStyle/>
          <a:p>
            <a:pPr marL="457200" lvl="0" indent="-457200">
              <a:buClrTx/>
              <a:buSzPct val="100000"/>
              <a:buFont typeface="+mj-lt"/>
              <a:buAutoNum type="arabicPeriod" startAt="13"/>
            </a:pPr>
            <a:r>
              <a:rPr lang="es-MX" sz="2400" dirty="0"/>
              <a:t>Wilayah </a:t>
            </a:r>
            <a:r>
              <a:rPr lang="es-MX" sz="2400" dirty="0" err="1"/>
              <a:t>adalah</a:t>
            </a:r>
            <a:r>
              <a:rPr lang="es-MX" sz="2400" dirty="0"/>
              <a:t> </a:t>
            </a:r>
            <a:r>
              <a:rPr lang="es-MX" sz="2400" dirty="0" err="1"/>
              <a:t>ruang</a:t>
            </a:r>
            <a:r>
              <a:rPr lang="es-MX" sz="2400" dirty="0"/>
              <a:t> yang </a:t>
            </a:r>
            <a:r>
              <a:rPr lang="es-MX" sz="2400" dirty="0" err="1"/>
              <a:t>merupakan</a:t>
            </a:r>
            <a:r>
              <a:rPr lang="es-MX" sz="2400" dirty="0"/>
              <a:t> </a:t>
            </a:r>
            <a:r>
              <a:rPr lang="es-MX" sz="2400" dirty="0" err="1"/>
              <a:t>kesatuan</a:t>
            </a:r>
            <a:r>
              <a:rPr lang="es-MX" sz="2400" dirty="0"/>
              <a:t> </a:t>
            </a:r>
            <a:r>
              <a:rPr lang="es-MX" sz="2400" dirty="0" err="1"/>
              <a:t>geografis</a:t>
            </a:r>
            <a:r>
              <a:rPr lang="es-MX" sz="2400" dirty="0"/>
              <a:t> </a:t>
            </a:r>
            <a:r>
              <a:rPr lang="es-MX" sz="2400" dirty="0" err="1"/>
              <a:t>beserta</a:t>
            </a:r>
            <a:r>
              <a:rPr lang="es-MX" sz="2400" dirty="0"/>
              <a:t> </a:t>
            </a:r>
            <a:r>
              <a:rPr lang="es-MX" sz="2400" dirty="0" err="1"/>
              <a:t>unsur</a:t>
            </a:r>
            <a:r>
              <a:rPr lang="es-MX" sz="2400" dirty="0"/>
              <a:t> </a:t>
            </a:r>
            <a:r>
              <a:rPr lang="es-MX" sz="2400" dirty="0" err="1"/>
              <a:t>terkait</a:t>
            </a:r>
            <a:r>
              <a:rPr lang="es-MX" sz="2400" dirty="0"/>
              <a:t> </a:t>
            </a:r>
            <a:r>
              <a:rPr lang="es-MX" sz="2400" dirty="0" err="1"/>
              <a:t>padanya</a:t>
            </a:r>
            <a:r>
              <a:rPr lang="es-MX" sz="2400" dirty="0"/>
              <a:t> yang batas dan </a:t>
            </a:r>
            <a:r>
              <a:rPr lang="es-MX" sz="2400" dirty="0" err="1"/>
              <a:t>sistemnya</a:t>
            </a:r>
            <a:r>
              <a:rPr lang="es-MX" sz="2400" dirty="0"/>
              <a:t> </a:t>
            </a:r>
            <a:r>
              <a:rPr lang="es-MX" sz="2400" dirty="0" err="1"/>
              <a:t>ditentukan</a:t>
            </a:r>
            <a:r>
              <a:rPr lang="es-MX" sz="2400" dirty="0"/>
              <a:t> </a:t>
            </a:r>
            <a:r>
              <a:rPr lang="es-MX" sz="2400" dirty="0" err="1"/>
              <a:t>berdasarkan</a:t>
            </a:r>
            <a:r>
              <a:rPr lang="es-MX" sz="2400" dirty="0"/>
              <a:t> </a:t>
            </a:r>
            <a:r>
              <a:rPr lang="es-MX" sz="2400" dirty="0" err="1"/>
              <a:t>aspek</a:t>
            </a:r>
            <a:r>
              <a:rPr lang="es-MX" sz="2400" dirty="0"/>
              <a:t> </a:t>
            </a:r>
            <a:r>
              <a:rPr lang="es-MX" sz="2400" dirty="0" err="1"/>
              <a:t>administrasi</a:t>
            </a:r>
            <a:r>
              <a:rPr lang="es-MX" sz="2400" dirty="0"/>
              <a:t> dan </a:t>
            </a:r>
            <a:r>
              <a:rPr lang="es-MX" sz="2400" dirty="0" err="1"/>
              <a:t>atau</a:t>
            </a:r>
            <a:r>
              <a:rPr lang="es-MX" sz="2400" dirty="0"/>
              <a:t> </a:t>
            </a:r>
            <a:r>
              <a:rPr lang="es-MX" sz="2400" dirty="0" err="1"/>
              <a:t>aspek</a:t>
            </a:r>
            <a:r>
              <a:rPr lang="es-MX" sz="2400" dirty="0"/>
              <a:t> </a:t>
            </a:r>
            <a:r>
              <a:rPr lang="es-MX" sz="2400" dirty="0" err="1"/>
              <a:t>fungsional</a:t>
            </a:r>
            <a:r>
              <a:rPr lang="es-MX" sz="2400" dirty="0"/>
              <a:t>.</a:t>
            </a:r>
            <a:endParaRPr lang="en-US" sz="2400" dirty="0"/>
          </a:p>
          <a:p>
            <a:pPr marL="457200" lvl="0" indent="-457200">
              <a:buClrTx/>
              <a:buFont typeface="+mj-lt"/>
              <a:buAutoNum type="arabicPeriod" startAt="13"/>
            </a:pPr>
            <a:r>
              <a:rPr lang="es-MX" sz="2400" dirty="0" err="1"/>
              <a:t>Kawasan</a:t>
            </a:r>
            <a:r>
              <a:rPr lang="es-MX" sz="2400" dirty="0"/>
              <a:t> </a:t>
            </a:r>
            <a:r>
              <a:rPr lang="es-MX" sz="2400" dirty="0" err="1"/>
              <a:t>adalah</a:t>
            </a:r>
            <a:r>
              <a:rPr lang="es-MX" sz="2400" dirty="0"/>
              <a:t> </a:t>
            </a:r>
            <a:r>
              <a:rPr lang="es-MX" sz="2400" dirty="0" err="1"/>
              <a:t>wilayah</a:t>
            </a:r>
            <a:r>
              <a:rPr lang="es-MX" sz="2400" dirty="0"/>
              <a:t> </a:t>
            </a:r>
            <a:r>
              <a:rPr lang="es-MX" sz="2400" dirty="0" err="1"/>
              <a:t>dengan</a:t>
            </a:r>
            <a:r>
              <a:rPr lang="es-MX" sz="2400" dirty="0"/>
              <a:t> </a:t>
            </a:r>
            <a:r>
              <a:rPr lang="es-MX" sz="2400" dirty="0" err="1"/>
              <a:t>fungsi</a:t>
            </a:r>
            <a:r>
              <a:rPr lang="es-MX" sz="2400" dirty="0"/>
              <a:t> </a:t>
            </a:r>
            <a:r>
              <a:rPr lang="es-MX" sz="2400" dirty="0" err="1"/>
              <a:t>utama</a:t>
            </a:r>
            <a:r>
              <a:rPr lang="es-MX" sz="2400" dirty="0"/>
              <a:t> </a:t>
            </a:r>
            <a:r>
              <a:rPr lang="es-MX" sz="2400" dirty="0" err="1"/>
              <a:t>lindung</a:t>
            </a:r>
            <a:r>
              <a:rPr lang="es-MX" sz="2400" dirty="0"/>
              <a:t>, </a:t>
            </a:r>
            <a:r>
              <a:rPr lang="es-MX" sz="2400" dirty="0" err="1"/>
              <a:t>budi</a:t>
            </a:r>
            <a:r>
              <a:rPr lang="es-MX" sz="2400" dirty="0"/>
              <a:t> </a:t>
            </a:r>
            <a:r>
              <a:rPr lang="es-MX" sz="2400" dirty="0" err="1"/>
              <a:t>daya</a:t>
            </a:r>
            <a:r>
              <a:rPr lang="es-MX" sz="2400" dirty="0"/>
              <a:t> </a:t>
            </a:r>
            <a:r>
              <a:rPr lang="es-MX" sz="2400" dirty="0" err="1"/>
              <a:t>atau</a:t>
            </a:r>
            <a:r>
              <a:rPr lang="es-MX" sz="2400" dirty="0"/>
              <a:t> </a:t>
            </a:r>
            <a:r>
              <a:rPr lang="es-MX" sz="2400" dirty="0" err="1"/>
              <a:t>tertentu</a:t>
            </a:r>
            <a:r>
              <a:rPr lang="es-MX" sz="2400" dirty="0"/>
              <a:t>.</a:t>
            </a:r>
            <a:endParaRPr lang="en-US" sz="2400" dirty="0"/>
          </a:p>
          <a:p>
            <a:pPr marL="457200" lvl="0" indent="-457200">
              <a:buClrTx/>
              <a:buFont typeface="+mj-lt"/>
              <a:buAutoNum type="arabicPeriod" startAt="13"/>
            </a:pPr>
            <a:r>
              <a:rPr lang="es-MX" sz="2400" dirty="0" err="1"/>
              <a:t>Kawasan</a:t>
            </a:r>
            <a:r>
              <a:rPr lang="es-MX" sz="2400" dirty="0"/>
              <a:t> </a:t>
            </a:r>
            <a:r>
              <a:rPr lang="es-MX" sz="2400" dirty="0" err="1"/>
              <a:t>perdesaan</a:t>
            </a:r>
            <a:r>
              <a:rPr lang="es-MX" sz="2400" dirty="0"/>
              <a:t> </a:t>
            </a:r>
            <a:r>
              <a:rPr lang="es-MX" sz="2400" dirty="0" err="1"/>
              <a:t>adalah</a:t>
            </a:r>
            <a:r>
              <a:rPr lang="es-MX" sz="2400" dirty="0"/>
              <a:t> </a:t>
            </a:r>
            <a:r>
              <a:rPr lang="es-MX" sz="2400" dirty="0" err="1"/>
              <a:t>kawasan</a:t>
            </a:r>
            <a:r>
              <a:rPr lang="es-MX" sz="2400" dirty="0"/>
              <a:t> yang </a:t>
            </a:r>
            <a:r>
              <a:rPr lang="es-MX" sz="2400" dirty="0" err="1"/>
              <a:t>mempunyai</a:t>
            </a:r>
            <a:r>
              <a:rPr lang="es-MX" sz="2400" dirty="0"/>
              <a:t> </a:t>
            </a:r>
            <a:r>
              <a:rPr lang="es-MX" sz="2400" dirty="0" err="1"/>
              <a:t>kegiatan</a:t>
            </a:r>
            <a:r>
              <a:rPr lang="es-MX" sz="2400" dirty="0"/>
              <a:t> </a:t>
            </a:r>
            <a:r>
              <a:rPr lang="es-MX" sz="2400" dirty="0" err="1"/>
              <a:t>utama</a:t>
            </a:r>
            <a:r>
              <a:rPr lang="es-MX" sz="2400" dirty="0"/>
              <a:t> </a:t>
            </a:r>
            <a:r>
              <a:rPr lang="es-MX" sz="2400" dirty="0" err="1"/>
              <a:t>pertanian</a:t>
            </a:r>
            <a:r>
              <a:rPr lang="es-MX" sz="2400" dirty="0"/>
              <a:t> </a:t>
            </a:r>
            <a:r>
              <a:rPr lang="es-MX" sz="2400" dirty="0" err="1"/>
              <a:t>termasuk</a:t>
            </a:r>
            <a:r>
              <a:rPr lang="es-MX" sz="2400" dirty="0"/>
              <a:t> </a:t>
            </a:r>
            <a:r>
              <a:rPr lang="es-MX" sz="2400" dirty="0" err="1"/>
              <a:t>pengelolaan</a:t>
            </a:r>
            <a:r>
              <a:rPr lang="es-MX" sz="2400" dirty="0"/>
              <a:t> </a:t>
            </a:r>
            <a:r>
              <a:rPr lang="es-MX" sz="2400" dirty="0" err="1"/>
              <a:t>sumber</a:t>
            </a:r>
            <a:r>
              <a:rPr lang="es-MX" sz="2400" dirty="0"/>
              <a:t> </a:t>
            </a:r>
            <a:r>
              <a:rPr lang="es-MX" sz="2400" dirty="0" err="1"/>
              <a:t>daya</a:t>
            </a:r>
            <a:r>
              <a:rPr lang="es-MX" sz="2400" dirty="0"/>
              <a:t> </a:t>
            </a:r>
            <a:r>
              <a:rPr lang="es-MX" sz="2400" dirty="0" err="1"/>
              <a:t>alam</a:t>
            </a:r>
            <a:r>
              <a:rPr lang="es-MX" sz="2400" dirty="0"/>
              <a:t> </a:t>
            </a:r>
            <a:r>
              <a:rPr lang="es-MX" sz="2400" dirty="0" err="1"/>
              <a:t>dengan</a:t>
            </a:r>
            <a:r>
              <a:rPr lang="es-MX" sz="2400" dirty="0"/>
              <a:t> </a:t>
            </a:r>
            <a:r>
              <a:rPr lang="es-MX" sz="2400" dirty="0" err="1"/>
              <a:t>susunan</a:t>
            </a:r>
            <a:r>
              <a:rPr lang="es-MX" sz="2400" dirty="0"/>
              <a:t> </a:t>
            </a:r>
            <a:r>
              <a:rPr lang="es-MX" sz="2400" dirty="0" err="1"/>
              <a:t>fungsi</a:t>
            </a:r>
            <a:r>
              <a:rPr lang="es-MX" sz="2400" dirty="0"/>
              <a:t> </a:t>
            </a:r>
            <a:r>
              <a:rPr lang="es-MX" sz="2400" dirty="0" err="1"/>
              <a:t>kawasan</a:t>
            </a:r>
            <a:r>
              <a:rPr lang="es-MX" sz="2400" dirty="0"/>
              <a:t> </a:t>
            </a:r>
            <a:r>
              <a:rPr lang="es-MX" sz="2400" dirty="0" err="1"/>
              <a:t>sebagai</a:t>
            </a:r>
            <a:r>
              <a:rPr lang="es-MX" sz="2400" dirty="0"/>
              <a:t> </a:t>
            </a:r>
            <a:r>
              <a:rPr lang="es-MX" sz="2400" dirty="0" err="1"/>
              <a:t>tempat</a:t>
            </a:r>
            <a:r>
              <a:rPr lang="es-MX" sz="2400" dirty="0"/>
              <a:t> </a:t>
            </a:r>
            <a:r>
              <a:rPr lang="es-MX" sz="2400" dirty="0" err="1"/>
              <a:t>permukiman</a:t>
            </a:r>
            <a:r>
              <a:rPr lang="es-MX" sz="2400" dirty="0"/>
              <a:t> </a:t>
            </a:r>
            <a:r>
              <a:rPr lang="es-MX" sz="2400" dirty="0" err="1"/>
              <a:t>perdesaan</a:t>
            </a:r>
            <a:r>
              <a:rPr lang="es-MX" sz="2400" dirty="0"/>
              <a:t>, </a:t>
            </a:r>
            <a:r>
              <a:rPr lang="es-MX" sz="2400" dirty="0" err="1"/>
              <a:t>pelayanan</a:t>
            </a:r>
            <a:r>
              <a:rPr lang="es-MX" sz="2400" dirty="0"/>
              <a:t> jasa </a:t>
            </a:r>
            <a:r>
              <a:rPr lang="es-MX" sz="2400" dirty="0" err="1"/>
              <a:t>pemerintahan</a:t>
            </a:r>
            <a:r>
              <a:rPr lang="es-MX" sz="2400" dirty="0"/>
              <a:t>, </a:t>
            </a:r>
            <a:r>
              <a:rPr lang="es-MX" sz="2400" dirty="0" err="1"/>
              <a:t>pelayanan</a:t>
            </a:r>
            <a:r>
              <a:rPr lang="es-MX" sz="2400" dirty="0"/>
              <a:t> </a:t>
            </a:r>
            <a:r>
              <a:rPr lang="es-MX" sz="2400" dirty="0" err="1"/>
              <a:t>sosial</a:t>
            </a:r>
            <a:r>
              <a:rPr lang="es-MX" sz="2400" dirty="0"/>
              <a:t>, dan </a:t>
            </a:r>
            <a:r>
              <a:rPr lang="es-MX" sz="2400" dirty="0" err="1"/>
              <a:t>kegiatan</a:t>
            </a:r>
            <a:r>
              <a:rPr lang="es-MX" sz="2400" dirty="0"/>
              <a:t> </a:t>
            </a:r>
            <a:r>
              <a:rPr lang="es-MX" sz="2400" dirty="0" err="1"/>
              <a:t>ekonomi</a:t>
            </a:r>
            <a:r>
              <a:rPr lang="es-MX" sz="2400" dirty="0"/>
              <a:t>.</a:t>
            </a:r>
            <a:endParaRPr lang="en-US" sz="2400" dirty="0"/>
          </a:p>
          <a:p>
            <a:pPr marL="457200" lvl="0" indent="-457200">
              <a:buClrTx/>
              <a:buFont typeface="+mj-lt"/>
              <a:buAutoNum type="arabicPeriod" startAt="13"/>
            </a:pPr>
            <a:r>
              <a:rPr lang="id-ID" sz="2400" dirty="0"/>
              <a:t>Kawasan agropolitan adalah kawasan yang terdiri atas satu atau lebih pusat kegiatan pada wilayah perdesaan sebagai sistem produksi pertanian dan pengelolaan sumber daya alam tertentu yang ditunjukkan oleh adanya keterkaitan fungsional dan hierarki keruangan satuan sistem permukiman dan sistem agrobisnis.</a:t>
            </a:r>
            <a:endParaRPr lang="en-US" sz="2200" dirty="0"/>
          </a:p>
        </p:txBody>
      </p:sp>
    </p:spTree>
    <p:extLst>
      <p:ext uri="{BB962C8B-B14F-4D97-AF65-F5344CB8AC3E}">
        <p14:creationId xmlns:p14="http://schemas.microsoft.com/office/powerpoint/2010/main" val="17022493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737" y="818984"/>
            <a:ext cx="11505538" cy="5706360"/>
          </a:xfrm>
        </p:spPr>
        <p:txBody>
          <a:bodyPr>
            <a:noAutofit/>
          </a:bodyPr>
          <a:lstStyle/>
          <a:p>
            <a:pPr marL="457200" lvl="0" indent="-457200">
              <a:buClrTx/>
              <a:buSzPct val="100000"/>
              <a:buFont typeface="+mj-lt"/>
              <a:buAutoNum type="arabicPeriod" startAt="17"/>
            </a:pPr>
            <a:r>
              <a:rPr lang="es-MX" sz="2400" dirty="0" err="1"/>
              <a:t>Kawasan</a:t>
            </a:r>
            <a:r>
              <a:rPr lang="es-MX" sz="2400" dirty="0"/>
              <a:t> </a:t>
            </a:r>
            <a:r>
              <a:rPr lang="es-MX" sz="2400" dirty="0" err="1"/>
              <a:t>perkotaan</a:t>
            </a:r>
            <a:r>
              <a:rPr lang="es-MX" sz="2400" dirty="0"/>
              <a:t> </a:t>
            </a:r>
            <a:r>
              <a:rPr lang="es-MX" sz="2400" dirty="0" err="1"/>
              <a:t>adalah</a:t>
            </a:r>
            <a:r>
              <a:rPr lang="es-MX" sz="2400" dirty="0"/>
              <a:t> </a:t>
            </a:r>
            <a:r>
              <a:rPr lang="es-MX" sz="2400" dirty="0" err="1"/>
              <a:t>kawasan</a:t>
            </a:r>
            <a:r>
              <a:rPr lang="es-MX" sz="2400" dirty="0"/>
              <a:t> yang </a:t>
            </a:r>
            <a:r>
              <a:rPr lang="es-MX" sz="2400" dirty="0" err="1"/>
              <a:t>mempunyai</a:t>
            </a:r>
            <a:r>
              <a:rPr lang="es-MX" sz="2400" dirty="0"/>
              <a:t> </a:t>
            </a:r>
            <a:r>
              <a:rPr lang="es-MX" sz="2400" dirty="0" err="1"/>
              <a:t>kegiatan</a:t>
            </a:r>
            <a:r>
              <a:rPr lang="es-MX" sz="2400" dirty="0"/>
              <a:t> </a:t>
            </a:r>
            <a:r>
              <a:rPr lang="es-MX" sz="2400" dirty="0" err="1"/>
              <a:t>utama</a:t>
            </a:r>
            <a:r>
              <a:rPr lang="es-MX" sz="2400" dirty="0"/>
              <a:t> </a:t>
            </a:r>
            <a:r>
              <a:rPr lang="es-MX" sz="2400" dirty="0" err="1"/>
              <a:t>bukan</a:t>
            </a:r>
            <a:r>
              <a:rPr lang="es-MX" sz="2400" dirty="0"/>
              <a:t> </a:t>
            </a:r>
            <a:r>
              <a:rPr lang="es-MX" sz="2400" dirty="0" err="1"/>
              <a:t>pertanian</a:t>
            </a:r>
            <a:r>
              <a:rPr lang="es-MX" sz="2400" dirty="0"/>
              <a:t> </a:t>
            </a:r>
            <a:r>
              <a:rPr lang="es-MX" sz="2400" dirty="0" err="1"/>
              <a:t>dengan</a:t>
            </a:r>
            <a:r>
              <a:rPr lang="es-MX" sz="2400" dirty="0"/>
              <a:t> </a:t>
            </a:r>
            <a:r>
              <a:rPr lang="es-MX" sz="2400" dirty="0" err="1"/>
              <a:t>susunan</a:t>
            </a:r>
            <a:r>
              <a:rPr lang="es-MX" sz="2400" dirty="0"/>
              <a:t> </a:t>
            </a:r>
            <a:r>
              <a:rPr lang="es-MX" sz="2400" dirty="0" err="1"/>
              <a:t>fungsi</a:t>
            </a:r>
            <a:r>
              <a:rPr lang="es-MX" sz="2400" dirty="0"/>
              <a:t> </a:t>
            </a:r>
            <a:r>
              <a:rPr lang="es-MX" sz="2400" dirty="0" err="1"/>
              <a:t>kawasan</a:t>
            </a:r>
            <a:r>
              <a:rPr lang="es-MX" sz="2400" dirty="0"/>
              <a:t> </a:t>
            </a:r>
            <a:r>
              <a:rPr lang="es-MX" sz="2400" dirty="0" err="1"/>
              <a:t>sebagai</a:t>
            </a:r>
            <a:r>
              <a:rPr lang="es-MX" sz="2400" dirty="0"/>
              <a:t> </a:t>
            </a:r>
            <a:r>
              <a:rPr lang="es-MX" sz="2400" dirty="0" err="1"/>
              <a:t>tempat</a:t>
            </a:r>
            <a:r>
              <a:rPr lang="es-MX" sz="2400" dirty="0"/>
              <a:t> </a:t>
            </a:r>
            <a:r>
              <a:rPr lang="es-MX" sz="2400" dirty="0" err="1"/>
              <a:t>permukiman</a:t>
            </a:r>
            <a:r>
              <a:rPr lang="es-MX" sz="2400" dirty="0"/>
              <a:t> </a:t>
            </a:r>
            <a:r>
              <a:rPr lang="es-MX" sz="2400" dirty="0" err="1"/>
              <a:t>perkotaan</a:t>
            </a:r>
            <a:r>
              <a:rPr lang="es-MX" sz="2400" dirty="0"/>
              <a:t>, </a:t>
            </a:r>
            <a:r>
              <a:rPr lang="es-MX" sz="2400" dirty="0" err="1"/>
              <a:t>pemusatan</a:t>
            </a:r>
            <a:r>
              <a:rPr lang="es-MX" sz="2400" dirty="0"/>
              <a:t> dan </a:t>
            </a:r>
            <a:r>
              <a:rPr lang="es-MX" sz="2400" dirty="0" err="1"/>
              <a:t>distribusi</a:t>
            </a:r>
            <a:r>
              <a:rPr lang="es-MX" sz="2400" dirty="0"/>
              <a:t> </a:t>
            </a:r>
            <a:r>
              <a:rPr lang="es-MX" sz="2400" dirty="0" err="1"/>
              <a:t>pelayanan</a:t>
            </a:r>
            <a:r>
              <a:rPr lang="es-MX" sz="2400" dirty="0"/>
              <a:t> jasa </a:t>
            </a:r>
            <a:r>
              <a:rPr lang="es-MX" sz="2400" dirty="0" err="1"/>
              <a:t>pemerintahan</a:t>
            </a:r>
            <a:r>
              <a:rPr lang="es-MX" sz="2400" dirty="0"/>
              <a:t>, </a:t>
            </a:r>
            <a:r>
              <a:rPr lang="es-MX" sz="2400" dirty="0" err="1"/>
              <a:t>pelayanan</a:t>
            </a:r>
            <a:r>
              <a:rPr lang="es-MX" sz="2400" dirty="0"/>
              <a:t> </a:t>
            </a:r>
            <a:r>
              <a:rPr lang="es-MX" sz="2400" dirty="0" err="1"/>
              <a:t>sosial</a:t>
            </a:r>
            <a:r>
              <a:rPr lang="es-MX" sz="2400" dirty="0"/>
              <a:t>, dan </a:t>
            </a:r>
            <a:r>
              <a:rPr lang="es-MX" sz="2400" dirty="0" err="1"/>
              <a:t>kegiatan</a:t>
            </a:r>
            <a:r>
              <a:rPr lang="es-MX" sz="2400" dirty="0"/>
              <a:t> </a:t>
            </a:r>
            <a:r>
              <a:rPr lang="es-MX" sz="2400" dirty="0" err="1"/>
              <a:t>ekonomi</a:t>
            </a:r>
            <a:r>
              <a:rPr lang="es-MX" sz="2400" dirty="0"/>
              <a:t>.</a:t>
            </a:r>
            <a:endParaRPr lang="en-US" sz="2400" dirty="0"/>
          </a:p>
          <a:p>
            <a:pPr marL="457200" lvl="0" indent="-457200">
              <a:buClrTx/>
              <a:buSzPct val="100000"/>
              <a:buFont typeface="+mj-lt"/>
              <a:buAutoNum type="arabicPeriod" startAt="17"/>
            </a:pPr>
            <a:r>
              <a:rPr lang="id-ID" sz="2400" dirty="0"/>
              <a:t>Kawasan metropolitan adalah kawasan perkotaan yang terdiri atas sebuah kawasan perkotaan yang berdiri sendiri atau kawasan perkotaan inti dengan kawasan perkotaan di sekitarnya yang saling memiliki keterkaitan fungsional yang dihubungkan dengan sistem jaringan prasarana wilayah yang terintegrasi dengan jumlah penduduk secara keseluruhan paling sedikit 1.000.000 (satu juta) jiwa.</a:t>
            </a:r>
            <a:endParaRPr lang="en-US" sz="2400" dirty="0"/>
          </a:p>
          <a:p>
            <a:pPr marL="457200" lvl="0" indent="-457200">
              <a:buClrTx/>
              <a:buSzPct val="100000"/>
              <a:buFont typeface="+mj-lt"/>
              <a:buAutoNum type="arabicPeriod" startAt="17"/>
            </a:pPr>
            <a:r>
              <a:rPr lang="id-ID" sz="2400" dirty="0"/>
              <a:t>Kawasan megapolitan adalah kawasan yang terbentuk dari 2 (dua) atau lebih kawasan metropolitan yang memiliki hubungan fungsional dan membentuk sebuah sistem.</a:t>
            </a:r>
            <a:endParaRPr lang="en-US" sz="2200" dirty="0"/>
          </a:p>
        </p:txBody>
      </p:sp>
    </p:spTree>
    <p:extLst>
      <p:ext uri="{BB962C8B-B14F-4D97-AF65-F5344CB8AC3E}">
        <p14:creationId xmlns:p14="http://schemas.microsoft.com/office/powerpoint/2010/main" val="37960656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012" y="-18905"/>
            <a:ext cx="11433976" cy="1181742"/>
          </a:xfrm>
          <a:solidFill>
            <a:schemeClr val="bg1"/>
          </a:solidFill>
        </p:spPr>
        <p:txBody>
          <a:bodyPr>
            <a:noAutofit/>
          </a:bodyPr>
          <a:lstStyle/>
          <a:p>
            <a:pPr algn="ctr"/>
            <a:br>
              <a:rPr lang="en-US" b="1" dirty="0"/>
            </a:br>
            <a:br>
              <a:rPr lang="en-US" b="1" dirty="0"/>
            </a:br>
            <a:br>
              <a:rPr lang="en-US" b="1" dirty="0"/>
            </a:br>
            <a:r>
              <a:rPr lang="es-MX" b="1" dirty="0"/>
              <a:t>BAB II</a:t>
            </a:r>
            <a:br>
              <a:rPr lang="en-US" dirty="0"/>
            </a:br>
            <a:r>
              <a:rPr lang="es-MX" b="1" dirty="0"/>
              <a:t>ASAS DAN TUJUAN</a:t>
            </a:r>
            <a:endParaRPr lang="en-US" dirty="0"/>
          </a:p>
        </p:txBody>
      </p:sp>
      <p:sp>
        <p:nvSpPr>
          <p:cNvPr id="3" name="Content Placeholder 2"/>
          <p:cNvSpPr>
            <a:spLocks noGrp="1"/>
          </p:cNvSpPr>
          <p:nvPr>
            <p:ph idx="1"/>
          </p:nvPr>
        </p:nvSpPr>
        <p:spPr>
          <a:xfrm>
            <a:off x="1012277" y="1916832"/>
            <a:ext cx="10350137" cy="4303380"/>
          </a:xfrm>
        </p:spPr>
        <p:txBody>
          <a:bodyPr>
            <a:normAutofit fontScale="92500" lnSpcReduction="20000"/>
          </a:bodyPr>
          <a:lstStyle/>
          <a:p>
            <a:pPr marL="82296" indent="0">
              <a:buNone/>
            </a:pPr>
            <a:r>
              <a:rPr lang="es-MX" sz="2200" dirty="0" err="1"/>
              <a:t>Penyelenggaraan</a:t>
            </a:r>
            <a:r>
              <a:rPr lang="es-MX" sz="2200" dirty="0"/>
              <a:t> </a:t>
            </a:r>
            <a:r>
              <a:rPr lang="en-US" sz="2200" dirty="0" err="1"/>
              <a:t>transportasi</a:t>
            </a:r>
            <a:r>
              <a:rPr lang="id-ID" sz="2200" dirty="0"/>
              <a:t> berdasarkan </a:t>
            </a:r>
            <a:r>
              <a:rPr lang="en-US" sz="2200" dirty="0"/>
              <a:t>:</a:t>
            </a:r>
          </a:p>
          <a:p>
            <a:pPr lvl="0"/>
            <a:r>
              <a:rPr lang="id-ID" sz="2200" dirty="0"/>
              <a:t>asas keimanan dan ketaqwaan terhadap Tuhan Yang Maha Esa</a:t>
            </a:r>
            <a:r>
              <a:rPr lang="en-US" sz="2200" dirty="0"/>
              <a:t>;</a:t>
            </a:r>
          </a:p>
          <a:p>
            <a:pPr lvl="0"/>
            <a:r>
              <a:rPr lang="id-ID" sz="2200" dirty="0"/>
              <a:t> asas manfaat</a:t>
            </a:r>
            <a:r>
              <a:rPr lang="en-US" sz="2200" dirty="0"/>
              <a:t>;</a:t>
            </a:r>
          </a:p>
          <a:p>
            <a:pPr lvl="0"/>
            <a:r>
              <a:rPr lang="id-ID" sz="2200" dirty="0"/>
              <a:t> asas adil dan merata</a:t>
            </a:r>
            <a:r>
              <a:rPr lang="en-US" sz="2200" dirty="0"/>
              <a:t>;</a:t>
            </a:r>
          </a:p>
          <a:p>
            <a:pPr lvl="0"/>
            <a:r>
              <a:rPr lang="id-ID" sz="2200" dirty="0"/>
              <a:t>asas usaha bersama</a:t>
            </a:r>
            <a:r>
              <a:rPr lang="en-US" sz="2200" dirty="0"/>
              <a:t>;</a:t>
            </a:r>
          </a:p>
          <a:p>
            <a:pPr lvl="0"/>
            <a:r>
              <a:rPr lang="id-ID" sz="2200" dirty="0"/>
              <a:t>asas keseimbangan</a:t>
            </a:r>
            <a:r>
              <a:rPr lang="en-US" sz="2200" dirty="0"/>
              <a:t>;</a:t>
            </a:r>
          </a:p>
          <a:p>
            <a:pPr lvl="0"/>
            <a:r>
              <a:rPr lang="id-ID" sz="2200" dirty="0"/>
              <a:t>asas kepentingan umum</a:t>
            </a:r>
            <a:r>
              <a:rPr lang="en-US" sz="2200" dirty="0"/>
              <a:t>;</a:t>
            </a:r>
          </a:p>
          <a:p>
            <a:pPr lvl="0"/>
            <a:r>
              <a:rPr lang="id-ID" sz="2200" dirty="0"/>
              <a:t>asas kesadaran hukum</a:t>
            </a:r>
            <a:r>
              <a:rPr lang="en-US" sz="2200" dirty="0"/>
              <a:t>;</a:t>
            </a:r>
          </a:p>
          <a:p>
            <a:pPr lvl="0"/>
            <a:r>
              <a:rPr lang="id-ID" sz="2200" dirty="0"/>
              <a:t>asas kemandirian</a:t>
            </a:r>
            <a:r>
              <a:rPr lang="en-US" sz="2200" dirty="0"/>
              <a:t>;</a:t>
            </a:r>
            <a:r>
              <a:rPr lang="id-ID" sz="2200" dirty="0"/>
              <a:t>dan</a:t>
            </a:r>
            <a:r>
              <a:rPr lang="en-US" sz="2200" dirty="0"/>
              <a:t>;</a:t>
            </a:r>
          </a:p>
          <a:p>
            <a:pPr lvl="0"/>
            <a:r>
              <a:rPr lang="id-ID" sz="2200" dirty="0"/>
              <a:t>asas keterpaduan.</a:t>
            </a:r>
            <a:endParaRPr lang="en-US" sz="2200" dirty="0"/>
          </a:p>
        </p:txBody>
      </p:sp>
      <p:sp>
        <p:nvSpPr>
          <p:cNvPr id="4" name="TextBox 3"/>
          <p:cNvSpPr txBox="1"/>
          <p:nvPr/>
        </p:nvSpPr>
        <p:spPr>
          <a:xfrm>
            <a:off x="4860708" y="1278224"/>
            <a:ext cx="901209" cy="523220"/>
          </a:xfrm>
          <a:prstGeom prst="rect">
            <a:avLst/>
          </a:prstGeom>
          <a:noFill/>
        </p:spPr>
        <p:txBody>
          <a:bodyPr wrap="none" rtlCol="0">
            <a:spAutoFit/>
          </a:bodyPr>
          <a:lstStyle/>
          <a:p>
            <a:pPr algn="ctr"/>
            <a:r>
              <a:rPr lang="en-US" sz="2800" b="1" dirty="0" err="1"/>
              <a:t>Asas</a:t>
            </a:r>
            <a:endParaRPr lang="en-US" sz="2800" b="1" dirty="0"/>
          </a:p>
        </p:txBody>
      </p:sp>
    </p:spTree>
    <p:extLst>
      <p:ext uri="{BB962C8B-B14F-4D97-AF65-F5344CB8AC3E}">
        <p14:creationId xmlns:p14="http://schemas.microsoft.com/office/powerpoint/2010/main" val="23499329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736" y="1556792"/>
            <a:ext cx="11243145" cy="4680520"/>
          </a:xfrm>
        </p:spPr>
        <p:txBody>
          <a:bodyPr>
            <a:noAutofit/>
          </a:bodyPr>
          <a:lstStyle/>
          <a:p>
            <a:pPr marL="82296" indent="0">
              <a:buClrTx/>
              <a:buSzPct val="100000"/>
              <a:buNone/>
            </a:pPr>
            <a:r>
              <a:rPr lang="en-US" sz="2400" dirty="0" err="1"/>
              <a:t>Transportasi</a:t>
            </a:r>
            <a:r>
              <a:rPr lang="en-US" sz="2400" dirty="0"/>
              <a:t> </a:t>
            </a:r>
            <a:r>
              <a:rPr lang="en-US" sz="2400" dirty="0" err="1"/>
              <a:t>diselenggarakan</a:t>
            </a:r>
            <a:r>
              <a:rPr lang="en-US" sz="2400" dirty="0"/>
              <a:t> </a:t>
            </a:r>
            <a:r>
              <a:rPr lang="en-US" sz="2400" dirty="0" err="1"/>
              <a:t>dengan</a:t>
            </a:r>
            <a:r>
              <a:rPr lang="en-US" sz="2400" dirty="0"/>
              <a:t> </a:t>
            </a:r>
            <a:r>
              <a:rPr lang="en-US" sz="2400" dirty="0" err="1"/>
              <a:t>tujuan</a:t>
            </a:r>
            <a:r>
              <a:rPr lang="en-US" sz="2400" dirty="0"/>
              <a:t> :</a:t>
            </a:r>
          </a:p>
          <a:p>
            <a:pPr marL="457200" lvl="0" indent="-457200">
              <a:buClrTx/>
              <a:buFont typeface="+mj-lt"/>
              <a:buAutoNum type="arabicPeriod"/>
            </a:pPr>
            <a:r>
              <a:rPr lang="en-US" sz="2400" dirty="0" err="1"/>
              <a:t>mewujudkan</a:t>
            </a:r>
            <a:r>
              <a:rPr lang="en-US" sz="2400" dirty="0"/>
              <a:t> </a:t>
            </a:r>
            <a:r>
              <a:rPr lang="en-US" sz="2400" dirty="0" err="1"/>
              <a:t>penyelenggaraan</a:t>
            </a:r>
            <a:r>
              <a:rPr lang="en-US" sz="2400" dirty="0"/>
              <a:t> </a:t>
            </a:r>
            <a:r>
              <a:rPr lang="en-US" sz="2400" dirty="0" err="1"/>
              <a:t>transportasi</a:t>
            </a:r>
            <a:r>
              <a:rPr lang="en-US" sz="2400" dirty="0"/>
              <a:t> </a:t>
            </a:r>
            <a:r>
              <a:rPr lang="id-ID" sz="2400" dirty="0"/>
              <a:t>yang </a:t>
            </a:r>
            <a:r>
              <a:rPr lang="en-US" sz="2400" dirty="0" err="1"/>
              <a:t>terintegrasi</a:t>
            </a:r>
            <a:r>
              <a:rPr lang="en-US" sz="2400" dirty="0"/>
              <a:t>, </a:t>
            </a:r>
            <a:r>
              <a:rPr lang="id-ID" sz="2400" dirty="0"/>
              <a:t>efektif dan efisien</a:t>
            </a:r>
            <a:r>
              <a:rPr lang="en-US" sz="2400" dirty="0"/>
              <a:t>;</a:t>
            </a:r>
          </a:p>
          <a:p>
            <a:pPr marL="457200" lvl="0" indent="-457200">
              <a:buClrTx/>
              <a:buFont typeface="+mj-lt"/>
              <a:buAutoNum type="arabicPeriod"/>
            </a:pPr>
            <a:r>
              <a:rPr lang="en-US" sz="2400" dirty="0" err="1"/>
              <a:t>mampu</a:t>
            </a:r>
            <a:r>
              <a:rPr lang="en-US" sz="2400" dirty="0"/>
              <a:t> </a:t>
            </a:r>
            <a:r>
              <a:rPr lang="id-ID" sz="2400" dirty="0"/>
              <a:t>menunjang dan sekaligus menggerakkan dinamika pembangunan</a:t>
            </a:r>
            <a:r>
              <a:rPr lang="en-US" sz="2400" dirty="0"/>
              <a:t>;</a:t>
            </a:r>
          </a:p>
          <a:p>
            <a:pPr marL="457200" lvl="0" indent="-457200">
              <a:buClrTx/>
              <a:buFont typeface="+mj-lt"/>
              <a:buAutoNum type="arabicPeriod"/>
            </a:pPr>
            <a:r>
              <a:rPr lang="id-ID" sz="2400" dirty="0"/>
              <a:t>meningkatkan mobilitas manusia, barang dan jasa, </a:t>
            </a:r>
            <a:endParaRPr lang="en-US" sz="2400" dirty="0"/>
          </a:p>
          <a:p>
            <a:pPr marL="457200" lvl="0" indent="-457200">
              <a:buClrTx/>
              <a:buFont typeface="+mj-lt"/>
              <a:buAutoNum type="arabicPeriod"/>
            </a:pPr>
            <a:r>
              <a:rPr lang="id-ID" sz="2400" dirty="0"/>
              <a:t>membantu terciptanya </a:t>
            </a:r>
            <a:r>
              <a:rPr lang="en-US" sz="2400" dirty="0" err="1"/>
              <a:t>sistem</a:t>
            </a:r>
            <a:r>
              <a:rPr lang="en-US" sz="2400" dirty="0"/>
              <a:t> </a:t>
            </a:r>
            <a:r>
              <a:rPr lang="en-US" sz="2400" dirty="0" err="1"/>
              <a:t>logistik</a:t>
            </a:r>
            <a:r>
              <a:rPr lang="en-US" sz="2400" dirty="0"/>
              <a:t> </a:t>
            </a:r>
            <a:r>
              <a:rPr lang="id-ID" sz="2400" dirty="0"/>
              <a:t>nasional yang </a:t>
            </a:r>
            <a:r>
              <a:rPr lang="en-US" sz="2400" dirty="0" err="1"/>
              <a:t>efek</a:t>
            </a:r>
            <a:r>
              <a:rPr lang="en-US" sz="2400" dirty="0"/>
              <a:t> </a:t>
            </a:r>
            <a:r>
              <a:rPr lang="en-US" sz="2400" dirty="0" err="1"/>
              <a:t>dan</a:t>
            </a:r>
            <a:r>
              <a:rPr lang="en-US" sz="2400" dirty="0"/>
              <a:t> </a:t>
            </a:r>
            <a:r>
              <a:rPr lang="en-US" sz="2400" dirty="0" err="1"/>
              <a:t>efisien</a:t>
            </a:r>
            <a:r>
              <a:rPr lang="en-US" sz="2400" dirty="0"/>
              <a:t>;</a:t>
            </a:r>
          </a:p>
          <a:p>
            <a:pPr marL="457200" lvl="0" indent="-457200">
              <a:buClrTx/>
              <a:buFont typeface="+mj-lt"/>
              <a:buAutoNum type="arabicPeriod"/>
            </a:pPr>
            <a:r>
              <a:rPr lang="id-ID" sz="2400" dirty="0"/>
              <a:t>mendukung pengembangan wilayah</a:t>
            </a:r>
            <a:r>
              <a:rPr lang="en-US" sz="2400" dirty="0"/>
              <a:t>;</a:t>
            </a:r>
          </a:p>
          <a:p>
            <a:pPr marL="457200" lvl="0" indent="-457200">
              <a:buClrTx/>
              <a:buFont typeface="+mj-lt"/>
              <a:buAutoNum type="arabicPeriod"/>
            </a:pPr>
            <a:r>
              <a:rPr lang="en-US" sz="2400" dirty="0" err="1"/>
              <a:t>memperkukuh</a:t>
            </a:r>
            <a:r>
              <a:rPr lang="en-US" sz="2400" dirty="0"/>
              <a:t> </a:t>
            </a:r>
            <a:r>
              <a:rPr lang="en-US" sz="2400" dirty="0" err="1"/>
              <a:t>kesatuan</a:t>
            </a:r>
            <a:r>
              <a:rPr lang="en-US" sz="2400" dirty="0"/>
              <a:t> </a:t>
            </a:r>
            <a:r>
              <a:rPr lang="en-US" sz="2400" dirty="0" err="1"/>
              <a:t>dan</a:t>
            </a:r>
            <a:r>
              <a:rPr lang="en-US" sz="2400" dirty="0"/>
              <a:t> </a:t>
            </a:r>
            <a:r>
              <a:rPr lang="en-US" sz="2400" dirty="0" err="1"/>
              <a:t>persatuan</a:t>
            </a:r>
            <a:r>
              <a:rPr lang="en-US" sz="2400" dirty="0"/>
              <a:t> </a:t>
            </a:r>
            <a:r>
              <a:rPr lang="en-US" sz="2400" dirty="0" err="1"/>
              <a:t>bangsa</a:t>
            </a:r>
            <a:r>
              <a:rPr lang="en-US" sz="2400" dirty="0"/>
              <a:t> </a:t>
            </a:r>
            <a:r>
              <a:rPr lang="en-US" sz="2400" dirty="0" err="1"/>
              <a:t>dalam</a:t>
            </a:r>
            <a:r>
              <a:rPr lang="en-US" sz="2400" dirty="0"/>
              <a:t> </a:t>
            </a:r>
            <a:r>
              <a:rPr lang="en-US" sz="2400" dirty="0" err="1"/>
              <a:t>rangka</a:t>
            </a:r>
            <a:r>
              <a:rPr lang="en-US" sz="2400" dirty="0"/>
              <a:t> </a:t>
            </a:r>
            <a:r>
              <a:rPr lang="en-US" sz="2400" dirty="0" err="1"/>
              <a:t>perwujudan</a:t>
            </a:r>
            <a:r>
              <a:rPr lang="en-US" sz="2400" dirty="0"/>
              <a:t> </a:t>
            </a:r>
            <a:r>
              <a:rPr lang="en-US" sz="2400" dirty="0" err="1"/>
              <a:t>Wawasan</a:t>
            </a:r>
            <a:r>
              <a:rPr lang="en-US" sz="2400" dirty="0"/>
              <a:t> Nusantara;</a:t>
            </a:r>
          </a:p>
          <a:p>
            <a:pPr marL="457200" lvl="0" indent="-457200">
              <a:buClrTx/>
              <a:buFont typeface="+mj-lt"/>
              <a:buAutoNum type="arabicPeriod"/>
            </a:pPr>
            <a:r>
              <a:rPr lang="en-US" sz="2400" dirty="0" err="1"/>
              <a:t>meningkatkan</a:t>
            </a:r>
            <a:r>
              <a:rPr lang="en-US" sz="2400" dirty="0"/>
              <a:t> </a:t>
            </a:r>
            <a:r>
              <a:rPr lang="en-US" sz="2400" dirty="0" err="1"/>
              <a:t>ketahanan</a:t>
            </a:r>
            <a:r>
              <a:rPr lang="en-US" sz="2400" dirty="0"/>
              <a:t> </a:t>
            </a:r>
            <a:r>
              <a:rPr lang="en-US" sz="2400" dirty="0" err="1"/>
              <a:t>nasional</a:t>
            </a:r>
            <a:endParaRPr lang="en-US" sz="2400" dirty="0"/>
          </a:p>
          <a:p>
            <a:pPr marL="457200" lvl="0" indent="-457200">
              <a:buClrTx/>
              <a:buFont typeface="+mj-lt"/>
              <a:buAutoNum type="arabicPeriod"/>
            </a:pPr>
            <a:r>
              <a:rPr lang="en-US" sz="2400" dirty="0" err="1"/>
              <a:t>mempererat</a:t>
            </a:r>
            <a:r>
              <a:rPr lang="en-US" sz="2400" dirty="0"/>
              <a:t> </a:t>
            </a:r>
            <a:r>
              <a:rPr lang="en-US" sz="2400" dirty="0" err="1"/>
              <a:t>hubungan</a:t>
            </a:r>
            <a:r>
              <a:rPr lang="en-US" sz="2400" dirty="0"/>
              <a:t> </a:t>
            </a:r>
            <a:r>
              <a:rPr lang="en-US" sz="2400" dirty="0" err="1"/>
              <a:t>antarbangsa</a:t>
            </a:r>
            <a:endParaRPr lang="en-US" sz="2400" dirty="0"/>
          </a:p>
          <a:p>
            <a:pPr marL="457200" indent="-457200">
              <a:buFont typeface="+mj-lt"/>
              <a:buAutoNum type="arabicPeriod"/>
            </a:pPr>
            <a:endParaRPr lang="en-US" sz="2400" dirty="0"/>
          </a:p>
        </p:txBody>
      </p:sp>
      <p:sp>
        <p:nvSpPr>
          <p:cNvPr id="4" name="TextBox 3"/>
          <p:cNvSpPr txBox="1"/>
          <p:nvPr/>
        </p:nvSpPr>
        <p:spPr>
          <a:xfrm>
            <a:off x="4411033" y="487301"/>
            <a:ext cx="1369862" cy="523220"/>
          </a:xfrm>
          <a:prstGeom prst="rect">
            <a:avLst/>
          </a:prstGeom>
          <a:noFill/>
        </p:spPr>
        <p:txBody>
          <a:bodyPr wrap="none" rtlCol="0">
            <a:spAutoFit/>
          </a:bodyPr>
          <a:lstStyle/>
          <a:p>
            <a:r>
              <a:rPr lang="en-US" sz="2800" b="1" dirty="0" err="1"/>
              <a:t>Tujuan</a:t>
            </a:r>
            <a:r>
              <a:rPr lang="en-US" sz="2800" b="1" dirty="0"/>
              <a:t> :</a:t>
            </a:r>
          </a:p>
        </p:txBody>
      </p:sp>
    </p:spTree>
    <p:extLst>
      <p:ext uri="{BB962C8B-B14F-4D97-AF65-F5344CB8AC3E}">
        <p14:creationId xmlns:p14="http://schemas.microsoft.com/office/powerpoint/2010/main" val="10629839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000" b="1" dirty="0"/>
              <a:t>BAB III</a:t>
            </a:r>
            <a:br>
              <a:rPr lang="en-US" sz="2000" b="1" dirty="0"/>
            </a:br>
            <a:r>
              <a:rPr lang="en-US" sz="2000" b="1" dirty="0"/>
              <a:t>RUANG LINGKUP BERLAKUNYA UNDANG-UNDANG</a:t>
            </a:r>
            <a:br>
              <a:rPr lang="en-US" sz="2000" dirty="0"/>
            </a:br>
            <a:endParaRPr lang="en-US" sz="2000" dirty="0"/>
          </a:p>
        </p:txBody>
      </p:sp>
      <p:sp>
        <p:nvSpPr>
          <p:cNvPr id="3" name="Content Placeholder 2"/>
          <p:cNvSpPr>
            <a:spLocks noGrp="1"/>
          </p:cNvSpPr>
          <p:nvPr>
            <p:ph idx="1"/>
          </p:nvPr>
        </p:nvSpPr>
        <p:spPr>
          <a:xfrm>
            <a:off x="644802" y="1959201"/>
            <a:ext cx="11029615" cy="3634486"/>
          </a:xfrm>
        </p:spPr>
        <p:txBody>
          <a:bodyPr>
            <a:normAutofit/>
          </a:bodyPr>
          <a:lstStyle/>
          <a:p>
            <a:pPr marL="82296" indent="0">
              <a:buClrTx/>
              <a:buSzPct val="100000"/>
              <a:buNone/>
            </a:pPr>
            <a:r>
              <a:rPr lang="en-US" sz="2000" dirty="0" err="1"/>
              <a:t>Undang-Undang</a:t>
            </a:r>
            <a:r>
              <a:rPr lang="en-US" sz="2000" dirty="0"/>
              <a:t> </a:t>
            </a:r>
            <a:r>
              <a:rPr lang="en-US" sz="2000" dirty="0" err="1"/>
              <a:t>ini</a:t>
            </a:r>
            <a:r>
              <a:rPr lang="en-US" sz="2000" dirty="0"/>
              <a:t> </a:t>
            </a:r>
            <a:r>
              <a:rPr lang="en-US" sz="2000" dirty="0" err="1"/>
              <a:t>berlaku</a:t>
            </a:r>
            <a:r>
              <a:rPr lang="en-US" sz="2000" dirty="0"/>
              <a:t> </a:t>
            </a:r>
            <a:r>
              <a:rPr lang="en-US" sz="2000" dirty="0" err="1"/>
              <a:t>untuk</a:t>
            </a:r>
            <a:r>
              <a:rPr lang="en-US" sz="2000" dirty="0"/>
              <a:t>:</a:t>
            </a:r>
          </a:p>
          <a:p>
            <a:pPr marL="457200" lvl="0" indent="-457200">
              <a:buClrTx/>
              <a:buSzPct val="100000"/>
              <a:buFont typeface="+mj-lt"/>
              <a:buAutoNum type="arabicPeriod"/>
            </a:pPr>
            <a:r>
              <a:rPr lang="en-US" sz="2000" dirty="0" err="1"/>
              <a:t>semua</a:t>
            </a:r>
            <a:r>
              <a:rPr lang="en-US" sz="2000" dirty="0"/>
              <a:t> </a:t>
            </a:r>
            <a:r>
              <a:rPr lang="en-US" sz="2000" dirty="0" err="1"/>
              <a:t>kegiatan</a:t>
            </a:r>
            <a:r>
              <a:rPr lang="en-US" sz="2000" dirty="0"/>
              <a:t> </a:t>
            </a:r>
            <a:r>
              <a:rPr lang="en-US" sz="2000" dirty="0" err="1"/>
              <a:t>penyelenggaraan</a:t>
            </a:r>
            <a:r>
              <a:rPr lang="en-US" sz="2000" dirty="0"/>
              <a:t> </a:t>
            </a:r>
            <a:r>
              <a:rPr lang="en-US" sz="2000" dirty="0" err="1"/>
              <a:t>transportasi</a:t>
            </a:r>
            <a:r>
              <a:rPr lang="en-US" sz="2000" dirty="0"/>
              <a:t> di </a:t>
            </a:r>
            <a:r>
              <a:rPr lang="en-US" sz="2000" dirty="0" err="1"/>
              <a:t>jalan</a:t>
            </a:r>
            <a:r>
              <a:rPr lang="en-US" sz="2000" dirty="0"/>
              <a:t>, di </a:t>
            </a:r>
            <a:r>
              <a:rPr lang="en-US" sz="2000" dirty="0" err="1"/>
              <a:t>sungai</a:t>
            </a:r>
            <a:r>
              <a:rPr lang="en-US" sz="2000" dirty="0"/>
              <a:t> </a:t>
            </a:r>
            <a:r>
              <a:rPr lang="en-US" sz="2000" dirty="0" err="1"/>
              <a:t>dan</a:t>
            </a:r>
            <a:r>
              <a:rPr lang="en-US" sz="2000" dirty="0"/>
              <a:t> </a:t>
            </a:r>
            <a:r>
              <a:rPr lang="en-US" sz="2000" dirty="0" err="1"/>
              <a:t>danau</a:t>
            </a:r>
            <a:r>
              <a:rPr lang="en-US" sz="2000" dirty="0"/>
              <a:t> , di </a:t>
            </a:r>
            <a:r>
              <a:rPr lang="en-US" sz="2000" dirty="0" err="1"/>
              <a:t>jalan</a:t>
            </a:r>
            <a:r>
              <a:rPr lang="en-US" sz="2000" dirty="0"/>
              <a:t> </a:t>
            </a:r>
            <a:r>
              <a:rPr lang="en-US" sz="2000" dirty="0" err="1"/>
              <a:t>rel</a:t>
            </a:r>
            <a:r>
              <a:rPr lang="en-US" sz="2000" dirty="0"/>
              <a:t>, </a:t>
            </a:r>
            <a:r>
              <a:rPr lang="en-US" sz="2000" dirty="0" err="1"/>
              <a:t>laut</a:t>
            </a:r>
            <a:r>
              <a:rPr lang="en-US" sz="2000" dirty="0"/>
              <a:t>, </a:t>
            </a:r>
            <a:r>
              <a:rPr lang="en-US" sz="2000" dirty="0" err="1"/>
              <a:t>dan</a:t>
            </a:r>
            <a:r>
              <a:rPr lang="en-US" sz="2000" dirty="0"/>
              <a:t> di </a:t>
            </a:r>
            <a:r>
              <a:rPr lang="en-US" sz="2000" dirty="0" err="1"/>
              <a:t>udara</a:t>
            </a:r>
            <a:r>
              <a:rPr lang="en-US" sz="2000" dirty="0"/>
              <a:t> </a:t>
            </a:r>
            <a:r>
              <a:rPr lang="en-US" sz="2000" dirty="0" err="1"/>
              <a:t>serta</a:t>
            </a:r>
            <a:r>
              <a:rPr lang="en-US" sz="2000" dirty="0"/>
              <a:t> </a:t>
            </a:r>
            <a:r>
              <a:rPr lang="en-US" sz="2000" dirty="0" err="1"/>
              <a:t>penyelenggaraan</a:t>
            </a:r>
            <a:r>
              <a:rPr lang="en-US" sz="2000" dirty="0"/>
              <a:t> </a:t>
            </a:r>
            <a:r>
              <a:rPr lang="en-US" sz="2000" dirty="0" err="1"/>
              <a:t>angkutan</a:t>
            </a:r>
            <a:r>
              <a:rPr lang="en-US" sz="2000" dirty="0"/>
              <a:t> multi </a:t>
            </a:r>
            <a:r>
              <a:rPr lang="en-US" sz="2000" dirty="0" err="1"/>
              <a:t>moda</a:t>
            </a:r>
            <a:r>
              <a:rPr lang="en-US" sz="2000" dirty="0"/>
              <a:t>;</a:t>
            </a:r>
          </a:p>
          <a:p>
            <a:pPr marL="457200" lvl="0" indent="-457200">
              <a:buClrTx/>
              <a:buSzPct val="100000"/>
              <a:buFont typeface="+mj-lt"/>
              <a:buAutoNum type="arabicPeriod"/>
            </a:pPr>
            <a:r>
              <a:rPr lang="en-US" sz="2000" dirty="0" err="1"/>
              <a:t>semua</a:t>
            </a:r>
            <a:r>
              <a:rPr lang="en-US" sz="2000" dirty="0"/>
              <a:t> </a:t>
            </a:r>
            <a:r>
              <a:rPr lang="en-US" sz="2000" dirty="0" err="1"/>
              <a:t>kegiatan</a:t>
            </a:r>
            <a:r>
              <a:rPr lang="en-US" sz="2000" dirty="0"/>
              <a:t> </a:t>
            </a:r>
            <a:r>
              <a:rPr lang="en-US" sz="2000" dirty="0" err="1"/>
              <a:t>pembinaan</a:t>
            </a:r>
            <a:r>
              <a:rPr lang="en-US" sz="2000" dirty="0"/>
              <a:t> </a:t>
            </a:r>
            <a:r>
              <a:rPr lang="en-US" sz="2000" dirty="0" err="1"/>
              <a:t>transportasi</a:t>
            </a:r>
            <a:r>
              <a:rPr lang="en-US" sz="2000" dirty="0"/>
              <a:t> </a:t>
            </a:r>
            <a:r>
              <a:rPr lang="en-US" sz="2000" dirty="0" err="1"/>
              <a:t>oleh</a:t>
            </a:r>
            <a:r>
              <a:rPr lang="en-US" sz="2000" dirty="0"/>
              <a:t> </a:t>
            </a:r>
            <a:r>
              <a:rPr lang="en-US" sz="2000" dirty="0" err="1"/>
              <a:t>Pemerintah</a:t>
            </a:r>
            <a:r>
              <a:rPr lang="en-US" sz="2000" dirty="0"/>
              <a:t>, </a:t>
            </a:r>
            <a:r>
              <a:rPr lang="en-US" sz="2000" dirty="0" err="1"/>
              <a:t>Pemerintah</a:t>
            </a:r>
            <a:r>
              <a:rPr lang="en-US" sz="2000" dirty="0"/>
              <a:t> </a:t>
            </a:r>
            <a:r>
              <a:rPr lang="en-US" sz="2000" dirty="0" err="1"/>
              <a:t>Provinsi</a:t>
            </a:r>
            <a:r>
              <a:rPr lang="en-US" sz="2000" dirty="0"/>
              <a:t>, </a:t>
            </a:r>
            <a:r>
              <a:rPr lang="en-US" sz="2000" dirty="0" err="1"/>
              <a:t>Pemerintah</a:t>
            </a:r>
            <a:r>
              <a:rPr lang="en-US" sz="2000" dirty="0"/>
              <a:t> </a:t>
            </a:r>
            <a:r>
              <a:rPr lang="en-US" sz="2000" dirty="0" err="1"/>
              <a:t>Kabupaten</a:t>
            </a:r>
            <a:r>
              <a:rPr lang="en-US" sz="2000" dirty="0"/>
              <a:t>, </a:t>
            </a:r>
            <a:r>
              <a:rPr lang="en-US" sz="2000" dirty="0" err="1"/>
              <a:t>dan</a:t>
            </a:r>
            <a:r>
              <a:rPr lang="en-US" sz="2000" dirty="0"/>
              <a:t> </a:t>
            </a:r>
            <a:r>
              <a:rPr lang="en-US" sz="2000" dirty="0" err="1"/>
              <a:t>Pemerintah</a:t>
            </a:r>
            <a:r>
              <a:rPr lang="en-US" sz="2000" dirty="0"/>
              <a:t> Kota </a:t>
            </a:r>
            <a:r>
              <a:rPr lang="en-US" sz="2000" dirty="0" err="1"/>
              <a:t>sesuai</a:t>
            </a:r>
            <a:r>
              <a:rPr lang="en-US" sz="2000" dirty="0"/>
              <a:t> </a:t>
            </a:r>
            <a:r>
              <a:rPr lang="en-US" sz="2000" dirty="0" err="1"/>
              <a:t>dengan</a:t>
            </a:r>
            <a:r>
              <a:rPr lang="en-US" sz="2000" dirty="0"/>
              <a:t> </a:t>
            </a:r>
            <a:r>
              <a:rPr lang="en-US" sz="2000" dirty="0" err="1"/>
              <a:t>peraturan</a:t>
            </a:r>
            <a:r>
              <a:rPr lang="en-US" sz="2000" dirty="0"/>
              <a:t> </a:t>
            </a:r>
            <a:r>
              <a:rPr lang="en-US" sz="2000" dirty="0" err="1"/>
              <a:t>perundang-undangan</a:t>
            </a:r>
            <a:r>
              <a:rPr lang="en-US" sz="2000" dirty="0"/>
              <a:t>;</a:t>
            </a:r>
          </a:p>
          <a:p>
            <a:pPr marL="457200" lvl="0" indent="-457200">
              <a:buClrTx/>
              <a:buSzPct val="100000"/>
              <a:buFont typeface="+mj-lt"/>
              <a:buAutoNum type="arabicPeriod"/>
            </a:pPr>
            <a:r>
              <a:rPr lang="en-US" sz="2000" dirty="0" err="1"/>
              <a:t>semua</a:t>
            </a:r>
            <a:r>
              <a:rPr lang="en-US" sz="2000" dirty="0"/>
              <a:t> </a:t>
            </a:r>
            <a:r>
              <a:rPr lang="en-US" sz="2000" dirty="0" err="1"/>
              <a:t>kegiatan</a:t>
            </a:r>
            <a:r>
              <a:rPr lang="en-US" sz="2000" dirty="0"/>
              <a:t> </a:t>
            </a:r>
            <a:r>
              <a:rPr lang="en-US" sz="2000" dirty="0" err="1"/>
              <a:t>penyediaan</a:t>
            </a:r>
            <a:r>
              <a:rPr lang="en-US" sz="2000" dirty="0"/>
              <a:t> </a:t>
            </a:r>
            <a:r>
              <a:rPr lang="en-US" sz="2000" dirty="0" err="1"/>
              <a:t>dan</a:t>
            </a:r>
            <a:r>
              <a:rPr lang="en-US" sz="2000" dirty="0"/>
              <a:t> </a:t>
            </a:r>
            <a:r>
              <a:rPr lang="en-US" sz="2000" dirty="0" err="1"/>
              <a:t>pengembangan</a:t>
            </a:r>
            <a:r>
              <a:rPr lang="en-US" sz="2000" dirty="0"/>
              <a:t> </a:t>
            </a:r>
            <a:r>
              <a:rPr lang="en-US" sz="2000" dirty="0" err="1"/>
              <a:t>sumber</a:t>
            </a:r>
            <a:r>
              <a:rPr lang="en-US" sz="2000" dirty="0"/>
              <a:t> </a:t>
            </a:r>
            <a:r>
              <a:rPr lang="en-US" sz="2000" dirty="0" err="1"/>
              <a:t>daya</a:t>
            </a:r>
            <a:r>
              <a:rPr lang="en-US" sz="2000" dirty="0"/>
              <a:t> </a:t>
            </a:r>
            <a:r>
              <a:rPr lang="en-US" sz="2000" dirty="0" err="1"/>
              <a:t>manusia</a:t>
            </a:r>
            <a:r>
              <a:rPr lang="en-US" sz="2000" dirty="0"/>
              <a:t> </a:t>
            </a:r>
            <a:r>
              <a:rPr lang="en-US" sz="2000" dirty="0" err="1"/>
              <a:t>transportasi</a:t>
            </a:r>
            <a:r>
              <a:rPr lang="en-US" sz="2000" dirty="0"/>
              <a:t>;</a:t>
            </a:r>
          </a:p>
          <a:p>
            <a:pPr marL="457200" lvl="0" indent="-457200">
              <a:buClrTx/>
              <a:buSzPct val="100000"/>
              <a:buFont typeface="+mj-lt"/>
              <a:buAutoNum type="arabicPeriod"/>
            </a:pPr>
            <a:r>
              <a:rPr lang="en-US" sz="2000" dirty="0" err="1"/>
              <a:t>semua</a:t>
            </a:r>
            <a:r>
              <a:rPr lang="en-US" sz="2000" dirty="0"/>
              <a:t> </a:t>
            </a:r>
            <a:r>
              <a:rPr lang="en-US" sz="2000" dirty="0" err="1"/>
              <a:t>kegiatan</a:t>
            </a:r>
            <a:r>
              <a:rPr lang="en-US" sz="2000" dirty="0"/>
              <a:t> </a:t>
            </a:r>
            <a:r>
              <a:rPr lang="en-US" sz="2000" dirty="0" err="1"/>
              <a:t>pendukung</a:t>
            </a:r>
            <a:r>
              <a:rPr lang="en-US" sz="2000" dirty="0"/>
              <a:t> </a:t>
            </a:r>
            <a:r>
              <a:rPr lang="en-US" sz="2000" dirty="0" err="1"/>
              <a:t>reformasi</a:t>
            </a:r>
            <a:r>
              <a:rPr lang="en-US" sz="2000" dirty="0"/>
              <a:t> </a:t>
            </a:r>
            <a:r>
              <a:rPr lang="en-US" sz="2000" dirty="0" err="1"/>
              <a:t>birokrasi</a:t>
            </a:r>
            <a:r>
              <a:rPr lang="en-US" sz="2000" dirty="0"/>
              <a:t> di </a:t>
            </a:r>
            <a:r>
              <a:rPr lang="en-US" sz="2000" dirty="0" err="1"/>
              <a:t>bidang</a:t>
            </a:r>
            <a:r>
              <a:rPr lang="en-US" sz="2000" dirty="0"/>
              <a:t> </a:t>
            </a:r>
            <a:r>
              <a:rPr lang="en-US" sz="2000" dirty="0" err="1"/>
              <a:t>transportasi</a:t>
            </a:r>
            <a:r>
              <a:rPr lang="en-US" sz="2000" dirty="0"/>
              <a:t>;</a:t>
            </a:r>
          </a:p>
          <a:p>
            <a:pPr marL="457200" indent="-457200">
              <a:buClrTx/>
              <a:buSzPct val="100000"/>
              <a:buFont typeface="+mj-lt"/>
              <a:buAutoNum type="arabicPeriod"/>
            </a:pPr>
            <a:endParaRPr lang="en-US" sz="2000" dirty="0"/>
          </a:p>
        </p:txBody>
      </p:sp>
    </p:spTree>
    <p:extLst>
      <p:ext uri="{BB962C8B-B14F-4D97-AF65-F5344CB8AC3E}">
        <p14:creationId xmlns:p14="http://schemas.microsoft.com/office/powerpoint/2010/main" val="30670267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015880" y="1484784"/>
            <a:ext cx="2664296" cy="4032448"/>
          </a:xfrm>
          <a:prstGeom prst="round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19D20261-86DE-4F2B-8AEC-EA1A5F7CD574}"/>
              </a:ext>
            </a:extLst>
          </p:cNvPr>
          <p:cNvSpPr/>
          <p:nvPr/>
        </p:nvSpPr>
        <p:spPr>
          <a:xfrm>
            <a:off x="5231904" y="3692737"/>
            <a:ext cx="2289773" cy="149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3927" y="7166"/>
            <a:ext cx="11029616" cy="1188720"/>
          </a:xfrm>
        </p:spPr>
        <p:txBody>
          <a:bodyPr>
            <a:normAutofit/>
          </a:bodyPr>
          <a:lstStyle/>
          <a:p>
            <a:pPr algn="ctr"/>
            <a:r>
              <a:rPr lang="en-US" sz="2400" dirty="0"/>
              <a:t>  </a:t>
            </a:r>
            <a:br>
              <a:rPr lang="en-US" sz="2400" dirty="0"/>
            </a:br>
            <a:r>
              <a:rPr lang="en-US" sz="2400" b="1" dirty="0"/>
              <a:t>BAB IV TATANAN SISTEM TRANSPORTASI NASIONAL</a:t>
            </a:r>
            <a:endParaRPr lang="en-US" sz="2400" dirty="0"/>
          </a:p>
        </p:txBody>
      </p:sp>
      <p:sp>
        <p:nvSpPr>
          <p:cNvPr id="4" name="Rectangle 3"/>
          <p:cNvSpPr/>
          <p:nvPr/>
        </p:nvSpPr>
        <p:spPr>
          <a:xfrm>
            <a:off x="2567608" y="3049703"/>
            <a:ext cx="1728192" cy="648072"/>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solidFill>
                  <a:schemeClr val="bg1"/>
                </a:solidFill>
              </a:rPr>
              <a:t>SISTEM TRANSPORTASI</a:t>
            </a:r>
          </a:p>
        </p:txBody>
      </p:sp>
      <p:sp>
        <p:nvSpPr>
          <p:cNvPr id="5" name="Rounded Rectangle 4"/>
          <p:cNvSpPr/>
          <p:nvPr/>
        </p:nvSpPr>
        <p:spPr>
          <a:xfrm>
            <a:off x="5288584" y="4471124"/>
            <a:ext cx="2175568"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err="1">
                <a:solidFill>
                  <a:srgbClr val="FF0000"/>
                </a:solidFill>
              </a:rPr>
              <a:t>jaringan</a:t>
            </a:r>
            <a:r>
              <a:rPr lang="en-US" dirty="0">
                <a:solidFill>
                  <a:srgbClr val="FF0000"/>
                </a:solidFill>
              </a:rPr>
              <a:t> </a:t>
            </a:r>
            <a:r>
              <a:rPr lang="en-US" dirty="0" err="1">
                <a:solidFill>
                  <a:srgbClr val="FF0000"/>
                </a:solidFill>
              </a:rPr>
              <a:t>transportasi</a:t>
            </a:r>
            <a:endParaRPr lang="en-US" dirty="0">
              <a:solidFill>
                <a:srgbClr val="FF0000"/>
              </a:solidFill>
            </a:endParaRPr>
          </a:p>
        </p:txBody>
      </p:sp>
      <p:sp>
        <p:nvSpPr>
          <p:cNvPr id="6" name="Rounded Rectangle 5"/>
          <p:cNvSpPr/>
          <p:nvPr/>
        </p:nvSpPr>
        <p:spPr>
          <a:xfrm>
            <a:off x="5288584" y="3701936"/>
            <a:ext cx="2175568"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rgbClr val="FF0000"/>
                </a:solidFill>
              </a:rPr>
              <a:t>tataran transportas</a:t>
            </a:r>
            <a:r>
              <a:rPr lang="en-US" dirty="0" err="1">
                <a:solidFill>
                  <a:srgbClr val="FF0000"/>
                </a:solidFill>
              </a:rPr>
              <a:t>i</a:t>
            </a:r>
            <a:r>
              <a:rPr lang="en-US" dirty="0">
                <a:solidFill>
                  <a:srgbClr val="FF0000"/>
                </a:solidFill>
              </a:rPr>
              <a:t> </a:t>
            </a:r>
          </a:p>
        </p:txBody>
      </p:sp>
      <p:sp>
        <p:nvSpPr>
          <p:cNvPr id="7" name="Rounded Rectangle 6"/>
          <p:cNvSpPr/>
          <p:nvPr/>
        </p:nvSpPr>
        <p:spPr>
          <a:xfrm>
            <a:off x="5264684" y="2755767"/>
            <a:ext cx="2199468"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rgbClr val="FF0000"/>
                </a:solidFill>
              </a:rPr>
              <a:t>karakteristik  pelayanan</a:t>
            </a:r>
            <a:endParaRPr lang="en-US" dirty="0">
              <a:solidFill>
                <a:srgbClr val="FF0000"/>
              </a:solidFill>
            </a:endParaRPr>
          </a:p>
        </p:txBody>
      </p:sp>
      <p:sp>
        <p:nvSpPr>
          <p:cNvPr id="8" name="Rounded Rectangle 7"/>
          <p:cNvSpPr/>
          <p:nvPr/>
        </p:nvSpPr>
        <p:spPr>
          <a:xfrm>
            <a:off x="5231904" y="1809598"/>
            <a:ext cx="2232248"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err="1">
                <a:solidFill>
                  <a:srgbClr val="FF0000"/>
                </a:solidFill>
              </a:rPr>
              <a:t>moda</a:t>
            </a:r>
            <a:r>
              <a:rPr lang="en-US" dirty="0">
                <a:solidFill>
                  <a:srgbClr val="FF0000"/>
                </a:solidFill>
              </a:rPr>
              <a:t> </a:t>
            </a:r>
            <a:r>
              <a:rPr lang="en-US" dirty="0" err="1">
                <a:solidFill>
                  <a:srgbClr val="FF0000"/>
                </a:solidFill>
              </a:rPr>
              <a:t>transportasi</a:t>
            </a:r>
            <a:r>
              <a:rPr lang="en-US" dirty="0">
                <a:solidFill>
                  <a:srgbClr val="FF0000"/>
                </a:solidFill>
              </a:rPr>
              <a:t> </a:t>
            </a:r>
          </a:p>
        </p:txBody>
      </p:sp>
      <p:sp>
        <p:nvSpPr>
          <p:cNvPr id="12" name="Right Arrow 11"/>
          <p:cNvSpPr/>
          <p:nvPr/>
        </p:nvSpPr>
        <p:spPr>
          <a:xfrm>
            <a:off x="4439816" y="3079803"/>
            <a:ext cx="360040" cy="61797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8">
            <a:extLst>
              <a:ext uri="{FF2B5EF4-FFF2-40B4-BE49-F238E27FC236}">
                <a16:creationId xmlns:a16="http://schemas.microsoft.com/office/drawing/2014/main" id="{CA698DE8-939A-498B-A2D4-31CAE392968C}"/>
              </a:ext>
            </a:extLst>
          </p:cNvPr>
          <p:cNvSpPr>
            <a:spLocks noGrp="1"/>
          </p:cNvSpPr>
          <p:nvPr>
            <p:ph type="dt" sz="half" idx="10"/>
          </p:nvPr>
        </p:nvSpPr>
        <p:spPr/>
        <p:txBody>
          <a:bodyPr/>
          <a:lstStyle/>
          <a:p>
            <a:fld id="{A7184BEE-C1F5-472A-86F3-97C17250FC3C}" type="datetime1">
              <a:rPr lang="en-US" smtClean="0"/>
              <a:t>11/14/2022</a:t>
            </a:fld>
            <a:endParaRPr lang="en-US" dirty="0"/>
          </a:p>
        </p:txBody>
      </p:sp>
      <p:sp>
        <p:nvSpPr>
          <p:cNvPr id="10" name="Slide Number Placeholder 9">
            <a:extLst>
              <a:ext uri="{FF2B5EF4-FFF2-40B4-BE49-F238E27FC236}">
                <a16:creationId xmlns:a16="http://schemas.microsoft.com/office/drawing/2014/main" id="{930530B7-99B3-4995-8CDB-DE5C7D56AA7B}"/>
              </a:ext>
            </a:extLst>
          </p:cNvPr>
          <p:cNvSpPr>
            <a:spLocks noGrp="1"/>
          </p:cNvSpPr>
          <p:nvPr>
            <p:ph type="sldNum" sz="quarter" idx="12"/>
          </p:nvPr>
        </p:nvSpPr>
        <p:spPr/>
        <p:txBody>
          <a:bodyPr/>
          <a:lstStyle/>
          <a:p>
            <a:fld id="{3A98EE3D-8CD1-4C3F-BD1C-C98C9596463C}" type="slidenum">
              <a:rPr lang="en-US" smtClean="0"/>
              <a:t>78</a:t>
            </a:fld>
            <a:endParaRPr lang="en-US" dirty="0"/>
          </a:p>
        </p:txBody>
      </p:sp>
    </p:spTree>
    <p:extLst>
      <p:ext uri="{BB962C8B-B14F-4D97-AF65-F5344CB8AC3E}">
        <p14:creationId xmlns:p14="http://schemas.microsoft.com/office/powerpoint/2010/main" val="22491486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712104" y="1531445"/>
            <a:ext cx="3096344" cy="4466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295201" y="3371530"/>
            <a:ext cx="2232248" cy="64807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b="1" dirty="0" err="1">
                <a:solidFill>
                  <a:srgbClr val="FF0000"/>
                </a:solidFill>
              </a:rPr>
              <a:t>moda</a:t>
            </a:r>
            <a:r>
              <a:rPr lang="en-US" b="1" dirty="0">
                <a:solidFill>
                  <a:srgbClr val="FF0000"/>
                </a:solidFill>
              </a:rPr>
              <a:t> </a:t>
            </a:r>
            <a:r>
              <a:rPr lang="en-US" b="1" dirty="0" err="1">
                <a:solidFill>
                  <a:srgbClr val="FF0000"/>
                </a:solidFill>
              </a:rPr>
              <a:t>transportasi</a:t>
            </a:r>
            <a:r>
              <a:rPr lang="en-US" b="1" dirty="0">
                <a:solidFill>
                  <a:srgbClr val="FF0000"/>
                </a:solidFill>
              </a:rPr>
              <a:t> </a:t>
            </a:r>
          </a:p>
        </p:txBody>
      </p:sp>
      <p:sp>
        <p:nvSpPr>
          <p:cNvPr id="11" name="Rectangle 10"/>
          <p:cNvSpPr/>
          <p:nvPr/>
        </p:nvSpPr>
        <p:spPr>
          <a:xfrm>
            <a:off x="6000136" y="1755018"/>
            <a:ext cx="2520280" cy="360040"/>
          </a:xfrm>
          <a:prstGeom prst="rect">
            <a:avLst/>
          </a:prstGeom>
          <a:solidFill>
            <a:schemeClr val="accent5">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id-ID" b="1" dirty="0">
                <a:solidFill>
                  <a:schemeClr val="tx1"/>
                </a:solidFill>
              </a:rPr>
              <a:t>transportasi jalan</a:t>
            </a:r>
            <a:endParaRPr lang="en-US" b="1" dirty="0">
              <a:solidFill>
                <a:schemeClr val="tx1"/>
              </a:solidFill>
            </a:endParaRPr>
          </a:p>
        </p:txBody>
      </p:sp>
      <p:sp>
        <p:nvSpPr>
          <p:cNvPr id="13" name="Rectangle 12"/>
          <p:cNvSpPr/>
          <p:nvPr/>
        </p:nvSpPr>
        <p:spPr>
          <a:xfrm>
            <a:off x="6000136" y="2259074"/>
            <a:ext cx="2520280" cy="50405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transportasi keretaapi</a:t>
            </a:r>
            <a:endParaRPr lang="en-US" b="1" dirty="0"/>
          </a:p>
        </p:txBody>
      </p:sp>
      <p:sp>
        <p:nvSpPr>
          <p:cNvPr id="15" name="Rectangle 14"/>
          <p:cNvSpPr/>
          <p:nvPr/>
        </p:nvSpPr>
        <p:spPr>
          <a:xfrm>
            <a:off x="6000136" y="4793898"/>
            <a:ext cx="2520280" cy="50405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d-ID" b="1" dirty="0">
                <a:solidFill>
                  <a:schemeClr val="bg1"/>
                </a:solidFill>
              </a:rPr>
              <a:t>transportasi udara</a:t>
            </a:r>
            <a:endParaRPr lang="en-US" b="1" dirty="0">
              <a:solidFill>
                <a:schemeClr val="bg1"/>
              </a:solidFill>
            </a:endParaRPr>
          </a:p>
        </p:txBody>
      </p:sp>
      <p:sp>
        <p:nvSpPr>
          <p:cNvPr id="17" name="Right Arrow 16"/>
          <p:cNvSpPr/>
          <p:nvPr/>
        </p:nvSpPr>
        <p:spPr>
          <a:xfrm>
            <a:off x="4861293" y="3425536"/>
            <a:ext cx="648072" cy="5400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AC85842D-B6BD-469C-B98A-7864A3C34A4B}"/>
              </a:ext>
            </a:extLst>
          </p:cNvPr>
          <p:cNvGrpSpPr/>
          <p:nvPr/>
        </p:nvGrpSpPr>
        <p:grpSpPr>
          <a:xfrm>
            <a:off x="6026706" y="2951885"/>
            <a:ext cx="2520280" cy="1778326"/>
            <a:chOff x="6096000" y="1552896"/>
            <a:chExt cx="2520280" cy="1778326"/>
          </a:xfrm>
        </p:grpSpPr>
        <p:sp>
          <p:nvSpPr>
            <p:cNvPr id="2" name="Rectangle 1">
              <a:extLst>
                <a:ext uri="{FF2B5EF4-FFF2-40B4-BE49-F238E27FC236}">
                  <a16:creationId xmlns:a16="http://schemas.microsoft.com/office/drawing/2014/main" id="{84E17C20-5419-45DB-944A-2D545226FC3E}"/>
                </a:ext>
              </a:extLst>
            </p:cNvPr>
            <p:cNvSpPr/>
            <p:nvPr/>
          </p:nvSpPr>
          <p:spPr>
            <a:xfrm>
              <a:off x="6096000" y="2050026"/>
              <a:ext cx="2520280" cy="128119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28849" y="2740220"/>
              <a:ext cx="2229592" cy="504056"/>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id-ID" sz="1400" b="1" dirty="0"/>
                <a:t>transportasi sungai dan danau</a:t>
              </a:r>
              <a:endParaRPr lang="en-US" sz="1400" b="1" dirty="0"/>
            </a:p>
          </p:txBody>
        </p:sp>
        <p:sp>
          <p:nvSpPr>
            <p:cNvPr id="14" name="Rectangle 13"/>
            <p:cNvSpPr/>
            <p:nvPr/>
          </p:nvSpPr>
          <p:spPr>
            <a:xfrm>
              <a:off x="6096000" y="1552896"/>
              <a:ext cx="2520280" cy="44551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id-ID" b="1" dirty="0"/>
                <a:t>transportasi </a:t>
              </a:r>
              <a:r>
                <a:rPr lang="en-US" b="1" dirty="0"/>
                <a:t>air</a:t>
              </a:r>
            </a:p>
          </p:txBody>
        </p:sp>
        <p:sp>
          <p:nvSpPr>
            <p:cNvPr id="10" name="Rectangle 9">
              <a:extLst>
                <a:ext uri="{FF2B5EF4-FFF2-40B4-BE49-F238E27FC236}">
                  <a16:creationId xmlns:a16="http://schemas.microsoft.com/office/drawing/2014/main" id="{2B1FF97E-B721-47CD-ADE8-21ABC87C7D2B}"/>
                </a:ext>
              </a:extLst>
            </p:cNvPr>
            <p:cNvSpPr/>
            <p:nvPr/>
          </p:nvSpPr>
          <p:spPr>
            <a:xfrm>
              <a:off x="6253839" y="2365741"/>
              <a:ext cx="2204602" cy="287533"/>
            </a:xfrm>
            <a:prstGeom prst="rect">
              <a:avLst/>
            </a:prstGeom>
            <a:solidFill>
              <a:schemeClr val="bg2"/>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id-ID" b="1" dirty="0">
                  <a:solidFill>
                    <a:srgbClr val="FF0000"/>
                  </a:solidFill>
                </a:rPr>
                <a:t>transportasi </a:t>
              </a:r>
              <a:r>
                <a:rPr lang="en-US" b="1" dirty="0">
                  <a:solidFill>
                    <a:srgbClr val="FF0000"/>
                  </a:solidFill>
                </a:rPr>
                <a:t>air</a:t>
              </a:r>
            </a:p>
          </p:txBody>
        </p:sp>
      </p:grpSp>
      <p:sp>
        <p:nvSpPr>
          <p:cNvPr id="18" name="Rectangle 17">
            <a:extLst>
              <a:ext uri="{FF2B5EF4-FFF2-40B4-BE49-F238E27FC236}">
                <a16:creationId xmlns:a16="http://schemas.microsoft.com/office/drawing/2014/main" id="{38900D46-9C35-4429-901B-150C0A8B9C85}"/>
              </a:ext>
            </a:extLst>
          </p:cNvPr>
          <p:cNvSpPr/>
          <p:nvPr/>
        </p:nvSpPr>
        <p:spPr>
          <a:xfrm>
            <a:off x="6031395" y="5481893"/>
            <a:ext cx="2520280" cy="50405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d-ID" b="1" dirty="0">
                <a:solidFill>
                  <a:schemeClr val="bg1"/>
                </a:solidFill>
              </a:rPr>
              <a:t>transportasi </a:t>
            </a:r>
            <a:r>
              <a:rPr lang="en-US" b="1" dirty="0">
                <a:solidFill>
                  <a:schemeClr val="bg1"/>
                </a:solidFill>
              </a:rPr>
              <a:t>pipa</a:t>
            </a:r>
          </a:p>
        </p:txBody>
      </p:sp>
      <p:sp>
        <p:nvSpPr>
          <p:cNvPr id="4" name="Date Placeholder 3">
            <a:extLst>
              <a:ext uri="{FF2B5EF4-FFF2-40B4-BE49-F238E27FC236}">
                <a16:creationId xmlns:a16="http://schemas.microsoft.com/office/drawing/2014/main" id="{A99BBE4E-BBDA-44C5-9384-C265A17B57AC}"/>
              </a:ext>
            </a:extLst>
          </p:cNvPr>
          <p:cNvSpPr>
            <a:spLocks noGrp="1"/>
          </p:cNvSpPr>
          <p:nvPr>
            <p:ph type="dt" sz="half" idx="10"/>
          </p:nvPr>
        </p:nvSpPr>
        <p:spPr/>
        <p:txBody>
          <a:bodyPr/>
          <a:lstStyle/>
          <a:p>
            <a:fld id="{CF404C01-265A-4043-8487-FB5EBCC7B04A}" type="datetime1">
              <a:rPr lang="en-US" smtClean="0"/>
              <a:t>11/14/2022</a:t>
            </a:fld>
            <a:endParaRPr lang="en-US" dirty="0"/>
          </a:p>
        </p:txBody>
      </p:sp>
      <p:sp>
        <p:nvSpPr>
          <p:cNvPr id="5" name="Slide Number Placeholder 4">
            <a:extLst>
              <a:ext uri="{FF2B5EF4-FFF2-40B4-BE49-F238E27FC236}">
                <a16:creationId xmlns:a16="http://schemas.microsoft.com/office/drawing/2014/main" id="{8CF98444-21E5-4DF4-BE23-3961ECCCE2DF}"/>
              </a:ext>
            </a:extLst>
          </p:cNvPr>
          <p:cNvSpPr>
            <a:spLocks noGrp="1"/>
          </p:cNvSpPr>
          <p:nvPr>
            <p:ph type="sldNum" sz="quarter" idx="12"/>
          </p:nvPr>
        </p:nvSpPr>
        <p:spPr/>
        <p:txBody>
          <a:bodyPr/>
          <a:lstStyle/>
          <a:p>
            <a:fld id="{3A98EE3D-8CD1-4C3F-BD1C-C98C9596463C}" type="slidenum">
              <a:rPr lang="en-US" smtClean="0"/>
              <a:t>79</a:t>
            </a:fld>
            <a:endParaRPr lang="en-US" dirty="0"/>
          </a:p>
        </p:txBody>
      </p:sp>
    </p:spTree>
    <p:extLst>
      <p:ext uri="{BB962C8B-B14F-4D97-AF65-F5344CB8AC3E}">
        <p14:creationId xmlns:p14="http://schemas.microsoft.com/office/powerpoint/2010/main" val="3625340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97F2F6-CFA6-4A62-9E2E-F71A2FF766BD}"/>
              </a:ext>
            </a:extLst>
          </p:cNvPr>
          <p:cNvSpPr>
            <a:spLocks noGrp="1"/>
          </p:cNvSpPr>
          <p:nvPr>
            <p:ph type="dt" sz="half" idx="10"/>
          </p:nvPr>
        </p:nvSpPr>
        <p:spPr/>
        <p:txBody>
          <a:bodyPr/>
          <a:lstStyle/>
          <a:p>
            <a:fld id="{6A2912B3-1E4E-4ADA-B3ED-6CA5ABCD14EF}" type="datetime1">
              <a:rPr lang="en-US" smtClean="0"/>
              <a:t>11/14/2022</a:t>
            </a:fld>
            <a:endParaRPr lang="en-US" dirty="0"/>
          </a:p>
        </p:txBody>
      </p:sp>
      <p:sp>
        <p:nvSpPr>
          <p:cNvPr id="3" name="Slide Number Placeholder 2">
            <a:extLst>
              <a:ext uri="{FF2B5EF4-FFF2-40B4-BE49-F238E27FC236}">
                <a16:creationId xmlns:a16="http://schemas.microsoft.com/office/drawing/2014/main" id="{406E82A9-3303-4E76-A23E-0587DAE75E48}"/>
              </a:ext>
            </a:extLst>
          </p:cNvPr>
          <p:cNvSpPr>
            <a:spLocks noGrp="1"/>
          </p:cNvSpPr>
          <p:nvPr>
            <p:ph type="sldNum" sz="quarter" idx="12"/>
          </p:nvPr>
        </p:nvSpPr>
        <p:spPr/>
        <p:txBody>
          <a:bodyPr/>
          <a:lstStyle/>
          <a:p>
            <a:fld id="{3A98EE3D-8CD1-4C3F-BD1C-C98C9596463C}" type="slidenum">
              <a:rPr lang="en-US" smtClean="0"/>
              <a:t>8</a:t>
            </a:fld>
            <a:endParaRPr lang="en-US" dirty="0"/>
          </a:p>
        </p:txBody>
      </p:sp>
      <p:sp>
        <p:nvSpPr>
          <p:cNvPr id="17" name="TextBox 16">
            <a:extLst>
              <a:ext uri="{FF2B5EF4-FFF2-40B4-BE49-F238E27FC236}">
                <a16:creationId xmlns:a16="http://schemas.microsoft.com/office/drawing/2014/main" id="{A1DA5E67-A297-4A84-8AB3-183816CE45BF}"/>
              </a:ext>
            </a:extLst>
          </p:cNvPr>
          <p:cNvSpPr txBox="1"/>
          <p:nvPr/>
        </p:nvSpPr>
        <p:spPr>
          <a:xfrm>
            <a:off x="1107916" y="795896"/>
            <a:ext cx="9271221" cy="1477328"/>
          </a:xfrm>
          <a:prstGeom prst="rect">
            <a:avLst/>
          </a:prstGeom>
          <a:solidFill>
            <a:schemeClr val="bg2"/>
          </a:solidFill>
        </p:spPr>
        <p:txBody>
          <a:bodyPr wrap="square" rtlCol="0">
            <a:spAutoFit/>
          </a:bodyPr>
          <a:lstStyle/>
          <a:p>
            <a:pPr marR="0">
              <a:spcBef>
                <a:spcPts val="765"/>
              </a:spcBef>
              <a:spcAft>
                <a:spcPts val="0"/>
              </a:spcAft>
              <a:tabLst>
                <a:tab pos="2805430" algn="l"/>
                <a:tab pos="4801235" algn="l"/>
              </a:tabLst>
            </a:pPr>
            <a:r>
              <a:rPr lang="en-US" sz="1800" spc="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Peraturan</a:t>
            </a:r>
            <a:r>
              <a:rPr lang="en-US" spc="5" dirty="0">
                <a:solidFill>
                  <a:srgbClr val="000000"/>
                </a:solidFill>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Perundang-undangan</a:t>
            </a:r>
            <a:r>
              <a:rPr lang="en-US" spc="5" dirty="0">
                <a:solidFill>
                  <a:srgbClr val="000000"/>
                </a:solidFill>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sebagaimana</a:t>
            </a:r>
            <a:r>
              <a:rPr lang="en-US" sz="1800" spc="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dimaksud</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pada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ayat</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(1)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diakui</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keberadaannya</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dan </a:t>
            </a:r>
            <a:r>
              <a:rPr lang="en-US" sz="1800" spc="1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mempunyai</a:t>
            </a:r>
            <a:r>
              <a:rPr lang="en-US" sz="1800" spc="1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1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kekuatan</a:t>
            </a:r>
            <a:r>
              <a:rPr lang="en-US" sz="1800" spc="1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1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hukum</a:t>
            </a:r>
            <a:r>
              <a:rPr lang="en-US" sz="1800" spc="1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1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mengikat</a:t>
            </a:r>
            <a:r>
              <a:rPr lang="en-US" sz="1800" spc="1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1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sepanjang</a:t>
            </a:r>
            <a:r>
              <a:rPr lang="en-US" sz="1800" spc="1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br>
              <a:rPr lang="en-US" sz="1800" spc="1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br>
            <a:r>
              <a:rPr lang="en-US" sz="1800" spc="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diperintahkan</a:t>
            </a:r>
            <a:r>
              <a:rPr lang="en-US" sz="1800" spc="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oleh  </a:t>
            </a:r>
            <a:r>
              <a:rPr lang="en-US" sz="1800" spc="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Peraturan</a:t>
            </a:r>
            <a:r>
              <a:rPr lang="en-US" sz="1800" spc="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Perundang-undangan</a:t>
            </a:r>
            <a:r>
              <a:rPr lang="en-US" sz="1800" spc="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yang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lebih</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tinggi</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atau</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dibentuk</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berdasarkan</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kewenangan</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18" name="TextBox 17">
            <a:extLst>
              <a:ext uri="{FF2B5EF4-FFF2-40B4-BE49-F238E27FC236}">
                <a16:creationId xmlns:a16="http://schemas.microsoft.com/office/drawing/2014/main" id="{B152BE09-1C0A-4E4A-A51D-0401FBC6BA47}"/>
              </a:ext>
            </a:extLst>
          </p:cNvPr>
          <p:cNvSpPr txBox="1"/>
          <p:nvPr/>
        </p:nvSpPr>
        <p:spPr>
          <a:xfrm>
            <a:off x="440005" y="709308"/>
            <a:ext cx="667910" cy="400110"/>
          </a:xfrm>
          <a:prstGeom prst="rect">
            <a:avLst/>
          </a:prstGeom>
          <a:noFill/>
        </p:spPr>
        <p:txBody>
          <a:bodyPr wrap="square" rtlCol="0">
            <a:spAutoFit/>
          </a:bodyPr>
          <a:lstStyle/>
          <a:p>
            <a:r>
              <a:rPr lang="en-US" sz="2000" dirty="0"/>
              <a:t>(2)</a:t>
            </a:r>
          </a:p>
        </p:txBody>
      </p:sp>
      <p:sp>
        <p:nvSpPr>
          <p:cNvPr id="11" name="TextBox 10">
            <a:extLst>
              <a:ext uri="{FF2B5EF4-FFF2-40B4-BE49-F238E27FC236}">
                <a16:creationId xmlns:a16="http://schemas.microsoft.com/office/drawing/2014/main" id="{622B7885-2C8F-4435-A1DF-EB327806B3A1}"/>
              </a:ext>
            </a:extLst>
          </p:cNvPr>
          <p:cNvSpPr txBox="1"/>
          <p:nvPr/>
        </p:nvSpPr>
        <p:spPr>
          <a:xfrm>
            <a:off x="504649" y="2384543"/>
            <a:ext cx="2028099" cy="400110"/>
          </a:xfrm>
          <a:prstGeom prst="rect">
            <a:avLst/>
          </a:prstGeom>
          <a:noFill/>
        </p:spPr>
        <p:txBody>
          <a:bodyPr wrap="square" rtlCol="0">
            <a:spAutoFit/>
          </a:bodyPr>
          <a:lstStyle/>
          <a:p>
            <a:r>
              <a:rPr lang="en-US" sz="2000" b="1" dirty="0" err="1"/>
              <a:t>Pasal</a:t>
            </a:r>
            <a:r>
              <a:rPr lang="en-US" sz="2000" b="1" dirty="0"/>
              <a:t> 9</a:t>
            </a:r>
          </a:p>
        </p:txBody>
      </p:sp>
      <p:sp>
        <p:nvSpPr>
          <p:cNvPr id="19" name="TextBox 18">
            <a:extLst>
              <a:ext uri="{FF2B5EF4-FFF2-40B4-BE49-F238E27FC236}">
                <a16:creationId xmlns:a16="http://schemas.microsoft.com/office/drawing/2014/main" id="{5FF245E4-A115-485F-8592-AFB1EBA16373}"/>
              </a:ext>
            </a:extLst>
          </p:cNvPr>
          <p:cNvSpPr txBox="1"/>
          <p:nvPr/>
        </p:nvSpPr>
        <p:spPr>
          <a:xfrm>
            <a:off x="1094696" y="3148239"/>
            <a:ext cx="9271221" cy="1200329"/>
          </a:xfrm>
          <a:prstGeom prst="rect">
            <a:avLst/>
          </a:prstGeom>
          <a:solidFill>
            <a:schemeClr val="bg2"/>
          </a:solidFill>
        </p:spPr>
        <p:txBody>
          <a:bodyPr wrap="square" rtlCol="0">
            <a:spAutoFit/>
          </a:bodyPr>
          <a:lstStyle/>
          <a:p>
            <a:pPr marR="0">
              <a:spcBef>
                <a:spcPts val="915"/>
              </a:spcBef>
              <a:spcAft>
                <a:spcPts val="0"/>
              </a:spcAft>
              <a:tabLst>
                <a:tab pos="2480945" algn="l"/>
                <a:tab pos="3012440" algn="l"/>
              </a:tabLst>
            </a:pP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Dalam</a:t>
            </a:r>
            <a:r>
              <a:rPr lang="en-US" dirty="0">
                <a:solidFill>
                  <a:srgbClr val="000000"/>
                </a:solidFill>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hal</a:t>
            </a:r>
            <a:r>
              <a:rPr lang="en-US" dirty="0">
                <a:solidFill>
                  <a:srgbClr val="000000"/>
                </a:solidFill>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suatu</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Undang-Undang</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didugabertentangan</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dengan</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Undang-Undang</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Dasar Negara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Republik</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Indonesia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Tahun</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1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1945,   </a:t>
            </a:r>
            <a:r>
              <a:rPr lang="en-US" sz="1800" spc="15"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pengujiannya</a:t>
            </a:r>
            <a:r>
              <a:rPr lang="en-US" sz="1800" spc="15"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dilakukan</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oleh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Mahkamah</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Konstitusi</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20" name="TextBox 19">
            <a:extLst>
              <a:ext uri="{FF2B5EF4-FFF2-40B4-BE49-F238E27FC236}">
                <a16:creationId xmlns:a16="http://schemas.microsoft.com/office/drawing/2014/main" id="{9EEA3D81-372C-4732-A09E-5669F9FACB6E}"/>
              </a:ext>
            </a:extLst>
          </p:cNvPr>
          <p:cNvSpPr txBox="1"/>
          <p:nvPr/>
        </p:nvSpPr>
        <p:spPr>
          <a:xfrm>
            <a:off x="426786" y="3001272"/>
            <a:ext cx="667910" cy="400110"/>
          </a:xfrm>
          <a:prstGeom prst="rect">
            <a:avLst/>
          </a:prstGeom>
          <a:noFill/>
        </p:spPr>
        <p:txBody>
          <a:bodyPr wrap="square" rtlCol="0">
            <a:spAutoFit/>
          </a:bodyPr>
          <a:lstStyle/>
          <a:p>
            <a:r>
              <a:rPr lang="en-US" sz="2000" dirty="0"/>
              <a:t>(1)</a:t>
            </a:r>
          </a:p>
        </p:txBody>
      </p:sp>
      <p:sp>
        <p:nvSpPr>
          <p:cNvPr id="21" name="TextBox 20">
            <a:extLst>
              <a:ext uri="{FF2B5EF4-FFF2-40B4-BE49-F238E27FC236}">
                <a16:creationId xmlns:a16="http://schemas.microsoft.com/office/drawing/2014/main" id="{F0725DDF-3E80-4084-B62F-92F21B11FEA7}"/>
              </a:ext>
            </a:extLst>
          </p:cNvPr>
          <p:cNvSpPr txBox="1"/>
          <p:nvPr/>
        </p:nvSpPr>
        <p:spPr>
          <a:xfrm>
            <a:off x="426786" y="4608761"/>
            <a:ext cx="667910" cy="400110"/>
          </a:xfrm>
          <a:prstGeom prst="rect">
            <a:avLst/>
          </a:prstGeom>
          <a:noFill/>
        </p:spPr>
        <p:txBody>
          <a:bodyPr wrap="square" rtlCol="0">
            <a:spAutoFit/>
          </a:bodyPr>
          <a:lstStyle/>
          <a:p>
            <a:r>
              <a:rPr lang="en-US" sz="2000" dirty="0"/>
              <a:t>(2)</a:t>
            </a:r>
          </a:p>
        </p:txBody>
      </p:sp>
      <p:sp>
        <p:nvSpPr>
          <p:cNvPr id="22" name="TextBox 21">
            <a:extLst>
              <a:ext uri="{FF2B5EF4-FFF2-40B4-BE49-F238E27FC236}">
                <a16:creationId xmlns:a16="http://schemas.microsoft.com/office/drawing/2014/main" id="{5FF67BB8-9A00-4C82-A62B-A4D06E932853}"/>
              </a:ext>
            </a:extLst>
          </p:cNvPr>
          <p:cNvSpPr txBox="1"/>
          <p:nvPr/>
        </p:nvSpPr>
        <p:spPr>
          <a:xfrm>
            <a:off x="1107916" y="4659943"/>
            <a:ext cx="9271221" cy="1200329"/>
          </a:xfrm>
          <a:prstGeom prst="rect">
            <a:avLst/>
          </a:prstGeom>
          <a:solidFill>
            <a:schemeClr val="bg2"/>
          </a:solidFill>
        </p:spPr>
        <p:txBody>
          <a:bodyPr wrap="square" rtlCol="0">
            <a:spAutoFit/>
          </a:bodyPr>
          <a:lstStyle/>
          <a:p>
            <a:pPr marR="43180">
              <a:spcBef>
                <a:spcPts val="280"/>
              </a:spcBef>
              <a:spcAft>
                <a:spcPts val="0"/>
              </a:spcAft>
              <a:tabLst>
                <a:tab pos="1696085" algn="l"/>
              </a:tabLst>
            </a:pP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Dalam</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hal</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suatu</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Peraturan</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Perundang-undangan</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di </a:t>
            </a:r>
            <a:r>
              <a:rPr lang="en-US" sz="1800" spc="2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bawah</a:t>
            </a:r>
            <a:r>
              <a:rPr lang="en-US" sz="1800" spc="2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2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Undang-Undang</a:t>
            </a:r>
            <a:r>
              <a:rPr lang="en-US" sz="1800" spc="2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2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diduga</a:t>
            </a:r>
            <a:r>
              <a:rPr lang="en-US" sz="1800" spc="2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2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bertentangan</a:t>
            </a:r>
            <a:r>
              <a:rPr lang="en-US" sz="1800" spc="2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spc="2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dengan</a:t>
            </a:r>
            <a:r>
              <a:rPr lang="en-US" sz="1800" spc="2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Undang-Undang</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pengujiannya</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dilakukan</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oleh </a:t>
            </a:r>
            <a:r>
              <a:rPr lang="en-US" sz="1800" dirty="0" err="1">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Mahkamah</a:t>
            </a:r>
            <a:r>
              <a:rPr lang="en-US" sz="1800" dirty="0">
                <a:solidFill>
                  <a:srgbClr val="000000"/>
                </a:solidFill>
                <a:effectLst/>
                <a:latin typeface="Bookman Old Style" panose="02050604050505020204" pitchFamily="18" charset="0"/>
                <a:ea typeface="Times New Roman" panose="02020603050405020304" pitchFamily="18" charset="0"/>
                <a:cs typeface="Bookman Old Style" panose="02050604050505020204" pitchFamily="18" charset="0"/>
              </a:rPr>
              <a:t> Agung.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734171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729864" y="4145716"/>
            <a:ext cx="2232248" cy="648072"/>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b="1" dirty="0" err="1"/>
              <a:t>Sistem</a:t>
            </a:r>
            <a:r>
              <a:rPr lang="en-US" b="1" dirty="0"/>
              <a:t> </a:t>
            </a:r>
            <a:r>
              <a:rPr lang="en-US" b="1" dirty="0" err="1"/>
              <a:t>Transportasi</a:t>
            </a:r>
            <a:r>
              <a:rPr lang="en-US" b="1" dirty="0"/>
              <a:t> </a:t>
            </a:r>
            <a:endParaRPr lang="en-US" dirty="0"/>
          </a:p>
        </p:txBody>
      </p:sp>
      <p:sp>
        <p:nvSpPr>
          <p:cNvPr id="11" name="Rectangle 10"/>
          <p:cNvSpPr/>
          <p:nvPr/>
        </p:nvSpPr>
        <p:spPr>
          <a:xfrm>
            <a:off x="5972523" y="1737784"/>
            <a:ext cx="1872208" cy="86409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d-ID" b="1" dirty="0">
                <a:solidFill>
                  <a:schemeClr val="bg1"/>
                </a:solidFill>
              </a:rPr>
              <a:t>antar kota dan/atau antar simpul</a:t>
            </a:r>
            <a:endParaRPr lang="en-US" dirty="0">
              <a:solidFill>
                <a:schemeClr val="bg1"/>
              </a:solidFill>
            </a:endParaRPr>
          </a:p>
        </p:txBody>
      </p:sp>
      <p:sp>
        <p:nvSpPr>
          <p:cNvPr id="13" name="Rectangle 12"/>
          <p:cNvSpPr/>
          <p:nvPr/>
        </p:nvSpPr>
        <p:spPr>
          <a:xfrm>
            <a:off x="5991280" y="4217724"/>
            <a:ext cx="1856857" cy="50405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perkotaan</a:t>
            </a:r>
            <a:endParaRPr lang="en-US" b="1" dirty="0"/>
          </a:p>
        </p:txBody>
      </p:sp>
      <p:sp>
        <p:nvSpPr>
          <p:cNvPr id="15" name="Rectangle 14"/>
          <p:cNvSpPr/>
          <p:nvPr/>
        </p:nvSpPr>
        <p:spPr>
          <a:xfrm>
            <a:off x="5932753" y="5755322"/>
            <a:ext cx="1911979" cy="6480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d-ID" b="1" dirty="0">
                <a:solidFill>
                  <a:schemeClr val="bg1"/>
                </a:solidFill>
              </a:rPr>
              <a:t>transportasi </a:t>
            </a:r>
            <a:r>
              <a:rPr lang="en-US" b="1" dirty="0" err="1">
                <a:solidFill>
                  <a:schemeClr val="bg1"/>
                </a:solidFill>
              </a:rPr>
              <a:t>perdesaan</a:t>
            </a:r>
            <a:endParaRPr lang="en-US" b="1" dirty="0">
              <a:solidFill>
                <a:schemeClr val="bg1"/>
              </a:solidFill>
            </a:endParaRPr>
          </a:p>
        </p:txBody>
      </p:sp>
      <p:sp>
        <p:nvSpPr>
          <p:cNvPr id="10" name="Rounded Rectangle 9"/>
          <p:cNvSpPr/>
          <p:nvPr/>
        </p:nvSpPr>
        <p:spPr>
          <a:xfrm>
            <a:off x="2649875" y="2169832"/>
            <a:ext cx="2232248" cy="64807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id-ID" b="1" dirty="0"/>
              <a:t>Karakteristik  pelayanan</a:t>
            </a:r>
            <a:endParaRPr lang="en-US" dirty="0"/>
          </a:p>
        </p:txBody>
      </p:sp>
      <p:cxnSp>
        <p:nvCxnSpPr>
          <p:cNvPr id="4" name="Straight Arrow Connector 3"/>
          <p:cNvCxnSpPr>
            <a:stCxn id="8" idx="3"/>
            <a:endCxn id="11" idx="1"/>
          </p:cNvCxnSpPr>
          <p:nvPr/>
        </p:nvCxnSpPr>
        <p:spPr>
          <a:xfrm flipV="1">
            <a:off x="4962113" y="2169832"/>
            <a:ext cx="1010411" cy="22999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8" idx="3"/>
            <a:endCxn id="13" idx="1"/>
          </p:cNvCxnSpPr>
          <p:nvPr/>
        </p:nvCxnSpPr>
        <p:spPr>
          <a:xfrm>
            <a:off x="4962113" y="4469752"/>
            <a:ext cx="102916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8" idx="3"/>
            <a:endCxn id="15" idx="1"/>
          </p:cNvCxnSpPr>
          <p:nvPr/>
        </p:nvCxnSpPr>
        <p:spPr>
          <a:xfrm>
            <a:off x="4962112" y="4469752"/>
            <a:ext cx="970640" cy="16096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347841" y="849717"/>
            <a:ext cx="1872208" cy="43204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a:r>
              <a:rPr lang="id-ID" sz="1100" b="1" dirty="0">
                <a:solidFill>
                  <a:schemeClr val="bg1"/>
                </a:solidFill>
                <a:latin typeface="Arial" pitchFamily="34" charset="0"/>
                <a:ea typeface="Times New Roman" pitchFamily="18" charset="0"/>
                <a:cs typeface="Arial" pitchFamily="34" charset="0"/>
              </a:rPr>
              <a:t>Antar kota dan/atau simpul antar negara</a:t>
            </a:r>
            <a:endParaRPr lang="en-US" dirty="0">
              <a:solidFill>
                <a:schemeClr val="bg1"/>
              </a:solidFill>
            </a:endParaRPr>
          </a:p>
        </p:txBody>
      </p:sp>
      <p:sp>
        <p:nvSpPr>
          <p:cNvPr id="20" name="Rectangle 19"/>
          <p:cNvSpPr/>
          <p:nvPr/>
        </p:nvSpPr>
        <p:spPr>
          <a:xfrm>
            <a:off x="8347841" y="1282779"/>
            <a:ext cx="1872208" cy="43204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a:r>
              <a:rPr lang="id-ID" sz="1100" b="1" dirty="0">
                <a:solidFill>
                  <a:schemeClr val="bg1"/>
                </a:solidFill>
                <a:latin typeface="Arial" pitchFamily="34" charset="0"/>
                <a:ea typeface="Times New Roman" pitchFamily="18" charset="0"/>
                <a:cs typeface="Arial" pitchFamily="34" charset="0"/>
              </a:rPr>
              <a:t>Antar kota dan/atau simpul antar </a:t>
            </a:r>
            <a:r>
              <a:rPr lang="en-US" sz="1100" b="1" dirty="0" err="1">
                <a:solidFill>
                  <a:schemeClr val="bg1"/>
                </a:solidFill>
                <a:latin typeface="Arial" pitchFamily="34" charset="0"/>
                <a:ea typeface="Times New Roman" pitchFamily="18" charset="0"/>
                <a:cs typeface="Arial" pitchFamily="34" charset="0"/>
              </a:rPr>
              <a:t>pulau</a:t>
            </a:r>
            <a:endParaRPr lang="en-US" dirty="0">
              <a:solidFill>
                <a:schemeClr val="bg1"/>
              </a:solidFill>
            </a:endParaRPr>
          </a:p>
        </p:txBody>
      </p:sp>
      <p:sp>
        <p:nvSpPr>
          <p:cNvPr id="21" name="Rectangle 20"/>
          <p:cNvSpPr/>
          <p:nvPr/>
        </p:nvSpPr>
        <p:spPr>
          <a:xfrm>
            <a:off x="8347841" y="1714827"/>
            <a:ext cx="1872208" cy="43204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a:r>
              <a:rPr lang="id-ID" sz="1100" b="1" dirty="0">
                <a:solidFill>
                  <a:schemeClr val="bg1"/>
                </a:solidFill>
                <a:latin typeface="Arial" pitchFamily="34" charset="0"/>
                <a:ea typeface="Times New Roman" pitchFamily="18" charset="0"/>
                <a:cs typeface="Arial" pitchFamily="34" charset="0"/>
              </a:rPr>
              <a:t>Antar kota dan/atau simpul </a:t>
            </a:r>
            <a:r>
              <a:rPr lang="en-US" sz="1100" b="1" dirty="0" err="1">
                <a:solidFill>
                  <a:schemeClr val="bg1"/>
                </a:solidFill>
                <a:latin typeface="Arial" pitchFamily="34" charset="0"/>
                <a:ea typeface="Times New Roman" pitchFamily="18" charset="0"/>
                <a:cs typeface="Arial" pitchFamily="34" charset="0"/>
              </a:rPr>
              <a:t>dalam</a:t>
            </a:r>
            <a:r>
              <a:rPr lang="en-US" sz="1100" b="1" dirty="0">
                <a:solidFill>
                  <a:schemeClr val="bg1"/>
                </a:solidFill>
                <a:latin typeface="Arial" pitchFamily="34" charset="0"/>
                <a:ea typeface="Times New Roman" pitchFamily="18" charset="0"/>
                <a:cs typeface="Arial" pitchFamily="34" charset="0"/>
              </a:rPr>
              <a:t> </a:t>
            </a:r>
            <a:r>
              <a:rPr lang="en-US" sz="1100" b="1" dirty="0" err="1">
                <a:solidFill>
                  <a:schemeClr val="bg1"/>
                </a:solidFill>
                <a:latin typeface="Arial" pitchFamily="34" charset="0"/>
                <a:ea typeface="Times New Roman" pitchFamily="18" charset="0"/>
                <a:cs typeface="Arial" pitchFamily="34" charset="0"/>
              </a:rPr>
              <a:t>pulau</a:t>
            </a:r>
            <a:endParaRPr lang="en-US" dirty="0">
              <a:solidFill>
                <a:schemeClr val="bg1"/>
              </a:solidFill>
            </a:endParaRPr>
          </a:p>
        </p:txBody>
      </p:sp>
      <p:sp>
        <p:nvSpPr>
          <p:cNvPr id="22" name="Rectangle 21"/>
          <p:cNvSpPr/>
          <p:nvPr/>
        </p:nvSpPr>
        <p:spPr>
          <a:xfrm>
            <a:off x="8347841" y="2146875"/>
            <a:ext cx="1872208" cy="572851"/>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a:r>
              <a:rPr lang="id-ID" sz="1100" b="1" dirty="0">
                <a:solidFill>
                  <a:schemeClr val="bg1"/>
                </a:solidFill>
                <a:latin typeface="Arial" pitchFamily="34" charset="0"/>
                <a:ea typeface="Times New Roman" pitchFamily="18" charset="0"/>
                <a:cs typeface="Arial" pitchFamily="34" charset="0"/>
              </a:rPr>
              <a:t>Antar kota dan/atau simpul </a:t>
            </a:r>
            <a:r>
              <a:rPr lang="en-US" sz="1100" b="1" dirty="0" err="1">
                <a:solidFill>
                  <a:schemeClr val="bg1"/>
                </a:solidFill>
                <a:latin typeface="Arial" pitchFamily="34" charset="0"/>
                <a:ea typeface="Times New Roman" pitchFamily="18" charset="0"/>
                <a:cs typeface="Arial" pitchFamily="34" charset="0"/>
              </a:rPr>
              <a:t>dalam</a:t>
            </a:r>
            <a:r>
              <a:rPr lang="en-US" sz="1100" b="1" dirty="0">
                <a:solidFill>
                  <a:schemeClr val="bg1"/>
                </a:solidFill>
                <a:latin typeface="Arial" pitchFamily="34" charset="0"/>
                <a:ea typeface="Times New Roman" pitchFamily="18" charset="0"/>
                <a:cs typeface="Arial" pitchFamily="34" charset="0"/>
              </a:rPr>
              <a:t> </a:t>
            </a:r>
            <a:r>
              <a:rPr lang="en-US" sz="1100" b="1" dirty="0" err="1">
                <a:solidFill>
                  <a:schemeClr val="bg1"/>
                </a:solidFill>
                <a:latin typeface="Arial" pitchFamily="34" charset="0"/>
                <a:ea typeface="Times New Roman" pitchFamily="18" charset="0"/>
                <a:cs typeface="Arial" pitchFamily="34" charset="0"/>
              </a:rPr>
              <a:t>pulau</a:t>
            </a:r>
            <a:r>
              <a:rPr lang="en-US" sz="1100" b="1" dirty="0">
                <a:solidFill>
                  <a:schemeClr val="bg1"/>
                </a:solidFill>
                <a:latin typeface="Arial" pitchFamily="34" charset="0"/>
                <a:ea typeface="Times New Roman" pitchFamily="18" charset="0"/>
                <a:cs typeface="Arial" pitchFamily="34" charset="0"/>
              </a:rPr>
              <a:t> </a:t>
            </a:r>
            <a:r>
              <a:rPr lang="en-US" sz="1100" b="1" dirty="0" err="1">
                <a:solidFill>
                  <a:schemeClr val="bg1"/>
                </a:solidFill>
                <a:latin typeface="Arial" pitchFamily="34" charset="0"/>
                <a:ea typeface="Times New Roman" pitchFamily="18" charset="0"/>
                <a:cs typeface="Arial" pitchFamily="34" charset="0"/>
              </a:rPr>
              <a:t>melebihi</a:t>
            </a:r>
            <a:r>
              <a:rPr lang="en-US" sz="1100" b="1" dirty="0">
                <a:solidFill>
                  <a:schemeClr val="bg1"/>
                </a:solidFill>
                <a:latin typeface="Arial" pitchFamily="34" charset="0"/>
                <a:ea typeface="Times New Roman" pitchFamily="18" charset="0"/>
                <a:cs typeface="Arial" pitchFamily="34" charset="0"/>
              </a:rPr>
              <a:t> 1 </a:t>
            </a:r>
            <a:r>
              <a:rPr lang="en-US" sz="1100" b="1" dirty="0" err="1">
                <a:solidFill>
                  <a:schemeClr val="bg1"/>
                </a:solidFill>
                <a:latin typeface="Arial" pitchFamily="34" charset="0"/>
                <a:ea typeface="Times New Roman" pitchFamily="18" charset="0"/>
                <a:cs typeface="Arial" pitchFamily="34" charset="0"/>
              </a:rPr>
              <a:t>provinsi</a:t>
            </a:r>
            <a:endParaRPr lang="en-US" dirty="0">
              <a:solidFill>
                <a:schemeClr val="bg1"/>
              </a:solidFill>
            </a:endParaRPr>
          </a:p>
        </p:txBody>
      </p:sp>
      <p:sp>
        <p:nvSpPr>
          <p:cNvPr id="23" name="Rectangle 22"/>
          <p:cNvSpPr/>
          <p:nvPr/>
        </p:nvSpPr>
        <p:spPr>
          <a:xfrm>
            <a:off x="8347841" y="2721926"/>
            <a:ext cx="1872208" cy="5728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id-ID" sz="1100" b="1" dirty="0">
                <a:solidFill>
                  <a:schemeClr val="tx1"/>
                </a:solidFill>
                <a:latin typeface="Arial" pitchFamily="34" charset="0"/>
                <a:ea typeface="Times New Roman" pitchFamily="18" charset="0"/>
                <a:cs typeface="Arial" pitchFamily="34" charset="0"/>
              </a:rPr>
              <a:t>Antar kota dan/atau simpul </a:t>
            </a:r>
            <a:r>
              <a:rPr lang="en-US" sz="1100" b="1" dirty="0" err="1">
                <a:solidFill>
                  <a:schemeClr val="tx1"/>
                </a:solidFill>
                <a:latin typeface="Arial" pitchFamily="34" charset="0"/>
                <a:ea typeface="Times New Roman" pitchFamily="18" charset="0"/>
                <a:cs typeface="Arial" pitchFamily="34" charset="0"/>
              </a:rPr>
              <a:t>dalam</a:t>
            </a:r>
            <a:r>
              <a:rPr lang="en-US" sz="1100" b="1" dirty="0">
                <a:solidFill>
                  <a:schemeClr val="tx1"/>
                </a:solidFill>
                <a:latin typeface="Arial" pitchFamily="34" charset="0"/>
                <a:ea typeface="Times New Roman" pitchFamily="18" charset="0"/>
                <a:cs typeface="Arial" pitchFamily="34" charset="0"/>
              </a:rPr>
              <a:t>   </a:t>
            </a:r>
            <a:r>
              <a:rPr lang="en-US" sz="1100" b="1" dirty="0" err="1">
                <a:solidFill>
                  <a:schemeClr val="tx1"/>
                </a:solidFill>
                <a:latin typeface="Arial" pitchFamily="34" charset="0"/>
                <a:ea typeface="Times New Roman" pitchFamily="18" charset="0"/>
                <a:cs typeface="Arial" pitchFamily="34" charset="0"/>
              </a:rPr>
              <a:t>provinsi</a:t>
            </a:r>
            <a:endParaRPr lang="en-US" dirty="0">
              <a:solidFill>
                <a:schemeClr val="tx1"/>
              </a:solidFill>
            </a:endParaRPr>
          </a:p>
        </p:txBody>
      </p:sp>
      <p:sp>
        <p:nvSpPr>
          <p:cNvPr id="24" name="Rectangle 23"/>
          <p:cNvSpPr/>
          <p:nvPr/>
        </p:nvSpPr>
        <p:spPr>
          <a:xfrm>
            <a:off x="8347841" y="3294777"/>
            <a:ext cx="1872208" cy="358855"/>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lvl="0" algn="ctr"/>
            <a:r>
              <a:rPr lang="id-ID" sz="1100" b="1" dirty="0">
                <a:solidFill>
                  <a:schemeClr val="tx1"/>
                </a:solidFill>
                <a:latin typeface="Arial" pitchFamily="34" charset="0"/>
                <a:ea typeface="Times New Roman" pitchFamily="18" charset="0"/>
                <a:cs typeface="Arial" pitchFamily="34" charset="0"/>
              </a:rPr>
              <a:t>Antar kota </a:t>
            </a:r>
            <a:r>
              <a:rPr lang="en-US" sz="1100" b="1" dirty="0" err="1">
                <a:solidFill>
                  <a:schemeClr val="tx1"/>
                </a:solidFill>
                <a:latin typeface="Arial" pitchFamily="34" charset="0"/>
                <a:ea typeface="Times New Roman" pitchFamily="18" charset="0"/>
                <a:cs typeface="Arial" pitchFamily="34" charset="0"/>
              </a:rPr>
              <a:t>kecamatan</a:t>
            </a:r>
            <a:endParaRPr lang="en-US" dirty="0">
              <a:solidFill>
                <a:schemeClr val="tx1"/>
              </a:solidFill>
            </a:endParaRPr>
          </a:p>
        </p:txBody>
      </p:sp>
      <p:cxnSp>
        <p:nvCxnSpPr>
          <p:cNvPr id="40" name="Straight Arrow Connector 39"/>
          <p:cNvCxnSpPr>
            <a:stCxn id="10" idx="2"/>
          </p:cNvCxnSpPr>
          <p:nvPr/>
        </p:nvCxnSpPr>
        <p:spPr>
          <a:xfrm>
            <a:off x="3765999" y="2817904"/>
            <a:ext cx="0" cy="13278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8347841" y="3828576"/>
            <a:ext cx="1872208" cy="43204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a:r>
              <a:rPr lang="en-US" sz="1100" b="1" dirty="0" err="1">
                <a:solidFill>
                  <a:schemeClr val="bg1"/>
                </a:solidFill>
                <a:latin typeface="Arial" pitchFamily="34" charset="0"/>
                <a:ea typeface="Times New Roman" pitchFamily="18" charset="0"/>
                <a:cs typeface="Arial" pitchFamily="34" charset="0"/>
              </a:rPr>
              <a:t>Melebuhi</a:t>
            </a:r>
            <a:r>
              <a:rPr lang="en-US" sz="1100" b="1" dirty="0">
                <a:solidFill>
                  <a:schemeClr val="bg1"/>
                </a:solidFill>
                <a:latin typeface="Arial" pitchFamily="34" charset="0"/>
                <a:ea typeface="Times New Roman" pitchFamily="18" charset="0"/>
                <a:cs typeface="Arial" pitchFamily="34" charset="0"/>
              </a:rPr>
              <a:t> </a:t>
            </a:r>
            <a:r>
              <a:rPr lang="en-US" sz="1100" b="1" dirty="0" err="1">
                <a:solidFill>
                  <a:schemeClr val="bg1"/>
                </a:solidFill>
                <a:latin typeface="Arial" pitchFamily="34" charset="0"/>
                <a:ea typeface="Times New Roman" pitchFamily="18" charset="0"/>
                <a:cs typeface="Arial" pitchFamily="34" charset="0"/>
              </a:rPr>
              <a:t>provinsi</a:t>
            </a:r>
            <a:endParaRPr lang="en-US" dirty="0">
              <a:solidFill>
                <a:schemeClr val="bg1"/>
              </a:solidFill>
            </a:endParaRPr>
          </a:p>
        </p:txBody>
      </p:sp>
      <p:sp>
        <p:nvSpPr>
          <p:cNvPr id="43" name="Rectangle 42"/>
          <p:cNvSpPr/>
          <p:nvPr/>
        </p:nvSpPr>
        <p:spPr>
          <a:xfrm>
            <a:off x="8347841" y="4260624"/>
            <a:ext cx="1872208" cy="4320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en-US" sz="1100" b="1" dirty="0" err="1">
                <a:solidFill>
                  <a:schemeClr val="tx1"/>
                </a:solidFill>
                <a:latin typeface="Arial" pitchFamily="34" charset="0"/>
                <a:ea typeface="Times New Roman" pitchFamily="18" charset="0"/>
                <a:cs typeface="Arial" pitchFamily="34" charset="0"/>
              </a:rPr>
              <a:t>Melebihi</a:t>
            </a:r>
            <a:r>
              <a:rPr lang="en-US" sz="1100" b="1" dirty="0">
                <a:solidFill>
                  <a:schemeClr val="tx1"/>
                </a:solidFill>
                <a:latin typeface="Arial" pitchFamily="34" charset="0"/>
                <a:ea typeface="Times New Roman" pitchFamily="18" charset="0"/>
                <a:cs typeface="Arial" pitchFamily="34" charset="0"/>
              </a:rPr>
              <a:t> </a:t>
            </a:r>
            <a:r>
              <a:rPr lang="en-US" sz="1100" b="1" dirty="0" err="1">
                <a:solidFill>
                  <a:schemeClr val="tx1"/>
                </a:solidFill>
                <a:latin typeface="Arial" pitchFamily="34" charset="0"/>
                <a:ea typeface="Times New Roman" pitchFamily="18" charset="0"/>
                <a:cs typeface="Arial" pitchFamily="34" charset="0"/>
              </a:rPr>
              <a:t>wilayah</a:t>
            </a:r>
            <a:r>
              <a:rPr lang="en-US" sz="1100" b="1" dirty="0">
                <a:solidFill>
                  <a:schemeClr val="tx1"/>
                </a:solidFill>
                <a:latin typeface="Arial" pitchFamily="34" charset="0"/>
                <a:ea typeface="Times New Roman" pitchFamily="18" charset="0"/>
                <a:cs typeface="Arial" pitchFamily="34" charset="0"/>
              </a:rPr>
              <a:t> </a:t>
            </a:r>
            <a:r>
              <a:rPr lang="en-US" sz="1100" b="1" dirty="0" err="1">
                <a:solidFill>
                  <a:schemeClr val="tx1"/>
                </a:solidFill>
                <a:latin typeface="Arial" pitchFamily="34" charset="0"/>
                <a:ea typeface="Times New Roman" pitchFamily="18" charset="0"/>
                <a:cs typeface="Arial" pitchFamily="34" charset="0"/>
              </a:rPr>
              <a:t>kota</a:t>
            </a:r>
            <a:r>
              <a:rPr lang="en-US" sz="1100" b="1" dirty="0">
                <a:solidFill>
                  <a:schemeClr val="tx1"/>
                </a:solidFill>
                <a:latin typeface="Arial" pitchFamily="34" charset="0"/>
                <a:ea typeface="Times New Roman" pitchFamily="18" charset="0"/>
                <a:cs typeface="Arial" pitchFamily="34" charset="0"/>
              </a:rPr>
              <a:t> </a:t>
            </a:r>
            <a:r>
              <a:rPr lang="en-US" sz="1100" b="1" dirty="0" err="1">
                <a:solidFill>
                  <a:schemeClr val="tx1"/>
                </a:solidFill>
                <a:latin typeface="Arial" pitchFamily="34" charset="0"/>
                <a:ea typeface="Times New Roman" pitchFamily="18" charset="0"/>
                <a:cs typeface="Arial" pitchFamily="34" charset="0"/>
              </a:rPr>
              <a:t>dalam</a:t>
            </a:r>
            <a:r>
              <a:rPr lang="en-US" sz="1100" b="1" dirty="0">
                <a:solidFill>
                  <a:schemeClr val="tx1"/>
                </a:solidFill>
                <a:latin typeface="Arial" pitchFamily="34" charset="0"/>
                <a:ea typeface="Times New Roman" pitchFamily="18" charset="0"/>
                <a:cs typeface="Arial" pitchFamily="34" charset="0"/>
              </a:rPr>
              <a:t> 1 </a:t>
            </a:r>
            <a:r>
              <a:rPr lang="en-US" sz="1100" b="1" dirty="0" err="1">
                <a:solidFill>
                  <a:schemeClr val="tx1"/>
                </a:solidFill>
                <a:latin typeface="Arial" pitchFamily="34" charset="0"/>
                <a:ea typeface="Times New Roman" pitchFamily="18" charset="0"/>
                <a:cs typeface="Arial" pitchFamily="34" charset="0"/>
              </a:rPr>
              <a:t>provinsi</a:t>
            </a:r>
            <a:endParaRPr lang="en-US" dirty="0">
              <a:solidFill>
                <a:schemeClr val="tx1"/>
              </a:solidFill>
            </a:endParaRPr>
          </a:p>
        </p:txBody>
      </p:sp>
      <p:sp>
        <p:nvSpPr>
          <p:cNvPr id="44" name="Rectangle 43"/>
          <p:cNvSpPr/>
          <p:nvPr/>
        </p:nvSpPr>
        <p:spPr>
          <a:xfrm>
            <a:off x="8347841" y="4695708"/>
            <a:ext cx="1872208"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US" sz="1100" b="1" dirty="0" err="1">
                <a:solidFill>
                  <a:schemeClr val="tx1"/>
                </a:solidFill>
                <a:latin typeface="Arial" pitchFamily="34" charset="0"/>
                <a:ea typeface="Times New Roman" pitchFamily="18" charset="0"/>
                <a:cs typeface="Arial" pitchFamily="34" charset="0"/>
              </a:rPr>
              <a:t>Dalam</a:t>
            </a:r>
            <a:r>
              <a:rPr lang="en-US" sz="1100" b="1" dirty="0">
                <a:solidFill>
                  <a:schemeClr val="tx1"/>
                </a:solidFill>
                <a:latin typeface="Arial" pitchFamily="34" charset="0"/>
                <a:ea typeface="Times New Roman" pitchFamily="18" charset="0"/>
                <a:cs typeface="Arial" pitchFamily="34" charset="0"/>
              </a:rPr>
              <a:t>  </a:t>
            </a:r>
            <a:r>
              <a:rPr lang="en-US" sz="1100" b="1" dirty="0" err="1">
                <a:solidFill>
                  <a:schemeClr val="tx1"/>
                </a:solidFill>
                <a:latin typeface="Arial" pitchFamily="34" charset="0"/>
                <a:ea typeface="Times New Roman" pitchFamily="18" charset="0"/>
                <a:cs typeface="Arial" pitchFamily="34" charset="0"/>
              </a:rPr>
              <a:t>wilayah</a:t>
            </a:r>
            <a:r>
              <a:rPr lang="en-US" sz="1100" b="1" dirty="0">
                <a:solidFill>
                  <a:schemeClr val="tx1"/>
                </a:solidFill>
                <a:latin typeface="Arial" pitchFamily="34" charset="0"/>
                <a:ea typeface="Times New Roman" pitchFamily="18" charset="0"/>
                <a:cs typeface="Arial" pitchFamily="34" charset="0"/>
              </a:rPr>
              <a:t> </a:t>
            </a:r>
            <a:r>
              <a:rPr lang="en-US" sz="1100" b="1" dirty="0" err="1">
                <a:solidFill>
                  <a:schemeClr val="tx1"/>
                </a:solidFill>
                <a:latin typeface="Arial" pitchFamily="34" charset="0"/>
                <a:ea typeface="Times New Roman" pitchFamily="18" charset="0"/>
                <a:cs typeface="Arial" pitchFamily="34" charset="0"/>
              </a:rPr>
              <a:t>kota</a:t>
            </a:r>
            <a:endParaRPr lang="en-US" dirty="0">
              <a:solidFill>
                <a:schemeClr val="tx1"/>
              </a:solidFill>
            </a:endParaRPr>
          </a:p>
        </p:txBody>
      </p:sp>
      <p:sp>
        <p:nvSpPr>
          <p:cNvPr id="45" name="Rectangle 44"/>
          <p:cNvSpPr/>
          <p:nvPr/>
        </p:nvSpPr>
        <p:spPr>
          <a:xfrm>
            <a:off x="8347841" y="5646196"/>
            <a:ext cx="1872208" cy="43204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lvl="0" algn="ctr"/>
            <a:r>
              <a:rPr lang="en-US" sz="1000" b="1" dirty="0" err="1">
                <a:solidFill>
                  <a:schemeClr val="tx1"/>
                </a:solidFill>
                <a:latin typeface="Arial" pitchFamily="34" charset="0"/>
                <a:ea typeface="Times New Roman" pitchFamily="18" charset="0"/>
                <a:cs typeface="Arial" pitchFamily="34" charset="0"/>
              </a:rPr>
              <a:t>Dalam</a:t>
            </a:r>
            <a:r>
              <a:rPr lang="en-US" sz="1000" b="1" dirty="0">
                <a:solidFill>
                  <a:schemeClr val="tx1"/>
                </a:solidFill>
                <a:latin typeface="Arial" pitchFamily="34" charset="0"/>
                <a:ea typeface="Times New Roman" pitchFamily="18" charset="0"/>
                <a:cs typeface="Arial" pitchFamily="34" charset="0"/>
              </a:rPr>
              <a:t> </a:t>
            </a:r>
            <a:r>
              <a:rPr lang="en-US" sz="1000" b="1" dirty="0" err="1">
                <a:solidFill>
                  <a:schemeClr val="tx1"/>
                </a:solidFill>
                <a:latin typeface="Arial" pitchFamily="34" charset="0"/>
                <a:ea typeface="Times New Roman" pitchFamily="18" charset="0"/>
                <a:cs typeface="Arial" pitchFamily="34" charset="0"/>
              </a:rPr>
              <a:t>wilayah</a:t>
            </a:r>
            <a:r>
              <a:rPr lang="en-US" sz="1000" b="1" dirty="0">
                <a:solidFill>
                  <a:schemeClr val="tx1"/>
                </a:solidFill>
                <a:latin typeface="Arial" pitchFamily="34" charset="0"/>
                <a:ea typeface="Times New Roman" pitchFamily="18" charset="0"/>
                <a:cs typeface="Arial" pitchFamily="34" charset="0"/>
              </a:rPr>
              <a:t> </a:t>
            </a:r>
            <a:r>
              <a:rPr lang="en-US" sz="1000" b="1" dirty="0" err="1">
                <a:solidFill>
                  <a:schemeClr val="tx1"/>
                </a:solidFill>
                <a:latin typeface="Arial" pitchFamily="34" charset="0"/>
                <a:ea typeface="Times New Roman" pitchFamily="18" charset="0"/>
                <a:cs typeface="Arial" pitchFamily="34" charset="0"/>
              </a:rPr>
              <a:t>kabupaten</a:t>
            </a:r>
            <a:endParaRPr lang="en-US" sz="1000" dirty="0">
              <a:solidFill>
                <a:schemeClr val="tx1"/>
              </a:solidFill>
            </a:endParaRPr>
          </a:p>
        </p:txBody>
      </p:sp>
      <p:sp>
        <p:nvSpPr>
          <p:cNvPr id="46" name="Rectangle 45"/>
          <p:cNvSpPr/>
          <p:nvPr/>
        </p:nvSpPr>
        <p:spPr>
          <a:xfrm>
            <a:off x="8347841" y="6079358"/>
            <a:ext cx="1872208" cy="4320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en-US" sz="1000" b="1" dirty="0" err="1">
                <a:solidFill>
                  <a:schemeClr val="tx1"/>
                </a:solidFill>
                <a:latin typeface="Arial" pitchFamily="34" charset="0"/>
                <a:ea typeface="Times New Roman" pitchFamily="18" charset="0"/>
                <a:cs typeface="Arial" pitchFamily="34" charset="0"/>
              </a:rPr>
              <a:t>Melebihi</a:t>
            </a:r>
            <a:r>
              <a:rPr lang="en-US" sz="1000" b="1" dirty="0">
                <a:solidFill>
                  <a:schemeClr val="tx1"/>
                </a:solidFill>
                <a:latin typeface="Arial" pitchFamily="34" charset="0"/>
                <a:ea typeface="Times New Roman" pitchFamily="18" charset="0"/>
                <a:cs typeface="Arial" pitchFamily="34" charset="0"/>
              </a:rPr>
              <a:t> </a:t>
            </a:r>
            <a:r>
              <a:rPr lang="en-US" sz="1000" b="1" dirty="0" err="1">
                <a:solidFill>
                  <a:schemeClr val="tx1"/>
                </a:solidFill>
                <a:latin typeface="Arial" pitchFamily="34" charset="0"/>
                <a:ea typeface="Times New Roman" pitchFamily="18" charset="0"/>
                <a:cs typeface="Arial" pitchFamily="34" charset="0"/>
              </a:rPr>
              <a:t>wilayah</a:t>
            </a:r>
            <a:r>
              <a:rPr lang="en-US" sz="1000" b="1" dirty="0">
                <a:solidFill>
                  <a:schemeClr val="tx1"/>
                </a:solidFill>
                <a:latin typeface="Arial" pitchFamily="34" charset="0"/>
                <a:ea typeface="Times New Roman" pitchFamily="18" charset="0"/>
                <a:cs typeface="Arial" pitchFamily="34" charset="0"/>
              </a:rPr>
              <a:t> </a:t>
            </a:r>
            <a:r>
              <a:rPr lang="en-US" sz="1000" b="1" dirty="0" err="1">
                <a:solidFill>
                  <a:schemeClr val="tx1"/>
                </a:solidFill>
                <a:latin typeface="Arial" pitchFamily="34" charset="0"/>
                <a:ea typeface="Times New Roman" pitchFamily="18" charset="0"/>
                <a:cs typeface="Arial" pitchFamily="34" charset="0"/>
              </a:rPr>
              <a:t>kabupaten</a:t>
            </a:r>
            <a:r>
              <a:rPr lang="en-US" sz="1000" b="1" dirty="0">
                <a:solidFill>
                  <a:schemeClr val="tx1"/>
                </a:solidFill>
                <a:latin typeface="Arial" pitchFamily="34" charset="0"/>
                <a:ea typeface="Times New Roman" pitchFamily="18" charset="0"/>
                <a:cs typeface="Arial" pitchFamily="34" charset="0"/>
              </a:rPr>
              <a:t> </a:t>
            </a:r>
            <a:r>
              <a:rPr lang="en-US" sz="1000" b="1" dirty="0" err="1">
                <a:solidFill>
                  <a:schemeClr val="tx1"/>
                </a:solidFill>
                <a:latin typeface="Arial" pitchFamily="34" charset="0"/>
                <a:ea typeface="Times New Roman" pitchFamily="18" charset="0"/>
                <a:cs typeface="Arial" pitchFamily="34" charset="0"/>
              </a:rPr>
              <a:t>dalam</a:t>
            </a:r>
            <a:r>
              <a:rPr lang="en-US" sz="1000" b="1" dirty="0">
                <a:solidFill>
                  <a:schemeClr val="tx1"/>
                </a:solidFill>
                <a:latin typeface="Arial" pitchFamily="34" charset="0"/>
                <a:ea typeface="Times New Roman" pitchFamily="18" charset="0"/>
                <a:cs typeface="Arial" pitchFamily="34" charset="0"/>
              </a:rPr>
              <a:t> 1 </a:t>
            </a:r>
            <a:r>
              <a:rPr lang="en-US" sz="1000" b="1" dirty="0" err="1">
                <a:solidFill>
                  <a:schemeClr val="tx1"/>
                </a:solidFill>
                <a:latin typeface="Arial" pitchFamily="34" charset="0"/>
                <a:ea typeface="Times New Roman" pitchFamily="18" charset="0"/>
                <a:cs typeface="Arial" pitchFamily="34" charset="0"/>
              </a:rPr>
              <a:t>provinsi</a:t>
            </a:r>
            <a:endParaRPr lang="en-US" sz="1000" dirty="0">
              <a:solidFill>
                <a:schemeClr val="tx1"/>
              </a:solidFill>
            </a:endParaRPr>
          </a:p>
        </p:txBody>
      </p:sp>
      <p:sp>
        <p:nvSpPr>
          <p:cNvPr id="50" name="Right Arrow 49"/>
          <p:cNvSpPr/>
          <p:nvPr/>
        </p:nvSpPr>
        <p:spPr>
          <a:xfrm>
            <a:off x="7867825" y="1930852"/>
            <a:ext cx="412010" cy="3057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p:cNvSpPr/>
          <p:nvPr/>
        </p:nvSpPr>
        <p:spPr>
          <a:xfrm>
            <a:off x="7935831" y="5862221"/>
            <a:ext cx="412010" cy="3057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a:off x="7920171" y="4260625"/>
            <a:ext cx="412010" cy="3057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CE7E1296-C600-4BD7-BE99-692AEBB9ABB9}"/>
              </a:ext>
            </a:extLst>
          </p:cNvPr>
          <p:cNvSpPr>
            <a:spLocks noGrp="1"/>
          </p:cNvSpPr>
          <p:nvPr>
            <p:ph type="dt" sz="half" idx="10"/>
          </p:nvPr>
        </p:nvSpPr>
        <p:spPr/>
        <p:txBody>
          <a:bodyPr/>
          <a:lstStyle/>
          <a:p>
            <a:fld id="{20A57708-B214-451C-B548-AD0151538184}" type="datetime1">
              <a:rPr lang="en-US" smtClean="0"/>
              <a:t>11/14/2022</a:t>
            </a:fld>
            <a:endParaRPr lang="en-US" dirty="0"/>
          </a:p>
        </p:txBody>
      </p:sp>
      <p:sp>
        <p:nvSpPr>
          <p:cNvPr id="3" name="Slide Number Placeholder 2">
            <a:extLst>
              <a:ext uri="{FF2B5EF4-FFF2-40B4-BE49-F238E27FC236}">
                <a16:creationId xmlns:a16="http://schemas.microsoft.com/office/drawing/2014/main" id="{27585D3A-2D73-49B5-86E8-57202209F545}"/>
              </a:ext>
            </a:extLst>
          </p:cNvPr>
          <p:cNvSpPr>
            <a:spLocks noGrp="1"/>
          </p:cNvSpPr>
          <p:nvPr>
            <p:ph type="sldNum" sz="quarter" idx="12"/>
          </p:nvPr>
        </p:nvSpPr>
        <p:spPr/>
        <p:txBody>
          <a:bodyPr/>
          <a:lstStyle/>
          <a:p>
            <a:fld id="{3A98EE3D-8CD1-4C3F-BD1C-C98C9596463C}" type="slidenum">
              <a:rPr lang="en-US" smtClean="0"/>
              <a:t>80</a:t>
            </a:fld>
            <a:endParaRPr lang="en-US" dirty="0"/>
          </a:p>
        </p:txBody>
      </p:sp>
    </p:spTree>
    <p:extLst>
      <p:ext uri="{BB962C8B-B14F-4D97-AF65-F5344CB8AC3E}">
        <p14:creationId xmlns:p14="http://schemas.microsoft.com/office/powerpoint/2010/main" val="39371877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796232" y="4079348"/>
            <a:ext cx="2232248" cy="648072"/>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b="1" dirty="0" err="1"/>
              <a:t>Transportasi</a:t>
            </a:r>
            <a:r>
              <a:rPr lang="en-US" b="1" dirty="0"/>
              <a:t> </a:t>
            </a:r>
            <a:endParaRPr lang="en-US" dirty="0"/>
          </a:p>
        </p:txBody>
      </p:sp>
      <p:sp>
        <p:nvSpPr>
          <p:cNvPr id="10" name="Rounded Rectangle 9"/>
          <p:cNvSpPr/>
          <p:nvPr/>
        </p:nvSpPr>
        <p:spPr>
          <a:xfrm>
            <a:off x="2716243" y="2103464"/>
            <a:ext cx="2232248" cy="64807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err="1"/>
              <a:t>tataran</a:t>
            </a:r>
            <a:endParaRPr lang="en-US" dirty="0"/>
          </a:p>
        </p:txBody>
      </p:sp>
      <p:cxnSp>
        <p:nvCxnSpPr>
          <p:cNvPr id="4" name="Straight Arrow Connector 3"/>
          <p:cNvCxnSpPr>
            <a:stCxn id="8" idx="3"/>
          </p:cNvCxnSpPr>
          <p:nvPr/>
        </p:nvCxnSpPr>
        <p:spPr>
          <a:xfrm flipV="1">
            <a:off x="5028481" y="2103464"/>
            <a:ext cx="1010411" cy="22999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8" idx="3"/>
            <a:endCxn id="29" idx="1"/>
          </p:cNvCxnSpPr>
          <p:nvPr/>
        </p:nvCxnSpPr>
        <p:spPr>
          <a:xfrm flipV="1">
            <a:off x="5028480" y="4048314"/>
            <a:ext cx="1040432" cy="35507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8" idx="3"/>
          </p:cNvCxnSpPr>
          <p:nvPr/>
        </p:nvCxnSpPr>
        <p:spPr>
          <a:xfrm>
            <a:off x="5028480" y="4403384"/>
            <a:ext cx="1040432" cy="22901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414209" y="783349"/>
            <a:ext cx="1872208" cy="43204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a:r>
              <a:rPr lang="id-ID" sz="1100" b="1" dirty="0">
                <a:solidFill>
                  <a:schemeClr val="bg1"/>
                </a:solidFill>
                <a:latin typeface="Arial" pitchFamily="34" charset="0"/>
                <a:ea typeface="Times New Roman" pitchFamily="18" charset="0"/>
                <a:cs typeface="Arial" pitchFamily="34" charset="0"/>
              </a:rPr>
              <a:t>Antar kota dan/atau simpul antar negara</a:t>
            </a:r>
            <a:endParaRPr lang="en-US" dirty="0">
              <a:solidFill>
                <a:schemeClr val="bg1"/>
              </a:solidFill>
            </a:endParaRPr>
          </a:p>
        </p:txBody>
      </p:sp>
      <p:sp>
        <p:nvSpPr>
          <p:cNvPr id="20" name="Rectangle 19"/>
          <p:cNvSpPr/>
          <p:nvPr/>
        </p:nvSpPr>
        <p:spPr>
          <a:xfrm>
            <a:off x="8414209" y="1216411"/>
            <a:ext cx="1872208" cy="43204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a:r>
              <a:rPr lang="id-ID" sz="1100" b="1" dirty="0">
                <a:solidFill>
                  <a:schemeClr val="bg1"/>
                </a:solidFill>
                <a:latin typeface="Arial" pitchFamily="34" charset="0"/>
                <a:ea typeface="Times New Roman" pitchFamily="18" charset="0"/>
                <a:cs typeface="Arial" pitchFamily="34" charset="0"/>
              </a:rPr>
              <a:t>Antar kota dan/atau simpul antar </a:t>
            </a:r>
            <a:r>
              <a:rPr lang="en-US" sz="1100" b="1" dirty="0" err="1">
                <a:solidFill>
                  <a:schemeClr val="bg1"/>
                </a:solidFill>
                <a:latin typeface="Arial" pitchFamily="34" charset="0"/>
                <a:ea typeface="Times New Roman" pitchFamily="18" charset="0"/>
                <a:cs typeface="Arial" pitchFamily="34" charset="0"/>
              </a:rPr>
              <a:t>pulau</a:t>
            </a:r>
            <a:endParaRPr lang="en-US" dirty="0">
              <a:solidFill>
                <a:schemeClr val="bg1"/>
              </a:solidFill>
            </a:endParaRPr>
          </a:p>
        </p:txBody>
      </p:sp>
      <p:sp>
        <p:nvSpPr>
          <p:cNvPr id="21" name="Rectangle 20"/>
          <p:cNvSpPr/>
          <p:nvPr/>
        </p:nvSpPr>
        <p:spPr>
          <a:xfrm>
            <a:off x="8414209" y="1648459"/>
            <a:ext cx="1872208" cy="43204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a:r>
              <a:rPr lang="id-ID" sz="1100" b="1" dirty="0">
                <a:solidFill>
                  <a:schemeClr val="bg1"/>
                </a:solidFill>
                <a:latin typeface="Arial" pitchFamily="34" charset="0"/>
                <a:ea typeface="Times New Roman" pitchFamily="18" charset="0"/>
                <a:cs typeface="Arial" pitchFamily="34" charset="0"/>
              </a:rPr>
              <a:t>Antar kota dan/atau simpul </a:t>
            </a:r>
            <a:r>
              <a:rPr lang="en-US" sz="1100" b="1" dirty="0" err="1">
                <a:solidFill>
                  <a:schemeClr val="bg1"/>
                </a:solidFill>
                <a:latin typeface="Arial" pitchFamily="34" charset="0"/>
                <a:ea typeface="Times New Roman" pitchFamily="18" charset="0"/>
                <a:cs typeface="Arial" pitchFamily="34" charset="0"/>
              </a:rPr>
              <a:t>dalam</a:t>
            </a:r>
            <a:r>
              <a:rPr lang="en-US" sz="1100" b="1" dirty="0">
                <a:solidFill>
                  <a:schemeClr val="bg1"/>
                </a:solidFill>
                <a:latin typeface="Arial" pitchFamily="34" charset="0"/>
                <a:ea typeface="Times New Roman" pitchFamily="18" charset="0"/>
                <a:cs typeface="Arial" pitchFamily="34" charset="0"/>
              </a:rPr>
              <a:t> </a:t>
            </a:r>
            <a:r>
              <a:rPr lang="en-US" sz="1100" b="1" dirty="0" err="1">
                <a:solidFill>
                  <a:schemeClr val="bg1"/>
                </a:solidFill>
                <a:latin typeface="Arial" pitchFamily="34" charset="0"/>
                <a:ea typeface="Times New Roman" pitchFamily="18" charset="0"/>
                <a:cs typeface="Arial" pitchFamily="34" charset="0"/>
              </a:rPr>
              <a:t>pulau</a:t>
            </a:r>
            <a:endParaRPr lang="en-US" dirty="0">
              <a:solidFill>
                <a:schemeClr val="bg1"/>
              </a:solidFill>
            </a:endParaRPr>
          </a:p>
        </p:txBody>
      </p:sp>
      <p:sp>
        <p:nvSpPr>
          <p:cNvPr id="22" name="Rectangle 21"/>
          <p:cNvSpPr/>
          <p:nvPr/>
        </p:nvSpPr>
        <p:spPr>
          <a:xfrm>
            <a:off x="8414209" y="2080507"/>
            <a:ext cx="1872208" cy="572851"/>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a:r>
              <a:rPr lang="id-ID" sz="1100" b="1" dirty="0">
                <a:solidFill>
                  <a:schemeClr val="bg1"/>
                </a:solidFill>
                <a:latin typeface="Arial" pitchFamily="34" charset="0"/>
                <a:ea typeface="Times New Roman" pitchFamily="18" charset="0"/>
                <a:cs typeface="Arial" pitchFamily="34" charset="0"/>
              </a:rPr>
              <a:t>Antar kota dan/atau simpul </a:t>
            </a:r>
            <a:r>
              <a:rPr lang="en-US" sz="1100" b="1" dirty="0" err="1">
                <a:solidFill>
                  <a:schemeClr val="bg1"/>
                </a:solidFill>
                <a:latin typeface="Arial" pitchFamily="34" charset="0"/>
                <a:ea typeface="Times New Roman" pitchFamily="18" charset="0"/>
                <a:cs typeface="Arial" pitchFamily="34" charset="0"/>
              </a:rPr>
              <a:t>dalam</a:t>
            </a:r>
            <a:r>
              <a:rPr lang="en-US" sz="1100" b="1" dirty="0">
                <a:solidFill>
                  <a:schemeClr val="bg1"/>
                </a:solidFill>
                <a:latin typeface="Arial" pitchFamily="34" charset="0"/>
                <a:ea typeface="Times New Roman" pitchFamily="18" charset="0"/>
                <a:cs typeface="Arial" pitchFamily="34" charset="0"/>
              </a:rPr>
              <a:t> </a:t>
            </a:r>
            <a:r>
              <a:rPr lang="en-US" sz="1100" b="1" dirty="0" err="1">
                <a:solidFill>
                  <a:schemeClr val="bg1"/>
                </a:solidFill>
                <a:latin typeface="Arial" pitchFamily="34" charset="0"/>
                <a:ea typeface="Times New Roman" pitchFamily="18" charset="0"/>
                <a:cs typeface="Arial" pitchFamily="34" charset="0"/>
              </a:rPr>
              <a:t>pulau</a:t>
            </a:r>
            <a:r>
              <a:rPr lang="en-US" sz="1100" b="1" dirty="0">
                <a:solidFill>
                  <a:schemeClr val="bg1"/>
                </a:solidFill>
                <a:latin typeface="Arial" pitchFamily="34" charset="0"/>
                <a:ea typeface="Times New Roman" pitchFamily="18" charset="0"/>
                <a:cs typeface="Arial" pitchFamily="34" charset="0"/>
              </a:rPr>
              <a:t> </a:t>
            </a:r>
            <a:r>
              <a:rPr lang="en-US" sz="1100" b="1" dirty="0" err="1">
                <a:solidFill>
                  <a:schemeClr val="bg1"/>
                </a:solidFill>
                <a:latin typeface="Arial" pitchFamily="34" charset="0"/>
                <a:ea typeface="Times New Roman" pitchFamily="18" charset="0"/>
                <a:cs typeface="Arial" pitchFamily="34" charset="0"/>
              </a:rPr>
              <a:t>melebihi</a:t>
            </a:r>
            <a:r>
              <a:rPr lang="en-US" sz="1100" b="1" dirty="0">
                <a:solidFill>
                  <a:schemeClr val="bg1"/>
                </a:solidFill>
                <a:latin typeface="Arial" pitchFamily="34" charset="0"/>
                <a:ea typeface="Times New Roman" pitchFamily="18" charset="0"/>
                <a:cs typeface="Arial" pitchFamily="34" charset="0"/>
              </a:rPr>
              <a:t> 1 </a:t>
            </a:r>
            <a:r>
              <a:rPr lang="en-US" sz="1100" b="1" dirty="0" err="1">
                <a:solidFill>
                  <a:schemeClr val="bg1"/>
                </a:solidFill>
                <a:latin typeface="Arial" pitchFamily="34" charset="0"/>
                <a:ea typeface="Times New Roman" pitchFamily="18" charset="0"/>
                <a:cs typeface="Arial" pitchFamily="34" charset="0"/>
              </a:rPr>
              <a:t>provinsi</a:t>
            </a:r>
            <a:endParaRPr lang="en-US" dirty="0">
              <a:solidFill>
                <a:schemeClr val="bg1"/>
              </a:solidFill>
            </a:endParaRPr>
          </a:p>
        </p:txBody>
      </p:sp>
      <p:sp>
        <p:nvSpPr>
          <p:cNvPr id="23" name="Rectangle 22"/>
          <p:cNvSpPr/>
          <p:nvPr/>
        </p:nvSpPr>
        <p:spPr>
          <a:xfrm>
            <a:off x="8403865" y="3253425"/>
            <a:ext cx="1872208" cy="5728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id-ID" sz="1100" b="1" dirty="0">
                <a:solidFill>
                  <a:schemeClr val="tx1"/>
                </a:solidFill>
                <a:latin typeface="Arial" pitchFamily="34" charset="0"/>
                <a:ea typeface="Times New Roman" pitchFamily="18" charset="0"/>
                <a:cs typeface="Arial" pitchFamily="34" charset="0"/>
              </a:rPr>
              <a:t>Antar kota dan/atau simpul </a:t>
            </a:r>
            <a:r>
              <a:rPr lang="en-US" sz="1100" b="1" dirty="0" err="1">
                <a:solidFill>
                  <a:schemeClr val="tx1"/>
                </a:solidFill>
                <a:latin typeface="Arial" pitchFamily="34" charset="0"/>
                <a:ea typeface="Times New Roman" pitchFamily="18" charset="0"/>
                <a:cs typeface="Arial" pitchFamily="34" charset="0"/>
              </a:rPr>
              <a:t>dalam</a:t>
            </a:r>
            <a:r>
              <a:rPr lang="en-US" sz="1100" b="1" dirty="0">
                <a:solidFill>
                  <a:schemeClr val="tx1"/>
                </a:solidFill>
                <a:latin typeface="Arial" pitchFamily="34" charset="0"/>
                <a:ea typeface="Times New Roman" pitchFamily="18" charset="0"/>
                <a:cs typeface="Arial" pitchFamily="34" charset="0"/>
              </a:rPr>
              <a:t>   </a:t>
            </a:r>
            <a:r>
              <a:rPr lang="en-US" sz="1100" b="1" dirty="0" err="1">
                <a:solidFill>
                  <a:schemeClr val="tx1"/>
                </a:solidFill>
                <a:latin typeface="Arial" pitchFamily="34" charset="0"/>
                <a:ea typeface="Times New Roman" pitchFamily="18" charset="0"/>
                <a:cs typeface="Arial" pitchFamily="34" charset="0"/>
              </a:rPr>
              <a:t>provinsi</a:t>
            </a:r>
            <a:endParaRPr lang="en-US" dirty="0">
              <a:solidFill>
                <a:schemeClr val="tx1"/>
              </a:solidFill>
            </a:endParaRPr>
          </a:p>
        </p:txBody>
      </p:sp>
      <p:sp>
        <p:nvSpPr>
          <p:cNvPr id="24" name="Rectangle 23"/>
          <p:cNvSpPr/>
          <p:nvPr/>
        </p:nvSpPr>
        <p:spPr>
          <a:xfrm>
            <a:off x="8437468" y="5047926"/>
            <a:ext cx="1872208" cy="358855"/>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lvl="0" algn="ctr"/>
            <a:r>
              <a:rPr lang="id-ID" sz="1100" b="1" dirty="0">
                <a:solidFill>
                  <a:schemeClr val="tx1"/>
                </a:solidFill>
                <a:latin typeface="Arial" pitchFamily="34" charset="0"/>
                <a:ea typeface="Times New Roman" pitchFamily="18" charset="0"/>
                <a:cs typeface="Arial" pitchFamily="34" charset="0"/>
              </a:rPr>
              <a:t>Antar kota </a:t>
            </a:r>
            <a:r>
              <a:rPr lang="en-US" sz="1100" b="1" dirty="0" err="1">
                <a:solidFill>
                  <a:schemeClr val="tx1"/>
                </a:solidFill>
                <a:latin typeface="Arial" pitchFamily="34" charset="0"/>
                <a:ea typeface="Times New Roman" pitchFamily="18" charset="0"/>
                <a:cs typeface="Arial" pitchFamily="34" charset="0"/>
              </a:rPr>
              <a:t>kecamatan</a:t>
            </a:r>
            <a:endParaRPr lang="en-US" dirty="0">
              <a:solidFill>
                <a:schemeClr val="tx1"/>
              </a:solidFill>
            </a:endParaRPr>
          </a:p>
        </p:txBody>
      </p:sp>
      <p:cxnSp>
        <p:nvCxnSpPr>
          <p:cNvPr id="40" name="Straight Arrow Connector 39"/>
          <p:cNvCxnSpPr>
            <a:stCxn id="10" idx="2"/>
          </p:cNvCxnSpPr>
          <p:nvPr/>
        </p:nvCxnSpPr>
        <p:spPr>
          <a:xfrm>
            <a:off x="3832367" y="2751536"/>
            <a:ext cx="0" cy="13278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8403865" y="2653357"/>
            <a:ext cx="1872208" cy="43204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a:r>
              <a:rPr lang="en-US" sz="1100" b="1" dirty="0" err="1">
                <a:solidFill>
                  <a:schemeClr val="bg1"/>
                </a:solidFill>
                <a:latin typeface="Arial" pitchFamily="34" charset="0"/>
                <a:ea typeface="Times New Roman" pitchFamily="18" charset="0"/>
                <a:cs typeface="Arial" pitchFamily="34" charset="0"/>
              </a:rPr>
              <a:t>Perkotaan</a:t>
            </a:r>
            <a:r>
              <a:rPr lang="en-US" sz="1100" b="1" dirty="0">
                <a:solidFill>
                  <a:schemeClr val="bg1"/>
                </a:solidFill>
                <a:latin typeface="Arial" pitchFamily="34" charset="0"/>
                <a:ea typeface="Times New Roman" pitchFamily="18" charset="0"/>
                <a:cs typeface="Arial" pitchFamily="34" charset="0"/>
              </a:rPr>
              <a:t> </a:t>
            </a:r>
            <a:r>
              <a:rPr lang="en-US" sz="1100" b="1" dirty="0" err="1">
                <a:solidFill>
                  <a:schemeClr val="bg1"/>
                </a:solidFill>
                <a:latin typeface="Arial" pitchFamily="34" charset="0"/>
                <a:ea typeface="Times New Roman" pitchFamily="18" charset="0"/>
                <a:cs typeface="Arial" pitchFamily="34" charset="0"/>
              </a:rPr>
              <a:t>Melebuhi</a:t>
            </a:r>
            <a:r>
              <a:rPr lang="en-US" sz="1100" b="1" dirty="0">
                <a:solidFill>
                  <a:schemeClr val="bg1"/>
                </a:solidFill>
                <a:latin typeface="Arial" pitchFamily="34" charset="0"/>
                <a:ea typeface="Times New Roman" pitchFamily="18" charset="0"/>
                <a:cs typeface="Arial" pitchFamily="34" charset="0"/>
              </a:rPr>
              <a:t> </a:t>
            </a:r>
            <a:r>
              <a:rPr lang="en-US" sz="1100" b="1" dirty="0" err="1">
                <a:solidFill>
                  <a:schemeClr val="bg1"/>
                </a:solidFill>
                <a:latin typeface="Arial" pitchFamily="34" charset="0"/>
                <a:ea typeface="Times New Roman" pitchFamily="18" charset="0"/>
                <a:cs typeface="Arial" pitchFamily="34" charset="0"/>
              </a:rPr>
              <a:t>provinsi</a:t>
            </a:r>
            <a:endParaRPr lang="en-US" dirty="0">
              <a:solidFill>
                <a:schemeClr val="bg1"/>
              </a:solidFill>
            </a:endParaRPr>
          </a:p>
        </p:txBody>
      </p:sp>
      <p:sp>
        <p:nvSpPr>
          <p:cNvPr id="43" name="Rectangle 42"/>
          <p:cNvSpPr/>
          <p:nvPr/>
        </p:nvSpPr>
        <p:spPr>
          <a:xfrm>
            <a:off x="8400824" y="3854456"/>
            <a:ext cx="1872208" cy="57799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en-US" sz="1100" b="1" dirty="0" err="1">
                <a:solidFill>
                  <a:schemeClr val="tx1"/>
                </a:solidFill>
                <a:latin typeface="Arial" pitchFamily="34" charset="0"/>
                <a:ea typeface="Times New Roman" pitchFamily="18" charset="0"/>
                <a:cs typeface="Arial" pitchFamily="34" charset="0"/>
              </a:rPr>
              <a:t>PerkotaanMelebihi</a:t>
            </a:r>
            <a:r>
              <a:rPr lang="en-US" sz="1100" b="1" dirty="0">
                <a:solidFill>
                  <a:schemeClr val="tx1"/>
                </a:solidFill>
                <a:latin typeface="Arial" pitchFamily="34" charset="0"/>
                <a:ea typeface="Times New Roman" pitchFamily="18" charset="0"/>
                <a:cs typeface="Arial" pitchFamily="34" charset="0"/>
              </a:rPr>
              <a:t> </a:t>
            </a:r>
            <a:r>
              <a:rPr lang="en-US" sz="1100" b="1" dirty="0" err="1">
                <a:solidFill>
                  <a:schemeClr val="tx1"/>
                </a:solidFill>
                <a:latin typeface="Arial" pitchFamily="34" charset="0"/>
                <a:ea typeface="Times New Roman" pitchFamily="18" charset="0"/>
                <a:cs typeface="Arial" pitchFamily="34" charset="0"/>
              </a:rPr>
              <a:t>wilayah</a:t>
            </a:r>
            <a:r>
              <a:rPr lang="en-US" sz="1100" b="1" dirty="0">
                <a:solidFill>
                  <a:schemeClr val="tx1"/>
                </a:solidFill>
                <a:latin typeface="Arial" pitchFamily="34" charset="0"/>
                <a:ea typeface="Times New Roman" pitchFamily="18" charset="0"/>
                <a:cs typeface="Arial" pitchFamily="34" charset="0"/>
              </a:rPr>
              <a:t> </a:t>
            </a:r>
            <a:r>
              <a:rPr lang="en-US" sz="1100" b="1" dirty="0" err="1">
                <a:solidFill>
                  <a:schemeClr val="tx1"/>
                </a:solidFill>
                <a:latin typeface="Arial" pitchFamily="34" charset="0"/>
                <a:ea typeface="Times New Roman" pitchFamily="18" charset="0"/>
                <a:cs typeface="Arial" pitchFamily="34" charset="0"/>
              </a:rPr>
              <a:t>kota</a:t>
            </a:r>
            <a:r>
              <a:rPr lang="en-US" sz="1100" b="1" dirty="0">
                <a:solidFill>
                  <a:schemeClr val="tx1"/>
                </a:solidFill>
                <a:latin typeface="Arial" pitchFamily="34" charset="0"/>
                <a:ea typeface="Times New Roman" pitchFamily="18" charset="0"/>
                <a:cs typeface="Arial" pitchFamily="34" charset="0"/>
              </a:rPr>
              <a:t> </a:t>
            </a:r>
            <a:r>
              <a:rPr lang="en-US" sz="1100" b="1" dirty="0" err="1">
                <a:solidFill>
                  <a:schemeClr val="tx1"/>
                </a:solidFill>
                <a:latin typeface="Arial" pitchFamily="34" charset="0"/>
                <a:ea typeface="Times New Roman" pitchFamily="18" charset="0"/>
                <a:cs typeface="Arial" pitchFamily="34" charset="0"/>
              </a:rPr>
              <a:t>dalam</a:t>
            </a:r>
            <a:r>
              <a:rPr lang="en-US" sz="1100" b="1" dirty="0">
                <a:solidFill>
                  <a:schemeClr val="tx1"/>
                </a:solidFill>
                <a:latin typeface="Arial" pitchFamily="34" charset="0"/>
                <a:ea typeface="Times New Roman" pitchFamily="18" charset="0"/>
                <a:cs typeface="Arial" pitchFamily="34" charset="0"/>
              </a:rPr>
              <a:t> 1 </a:t>
            </a:r>
            <a:r>
              <a:rPr lang="en-US" sz="1100" b="1" dirty="0" err="1">
                <a:solidFill>
                  <a:schemeClr val="tx1"/>
                </a:solidFill>
                <a:latin typeface="Arial" pitchFamily="34" charset="0"/>
                <a:ea typeface="Times New Roman" pitchFamily="18" charset="0"/>
                <a:cs typeface="Arial" pitchFamily="34" charset="0"/>
              </a:rPr>
              <a:t>provinsi</a:t>
            </a:r>
            <a:endParaRPr lang="en-US" dirty="0">
              <a:solidFill>
                <a:schemeClr val="tx1"/>
              </a:solidFill>
            </a:endParaRPr>
          </a:p>
        </p:txBody>
      </p:sp>
      <p:sp>
        <p:nvSpPr>
          <p:cNvPr id="44" name="Rectangle 43"/>
          <p:cNvSpPr/>
          <p:nvPr/>
        </p:nvSpPr>
        <p:spPr>
          <a:xfrm>
            <a:off x="8411508" y="6261452"/>
            <a:ext cx="1872208"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US" sz="1100" b="1" dirty="0" err="1">
                <a:solidFill>
                  <a:schemeClr val="tx1"/>
                </a:solidFill>
                <a:latin typeface="Arial" pitchFamily="34" charset="0"/>
                <a:ea typeface="Times New Roman" pitchFamily="18" charset="0"/>
                <a:cs typeface="Arial" pitchFamily="34" charset="0"/>
              </a:rPr>
              <a:t>Dalam</a:t>
            </a:r>
            <a:r>
              <a:rPr lang="en-US" sz="1100" b="1" dirty="0">
                <a:solidFill>
                  <a:schemeClr val="tx1"/>
                </a:solidFill>
                <a:latin typeface="Arial" pitchFamily="34" charset="0"/>
                <a:ea typeface="Times New Roman" pitchFamily="18" charset="0"/>
                <a:cs typeface="Arial" pitchFamily="34" charset="0"/>
              </a:rPr>
              <a:t>  </a:t>
            </a:r>
            <a:r>
              <a:rPr lang="en-US" sz="1100" b="1" dirty="0" err="1">
                <a:solidFill>
                  <a:schemeClr val="tx1"/>
                </a:solidFill>
                <a:latin typeface="Arial" pitchFamily="34" charset="0"/>
                <a:ea typeface="Times New Roman" pitchFamily="18" charset="0"/>
                <a:cs typeface="Arial" pitchFamily="34" charset="0"/>
              </a:rPr>
              <a:t>wilayah</a:t>
            </a:r>
            <a:r>
              <a:rPr lang="en-US" sz="1100" b="1" dirty="0">
                <a:solidFill>
                  <a:schemeClr val="tx1"/>
                </a:solidFill>
                <a:latin typeface="Arial" pitchFamily="34" charset="0"/>
                <a:ea typeface="Times New Roman" pitchFamily="18" charset="0"/>
                <a:cs typeface="Arial" pitchFamily="34" charset="0"/>
              </a:rPr>
              <a:t> </a:t>
            </a:r>
            <a:r>
              <a:rPr lang="en-US" sz="1100" b="1" dirty="0" err="1">
                <a:solidFill>
                  <a:schemeClr val="tx1"/>
                </a:solidFill>
                <a:latin typeface="Arial" pitchFamily="34" charset="0"/>
                <a:ea typeface="Times New Roman" pitchFamily="18" charset="0"/>
                <a:cs typeface="Arial" pitchFamily="34" charset="0"/>
              </a:rPr>
              <a:t>kota</a:t>
            </a:r>
            <a:endParaRPr lang="en-US" dirty="0">
              <a:solidFill>
                <a:schemeClr val="tx1"/>
              </a:solidFill>
            </a:endParaRPr>
          </a:p>
        </p:txBody>
      </p:sp>
      <p:sp>
        <p:nvSpPr>
          <p:cNvPr id="45" name="Rectangle 44"/>
          <p:cNvSpPr/>
          <p:nvPr/>
        </p:nvSpPr>
        <p:spPr>
          <a:xfrm>
            <a:off x="8429831" y="5406780"/>
            <a:ext cx="1872208" cy="43204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lvl="0" algn="ctr"/>
            <a:r>
              <a:rPr lang="en-US" sz="1000" b="1" dirty="0" err="1">
                <a:solidFill>
                  <a:schemeClr val="tx1"/>
                </a:solidFill>
                <a:latin typeface="Arial" pitchFamily="34" charset="0"/>
                <a:ea typeface="Times New Roman" pitchFamily="18" charset="0"/>
                <a:cs typeface="Arial" pitchFamily="34" charset="0"/>
              </a:rPr>
              <a:t>Dalam</a:t>
            </a:r>
            <a:r>
              <a:rPr lang="en-US" sz="1000" b="1" dirty="0">
                <a:solidFill>
                  <a:schemeClr val="tx1"/>
                </a:solidFill>
                <a:latin typeface="Arial" pitchFamily="34" charset="0"/>
                <a:ea typeface="Times New Roman" pitchFamily="18" charset="0"/>
                <a:cs typeface="Arial" pitchFamily="34" charset="0"/>
              </a:rPr>
              <a:t> </a:t>
            </a:r>
            <a:r>
              <a:rPr lang="en-US" sz="1000" b="1" dirty="0" err="1">
                <a:solidFill>
                  <a:schemeClr val="tx1"/>
                </a:solidFill>
                <a:latin typeface="Arial" pitchFamily="34" charset="0"/>
                <a:ea typeface="Times New Roman" pitchFamily="18" charset="0"/>
                <a:cs typeface="Arial" pitchFamily="34" charset="0"/>
              </a:rPr>
              <a:t>wilayah</a:t>
            </a:r>
            <a:r>
              <a:rPr lang="en-US" sz="1000" b="1" dirty="0">
                <a:solidFill>
                  <a:schemeClr val="tx1"/>
                </a:solidFill>
                <a:latin typeface="Arial" pitchFamily="34" charset="0"/>
                <a:ea typeface="Times New Roman" pitchFamily="18" charset="0"/>
                <a:cs typeface="Arial" pitchFamily="34" charset="0"/>
              </a:rPr>
              <a:t> </a:t>
            </a:r>
            <a:r>
              <a:rPr lang="en-US" sz="1000" b="1" dirty="0" err="1">
                <a:solidFill>
                  <a:schemeClr val="tx1"/>
                </a:solidFill>
                <a:latin typeface="Arial" pitchFamily="34" charset="0"/>
                <a:ea typeface="Times New Roman" pitchFamily="18" charset="0"/>
                <a:cs typeface="Arial" pitchFamily="34" charset="0"/>
              </a:rPr>
              <a:t>kabupaten</a:t>
            </a:r>
            <a:endParaRPr lang="en-US" sz="1000" dirty="0">
              <a:solidFill>
                <a:schemeClr val="tx1"/>
              </a:solidFill>
            </a:endParaRPr>
          </a:p>
        </p:txBody>
      </p:sp>
      <p:sp>
        <p:nvSpPr>
          <p:cNvPr id="46" name="Rectangle 45"/>
          <p:cNvSpPr/>
          <p:nvPr/>
        </p:nvSpPr>
        <p:spPr>
          <a:xfrm>
            <a:off x="8414209" y="4436301"/>
            <a:ext cx="1872208" cy="4320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en-US" sz="1000" b="1" dirty="0" err="1">
                <a:solidFill>
                  <a:schemeClr val="tx1"/>
                </a:solidFill>
                <a:latin typeface="Arial" pitchFamily="34" charset="0"/>
                <a:ea typeface="Times New Roman" pitchFamily="18" charset="0"/>
                <a:cs typeface="Arial" pitchFamily="34" charset="0"/>
              </a:rPr>
              <a:t>Melebihi</a:t>
            </a:r>
            <a:r>
              <a:rPr lang="en-US" sz="1000" b="1" dirty="0">
                <a:solidFill>
                  <a:schemeClr val="tx1"/>
                </a:solidFill>
                <a:latin typeface="Arial" pitchFamily="34" charset="0"/>
                <a:ea typeface="Times New Roman" pitchFamily="18" charset="0"/>
                <a:cs typeface="Arial" pitchFamily="34" charset="0"/>
              </a:rPr>
              <a:t> </a:t>
            </a:r>
            <a:r>
              <a:rPr lang="en-US" sz="1000" b="1" dirty="0" err="1">
                <a:solidFill>
                  <a:schemeClr val="tx1"/>
                </a:solidFill>
                <a:latin typeface="Arial" pitchFamily="34" charset="0"/>
                <a:ea typeface="Times New Roman" pitchFamily="18" charset="0"/>
                <a:cs typeface="Arial" pitchFamily="34" charset="0"/>
              </a:rPr>
              <a:t>wilayah</a:t>
            </a:r>
            <a:r>
              <a:rPr lang="en-US" sz="1000" b="1" dirty="0">
                <a:solidFill>
                  <a:schemeClr val="tx1"/>
                </a:solidFill>
                <a:latin typeface="Arial" pitchFamily="34" charset="0"/>
                <a:ea typeface="Times New Roman" pitchFamily="18" charset="0"/>
                <a:cs typeface="Arial" pitchFamily="34" charset="0"/>
              </a:rPr>
              <a:t> </a:t>
            </a:r>
            <a:r>
              <a:rPr lang="en-US" sz="1000" b="1" dirty="0" err="1">
                <a:solidFill>
                  <a:schemeClr val="tx1"/>
                </a:solidFill>
                <a:latin typeface="Arial" pitchFamily="34" charset="0"/>
                <a:ea typeface="Times New Roman" pitchFamily="18" charset="0"/>
                <a:cs typeface="Arial" pitchFamily="34" charset="0"/>
              </a:rPr>
              <a:t>kabupaten</a:t>
            </a:r>
            <a:r>
              <a:rPr lang="en-US" sz="1000" b="1" dirty="0">
                <a:solidFill>
                  <a:schemeClr val="tx1"/>
                </a:solidFill>
                <a:latin typeface="Arial" pitchFamily="34" charset="0"/>
                <a:ea typeface="Times New Roman" pitchFamily="18" charset="0"/>
                <a:cs typeface="Arial" pitchFamily="34" charset="0"/>
              </a:rPr>
              <a:t> </a:t>
            </a:r>
            <a:r>
              <a:rPr lang="en-US" sz="1000" b="1" dirty="0" err="1">
                <a:solidFill>
                  <a:schemeClr val="tx1"/>
                </a:solidFill>
                <a:latin typeface="Arial" pitchFamily="34" charset="0"/>
                <a:ea typeface="Times New Roman" pitchFamily="18" charset="0"/>
                <a:cs typeface="Arial" pitchFamily="34" charset="0"/>
              </a:rPr>
              <a:t>dalam</a:t>
            </a:r>
            <a:r>
              <a:rPr lang="en-US" sz="1000" b="1" dirty="0">
                <a:solidFill>
                  <a:schemeClr val="tx1"/>
                </a:solidFill>
                <a:latin typeface="Arial" pitchFamily="34" charset="0"/>
                <a:ea typeface="Times New Roman" pitchFamily="18" charset="0"/>
                <a:cs typeface="Arial" pitchFamily="34" charset="0"/>
              </a:rPr>
              <a:t> 1 </a:t>
            </a:r>
            <a:r>
              <a:rPr lang="en-US" sz="1000" b="1" dirty="0" err="1">
                <a:solidFill>
                  <a:schemeClr val="tx1"/>
                </a:solidFill>
                <a:latin typeface="Arial" pitchFamily="34" charset="0"/>
                <a:ea typeface="Times New Roman" pitchFamily="18" charset="0"/>
                <a:cs typeface="Arial" pitchFamily="34" charset="0"/>
              </a:rPr>
              <a:t>provinsi</a:t>
            </a:r>
            <a:endParaRPr lang="en-US" sz="1000" dirty="0">
              <a:solidFill>
                <a:schemeClr val="tx1"/>
              </a:solidFill>
            </a:endParaRPr>
          </a:p>
        </p:txBody>
      </p:sp>
      <p:sp>
        <p:nvSpPr>
          <p:cNvPr id="50" name="Right Arrow 49"/>
          <p:cNvSpPr/>
          <p:nvPr/>
        </p:nvSpPr>
        <p:spPr>
          <a:xfrm>
            <a:off x="7934193" y="1864484"/>
            <a:ext cx="412010" cy="3057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p:cNvSpPr/>
          <p:nvPr/>
        </p:nvSpPr>
        <p:spPr>
          <a:xfrm>
            <a:off x="7991855" y="6346325"/>
            <a:ext cx="412010" cy="3057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019005" y="1741260"/>
            <a:ext cx="1872208" cy="552183"/>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a:r>
              <a:rPr lang="en-US" sz="1600" b="1" dirty="0" err="1">
                <a:solidFill>
                  <a:schemeClr val="bg1"/>
                </a:solidFill>
                <a:latin typeface="Arial" pitchFamily="34" charset="0"/>
                <a:ea typeface="Times New Roman" pitchFamily="18" charset="0"/>
                <a:cs typeface="Arial" pitchFamily="34" charset="0"/>
              </a:rPr>
              <a:t>Tataran</a:t>
            </a:r>
            <a:r>
              <a:rPr lang="en-US" sz="1600" b="1" dirty="0">
                <a:solidFill>
                  <a:schemeClr val="bg1"/>
                </a:solidFill>
                <a:latin typeface="Arial" pitchFamily="34" charset="0"/>
                <a:ea typeface="Times New Roman" pitchFamily="18" charset="0"/>
                <a:cs typeface="Arial" pitchFamily="34" charset="0"/>
              </a:rPr>
              <a:t> </a:t>
            </a:r>
            <a:r>
              <a:rPr lang="en-US" sz="1600" b="1" dirty="0" err="1">
                <a:solidFill>
                  <a:schemeClr val="bg1"/>
                </a:solidFill>
                <a:latin typeface="Arial" pitchFamily="34" charset="0"/>
                <a:ea typeface="Times New Roman" pitchFamily="18" charset="0"/>
                <a:cs typeface="Arial" pitchFamily="34" charset="0"/>
              </a:rPr>
              <a:t>nasional</a:t>
            </a:r>
            <a:endParaRPr lang="en-US" sz="1600" dirty="0">
              <a:solidFill>
                <a:schemeClr val="bg1"/>
              </a:solidFill>
            </a:endParaRPr>
          </a:p>
        </p:txBody>
      </p:sp>
      <p:sp>
        <p:nvSpPr>
          <p:cNvPr id="29" name="Rectangle 28"/>
          <p:cNvSpPr/>
          <p:nvPr/>
        </p:nvSpPr>
        <p:spPr>
          <a:xfrm>
            <a:off x="6068912" y="3761888"/>
            <a:ext cx="1872208" cy="5728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en-US" sz="1600" b="1" dirty="0" err="1">
                <a:solidFill>
                  <a:schemeClr val="tx1"/>
                </a:solidFill>
                <a:latin typeface="Arial" pitchFamily="34" charset="0"/>
                <a:ea typeface="Times New Roman" pitchFamily="18" charset="0"/>
                <a:cs typeface="Arial" pitchFamily="34" charset="0"/>
              </a:rPr>
              <a:t>Tataran</a:t>
            </a:r>
            <a:r>
              <a:rPr lang="en-US" sz="1600" b="1" dirty="0">
                <a:solidFill>
                  <a:schemeClr val="tx1"/>
                </a:solidFill>
                <a:latin typeface="Arial" pitchFamily="34" charset="0"/>
                <a:ea typeface="Times New Roman" pitchFamily="18" charset="0"/>
                <a:cs typeface="Arial" pitchFamily="34" charset="0"/>
              </a:rPr>
              <a:t> </a:t>
            </a:r>
            <a:r>
              <a:rPr lang="en-US" sz="1600" b="1" dirty="0" err="1">
                <a:solidFill>
                  <a:schemeClr val="tx1"/>
                </a:solidFill>
                <a:latin typeface="Arial" pitchFamily="34" charset="0"/>
                <a:ea typeface="Times New Roman" pitchFamily="18" charset="0"/>
                <a:cs typeface="Arial" pitchFamily="34" charset="0"/>
              </a:rPr>
              <a:t>Provinsi</a:t>
            </a:r>
            <a:endParaRPr lang="en-US" sz="1600" dirty="0">
              <a:solidFill>
                <a:schemeClr val="tx1"/>
              </a:solidFill>
            </a:endParaRPr>
          </a:p>
        </p:txBody>
      </p:sp>
      <p:sp>
        <p:nvSpPr>
          <p:cNvPr id="30" name="Rectangle 29"/>
          <p:cNvSpPr/>
          <p:nvPr/>
        </p:nvSpPr>
        <p:spPr>
          <a:xfrm>
            <a:off x="5999120" y="5208188"/>
            <a:ext cx="1872208" cy="358855"/>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lvl="0" algn="ctr"/>
            <a:r>
              <a:rPr lang="en-US" sz="1100" b="1" dirty="0" err="1">
                <a:solidFill>
                  <a:schemeClr val="tx1"/>
                </a:solidFill>
                <a:latin typeface="Arial" pitchFamily="34" charset="0"/>
                <a:ea typeface="Times New Roman" pitchFamily="18" charset="0"/>
                <a:cs typeface="Arial" pitchFamily="34" charset="0"/>
              </a:rPr>
              <a:t>Tataran</a:t>
            </a:r>
            <a:r>
              <a:rPr lang="en-US" sz="1100" b="1" dirty="0">
                <a:solidFill>
                  <a:schemeClr val="tx1"/>
                </a:solidFill>
                <a:latin typeface="Arial" pitchFamily="34" charset="0"/>
                <a:ea typeface="Times New Roman" pitchFamily="18" charset="0"/>
                <a:cs typeface="Arial" pitchFamily="34" charset="0"/>
              </a:rPr>
              <a:t> </a:t>
            </a:r>
            <a:r>
              <a:rPr lang="en-US" sz="1100" b="1" dirty="0" err="1">
                <a:solidFill>
                  <a:schemeClr val="tx1"/>
                </a:solidFill>
                <a:latin typeface="Arial" pitchFamily="34" charset="0"/>
                <a:ea typeface="Times New Roman" pitchFamily="18" charset="0"/>
                <a:cs typeface="Arial" pitchFamily="34" charset="0"/>
              </a:rPr>
              <a:t>Kabupaten</a:t>
            </a:r>
            <a:endParaRPr lang="en-US" dirty="0">
              <a:solidFill>
                <a:schemeClr val="tx1"/>
              </a:solidFill>
            </a:endParaRPr>
          </a:p>
        </p:txBody>
      </p:sp>
      <p:sp>
        <p:nvSpPr>
          <p:cNvPr id="31" name="Rectangle 30"/>
          <p:cNvSpPr/>
          <p:nvPr/>
        </p:nvSpPr>
        <p:spPr>
          <a:xfrm>
            <a:off x="6068912" y="6283169"/>
            <a:ext cx="1872208"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US" sz="1100" b="1" dirty="0" err="1">
                <a:solidFill>
                  <a:schemeClr val="tx1"/>
                </a:solidFill>
                <a:latin typeface="Arial" pitchFamily="34" charset="0"/>
                <a:ea typeface="Times New Roman" pitchFamily="18" charset="0"/>
                <a:cs typeface="Arial" pitchFamily="34" charset="0"/>
              </a:rPr>
              <a:t>Tataran</a:t>
            </a:r>
            <a:r>
              <a:rPr lang="en-US" sz="1100" b="1" dirty="0">
                <a:solidFill>
                  <a:schemeClr val="tx1"/>
                </a:solidFill>
                <a:latin typeface="Arial" pitchFamily="34" charset="0"/>
                <a:ea typeface="Times New Roman" pitchFamily="18" charset="0"/>
                <a:cs typeface="Arial" pitchFamily="34" charset="0"/>
              </a:rPr>
              <a:t> </a:t>
            </a:r>
            <a:r>
              <a:rPr lang="en-US" sz="1100" b="1" dirty="0" err="1">
                <a:solidFill>
                  <a:schemeClr val="tx1"/>
                </a:solidFill>
                <a:latin typeface="Arial" pitchFamily="34" charset="0"/>
                <a:ea typeface="Times New Roman" pitchFamily="18" charset="0"/>
                <a:cs typeface="Arial" pitchFamily="34" charset="0"/>
              </a:rPr>
              <a:t>kota</a:t>
            </a:r>
            <a:endParaRPr lang="en-US" dirty="0">
              <a:solidFill>
                <a:schemeClr val="tx1"/>
              </a:solidFill>
            </a:endParaRPr>
          </a:p>
        </p:txBody>
      </p:sp>
      <p:cxnSp>
        <p:nvCxnSpPr>
          <p:cNvPr id="33" name="Straight Arrow Connector 32"/>
          <p:cNvCxnSpPr/>
          <p:nvPr/>
        </p:nvCxnSpPr>
        <p:spPr>
          <a:xfrm>
            <a:off x="5028480" y="4403384"/>
            <a:ext cx="970640" cy="9842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6" name="Right Arrow 35"/>
          <p:cNvSpPr/>
          <p:nvPr/>
        </p:nvSpPr>
        <p:spPr>
          <a:xfrm>
            <a:off x="7986450" y="5242706"/>
            <a:ext cx="412010" cy="3057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7986450" y="3885703"/>
            <a:ext cx="412010" cy="3057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C8FAC96F-BA19-4AFE-A065-0FC8C89D4B94}"/>
              </a:ext>
            </a:extLst>
          </p:cNvPr>
          <p:cNvSpPr>
            <a:spLocks noGrp="1"/>
          </p:cNvSpPr>
          <p:nvPr>
            <p:ph type="dt" sz="half" idx="10"/>
          </p:nvPr>
        </p:nvSpPr>
        <p:spPr/>
        <p:txBody>
          <a:bodyPr/>
          <a:lstStyle/>
          <a:p>
            <a:fld id="{AE84BE1C-71AE-4477-B0E3-8BED40BBAC13}" type="datetime1">
              <a:rPr lang="en-US" smtClean="0"/>
              <a:t>11/14/2022</a:t>
            </a:fld>
            <a:endParaRPr lang="en-US" dirty="0"/>
          </a:p>
        </p:txBody>
      </p:sp>
      <p:sp>
        <p:nvSpPr>
          <p:cNvPr id="3" name="Slide Number Placeholder 2">
            <a:extLst>
              <a:ext uri="{FF2B5EF4-FFF2-40B4-BE49-F238E27FC236}">
                <a16:creationId xmlns:a16="http://schemas.microsoft.com/office/drawing/2014/main" id="{7C2E57EC-088B-42B3-985B-6D5A98C77EA4}"/>
              </a:ext>
            </a:extLst>
          </p:cNvPr>
          <p:cNvSpPr>
            <a:spLocks noGrp="1"/>
          </p:cNvSpPr>
          <p:nvPr>
            <p:ph type="sldNum" sz="quarter" idx="12"/>
          </p:nvPr>
        </p:nvSpPr>
        <p:spPr/>
        <p:txBody>
          <a:bodyPr/>
          <a:lstStyle/>
          <a:p>
            <a:fld id="{3A98EE3D-8CD1-4C3F-BD1C-C98C9596463C}" type="slidenum">
              <a:rPr lang="en-US" smtClean="0"/>
              <a:t>81</a:t>
            </a:fld>
            <a:endParaRPr lang="en-US" dirty="0"/>
          </a:p>
        </p:txBody>
      </p:sp>
    </p:spTree>
    <p:extLst>
      <p:ext uri="{BB962C8B-B14F-4D97-AF65-F5344CB8AC3E}">
        <p14:creationId xmlns:p14="http://schemas.microsoft.com/office/powerpoint/2010/main" val="23503148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495600" y="3237579"/>
            <a:ext cx="2232248" cy="648072"/>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err="1"/>
              <a:t>Jaringan</a:t>
            </a:r>
            <a:r>
              <a:rPr lang="en-US" b="1" dirty="0"/>
              <a:t> </a:t>
            </a:r>
            <a:r>
              <a:rPr lang="en-US" b="1" dirty="0" err="1"/>
              <a:t>transportasi</a:t>
            </a:r>
            <a:endParaRPr lang="en-US" dirty="0"/>
          </a:p>
        </p:txBody>
      </p:sp>
      <p:cxnSp>
        <p:nvCxnSpPr>
          <p:cNvPr id="4" name="Straight Arrow Connector 3"/>
          <p:cNvCxnSpPr/>
          <p:nvPr/>
        </p:nvCxnSpPr>
        <p:spPr>
          <a:xfrm flipV="1">
            <a:off x="4727849" y="1616769"/>
            <a:ext cx="1384785" cy="19448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0" idx="3"/>
            <a:endCxn id="29" idx="1"/>
          </p:cNvCxnSpPr>
          <p:nvPr/>
        </p:nvCxnSpPr>
        <p:spPr>
          <a:xfrm flipV="1">
            <a:off x="4727848" y="3168487"/>
            <a:ext cx="1368152" cy="3931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727848" y="3561615"/>
            <a:ext cx="1414806" cy="26451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8450642" y="1098098"/>
            <a:ext cx="1872208" cy="865110"/>
            <a:chOff x="6963951" y="296652"/>
            <a:chExt cx="1872208" cy="865110"/>
          </a:xfrm>
        </p:grpSpPr>
        <p:sp>
          <p:nvSpPr>
            <p:cNvPr id="18" name="Rectangle 17"/>
            <p:cNvSpPr/>
            <p:nvPr/>
          </p:nvSpPr>
          <p:spPr>
            <a:xfrm>
              <a:off x="6963951" y="296652"/>
              <a:ext cx="1872208" cy="43204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a:r>
                <a:rPr lang="en-US" sz="1100" b="1" dirty="0" err="1">
                  <a:solidFill>
                    <a:schemeClr val="bg1"/>
                  </a:solidFill>
                  <a:latin typeface="Arial" pitchFamily="34" charset="0"/>
                  <a:ea typeface="Times New Roman" pitchFamily="18" charset="0"/>
                  <a:cs typeface="Arial" pitchFamily="34" charset="0"/>
                </a:rPr>
                <a:t>Prasarana</a:t>
              </a:r>
              <a:r>
                <a:rPr lang="en-US" sz="1100" b="1" dirty="0">
                  <a:solidFill>
                    <a:schemeClr val="bg1"/>
                  </a:solidFill>
                  <a:latin typeface="Arial" pitchFamily="34" charset="0"/>
                  <a:ea typeface="Times New Roman" pitchFamily="18" charset="0"/>
                  <a:cs typeface="Arial" pitchFamily="34" charset="0"/>
                </a:rPr>
                <a:t> </a:t>
              </a:r>
              <a:r>
                <a:rPr lang="en-US" sz="1100" b="1" dirty="0" err="1">
                  <a:solidFill>
                    <a:schemeClr val="bg1"/>
                  </a:solidFill>
                  <a:latin typeface="Arial" pitchFamily="34" charset="0"/>
                  <a:ea typeface="Times New Roman" pitchFamily="18" charset="0"/>
                  <a:cs typeface="Arial" pitchFamily="34" charset="0"/>
                </a:rPr>
                <a:t>transportasi</a:t>
              </a:r>
              <a:r>
                <a:rPr lang="en-US" sz="1100" b="1" dirty="0">
                  <a:solidFill>
                    <a:schemeClr val="bg1"/>
                  </a:solidFill>
                  <a:latin typeface="Arial" pitchFamily="34" charset="0"/>
                  <a:ea typeface="Times New Roman" pitchFamily="18" charset="0"/>
                  <a:cs typeface="Arial" pitchFamily="34" charset="0"/>
                </a:rPr>
                <a:t> </a:t>
              </a:r>
              <a:r>
                <a:rPr lang="en-US" sz="1100" b="1" dirty="0" err="1">
                  <a:solidFill>
                    <a:schemeClr val="bg1"/>
                  </a:solidFill>
                  <a:latin typeface="Arial" pitchFamily="34" charset="0"/>
                  <a:ea typeface="Times New Roman" pitchFamily="18" charset="0"/>
                  <a:cs typeface="Arial" pitchFamily="34" charset="0"/>
                </a:rPr>
                <a:t>nasional</a:t>
              </a:r>
              <a:endParaRPr lang="en-US" dirty="0">
                <a:solidFill>
                  <a:schemeClr val="bg1"/>
                </a:solidFill>
              </a:endParaRPr>
            </a:p>
          </p:txBody>
        </p:sp>
        <p:sp>
          <p:nvSpPr>
            <p:cNvPr id="20" name="Rectangle 19"/>
            <p:cNvSpPr/>
            <p:nvPr/>
          </p:nvSpPr>
          <p:spPr>
            <a:xfrm>
              <a:off x="6963951" y="729714"/>
              <a:ext cx="1872208" cy="43204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a:r>
                <a:rPr lang="en-US" sz="1100" b="1" dirty="0" err="1">
                  <a:solidFill>
                    <a:schemeClr val="bg1"/>
                  </a:solidFill>
                  <a:latin typeface="Arial" pitchFamily="34" charset="0"/>
                  <a:ea typeface="Times New Roman" pitchFamily="18" charset="0"/>
                  <a:cs typeface="Arial" pitchFamily="34" charset="0"/>
                </a:rPr>
                <a:t>Pelayanan</a:t>
              </a:r>
              <a:r>
                <a:rPr lang="en-US" sz="1100" b="1" dirty="0">
                  <a:solidFill>
                    <a:schemeClr val="bg1"/>
                  </a:solidFill>
                  <a:latin typeface="Arial" pitchFamily="34" charset="0"/>
                  <a:ea typeface="Times New Roman" pitchFamily="18" charset="0"/>
                  <a:cs typeface="Arial" pitchFamily="34" charset="0"/>
                </a:rPr>
                <a:t> </a:t>
              </a:r>
              <a:r>
                <a:rPr lang="en-US" sz="1100" b="1" dirty="0" err="1">
                  <a:solidFill>
                    <a:schemeClr val="bg1"/>
                  </a:solidFill>
                  <a:latin typeface="Arial" pitchFamily="34" charset="0"/>
                  <a:ea typeface="Times New Roman" pitchFamily="18" charset="0"/>
                  <a:cs typeface="Arial" pitchFamily="34" charset="0"/>
                </a:rPr>
                <a:t>transportasi</a:t>
              </a:r>
              <a:r>
                <a:rPr lang="en-US" sz="1100" b="1" dirty="0">
                  <a:solidFill>
                    <a:schemeClr val="bg1"/>
                  </a:solidFill>
                  <a:latin typeface="Arial" pitchFamily="34" charset="0"/>
                  <a:ea typeface="Times New Roman" pitchFamily="18" charset="0"/>
                  <a:cs typeface="Arial" pitchFamily="34" charset="0"/>
                </a:rPr>
                <a:t> </a:t>
              </a:r>
              <a:r>
                <a:rPr lang="en-US" sz="1100" b="1" dirty="0" err="1">
                  <a:solidFill>
                    <a:schemeClr val="bg1"/>
                  </a:solidFill>
                  <a:latin typeface="Arial" pitchFamily="34" charset="0"/>
                  <a:ea typeface="Times New Roman" pitchFamily="18" charset="0"/>
                  <a:cs typeface="Arial" pitchFamily="34" charset="0"/>
                </a:rPr>
                <a:t>nasional</a:t>
              </a:r>
              <a:endParaRPr lang="en-US" dirty="0">
                <a:solidFill>
                  <a:schemeClr val="bg1"/>
                </a:solidFill>
              </a:endParaRPr>
            </a:p>
          </p:txBody>
        </p:sp>
      </p:grpSp>
      <p:grpSp>
        <p:nvGrpSpPr>
          <p:cNvPr id="12" name="Group 11"/>
          <p:cNvGrpSpPr/>
          <p:nvPr/>
        </p:nvGrpSpPr>
        <p:grpSpPr>
          <a:xfrm>
            <a:off x="8450643" y="2505074"/>
            <a:ext cx="1875249" cy="1179022"/>
            <a:chOff x="6950566" y="2766727"/>
            <a:chExt cx="1875249" cy="1179022"/>
          </a:xfrm>
        </p:grpSpPr>
        <p:sp>
          <p:nvSpPr>
            <p:cNvPr id="23" name="Rectangle 22"/>
            <p:cNvSpPr/>
            <p:nvPr/>
          </p:nvSpPr>
          <p:spPr>
            <a:xfrm>
              <a:off x="6953607" y="2766727"/>
              <a:ext cx="1872208" cy="5728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en-US" sz="1100" b="1" dirty="0" err="1">
                  <a:solidFill>
                    <a:schemeClr val="tx1"/>
                  </a:solidFill>
                  <a:latin typeface="Arial" pitchFamily="34" charset="0"/>
                  <a:ea typeface="Times New Roman" pitchFamily="18" charset="0"/>
                  <a:cs typeface="Arial" pitchFamily="34" charset="0"/>
                </a:rPr>
                <a:t>Prasarana</a:t>
              </a:r>
              <a:r>
                <a:rPr lang="en-US" sz="1100" b="1" dirty="0">
                  <a:solidFill>
                    <a:schemeClr val="tx1"/>
                  </a:solidFill>
                  <a:latin typeface="Arial" pitchFamily="34" charset="0"/>
                  <a:ea typeface="Times New Roman" pitchFamily="18" charset="0"/>
                  <a:cs typeface="Arial" pitchFamily="34" charset="0"/>
                </a:rPr>
                <a:t> </a:t>
              </a:r>
              <a:r>
                <a:rPr lang="en-US" sz="1100" b="1" dirty="0" err="1">
                  <a:solidFill>
                    <a:schemeClr val="tx1"/>
                  </a:solidFill>
                  <a:latin typeface="Arial" pitchFamily="34" charset="0"/>
                  <a:ea typeface="Times New Roman" pitchFamily="18" charset="0"/>
                  <a:cs typeface="Arial" pitchFamily="34" charset="0"/>
                </a:rPr>
                <a:t>transportasi</a:t>
              </a:r>
              <a:r>
                <a:rPr lang="en-US" sz="1100" b="1" dirty="0">
                  <a:solidFill>
                    <a:schemeClr val="tx1"/>
                  </a:solidFill>
                  <a:latin typeface="Arial" pitchFamily="34" charset="0"/>
                  <a:ea typeface="Times New Roman" pitchFamily="18" charset="0"/>
                  <a:cs typeface="Arial" pitchFamily="34" charset="0"/>
                </a:rPr>
                <a:t> </a:t>
              </a:r>
              <a:r>
                <a:rPr lang="en-US" sz="1100" b="1" dirty="0" err="1">
                  <a:solidFill>
                    <a:schemeClr val="tx1"/>
                  </a:solidFill>
                  <a:latin typeface="Arial" pitchFamily="34" charset="0"/>
                  <a:ea typeface="Times New Roman" pitchFamily="18" charset="0"/>
                  <a:cs typeface="Arial" pitchFamily="34" charset="0"/>
                </a:rPr>
                <a:t>provinsi</a:t>
              </a:r>
              <a:endParaRPr lang="en-US" dirty="0">
                <a:solidFill>
                  <a:schemeClr val="tx1"/>
                </a:solidFill>
              </a:endParaRPr>
            </a:p>
          </p:txBody>
        </p:sp>
        <p:sp>
          <p:nvSpPr>
            <p:cNvPr id="43" name="Rectangle 42"/>
            <p:cNvSpPr/>
            <p:nvPr/>
          </p:nvSpPr>
          <p:spPr>
            <a:xfrm>
              <a:off x="6950566" y="3367758"/>
              <a:ext cx="1872208" cy="57799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en-US" sz="1100" b="1" dirty="0" err="1">
                  <a:solidFill>
                    <a:schemeClr val="tx1"/>
                  </a:solidFill>
                  <a:latin typeface="Arial" pitchFamily="34" charset="0"/>
                  <a:ea typeface="Times New Roman" pitchFamily="18" charset="0"/>
                  <a:cs typeface="Arial" pitchFamily="34" charset="0"/>
                </a:rPr>
                <a:t>Pelayanan</a:t>
              </a:r>
              <a:r>
                <a:rPr lang="en-US" sz="1100" b="1" dirty="0">
                  <a:solidFill>
                    <a:schemeClr val="tx1"/>
                  </a:solidFill>
                  <a:latin typeface="Arial" pitchFamily="34" charset="0"/>
                  <a:ea typeface="Times New Roman" pitchFamily="18" charset="0"/>
                  <a:cs typeface="Arial" pitchFamily="34" charset="0"/>
                </a:rPr>
                <a:t> </a:t>
              </a:r>
              <a:r>
                <a:rPr lang="en-US" sz="1100" b="1" dirty="0" err="1">
                  <a:solidFill>
                    <a:schemeClr val="tx1"/>
                  </a:solidFill>
                  <a:latin typeface="Arial" pitchFamily="34" charset="0"/>
                  <a:ea typeface="Times New Roman" pitchFamily="18" charset="0"/>
                  <a:cs typeface="Arial" pitchFamily="34" charset="0"/>
                </a:rPr>
                <a:t>transportasi</a:t>
              </a:r>
              <a:r>
                <a:rPr lang="en-US" sz="1100" b="1" dirty="0">
                  <a:solidFill>
                    <a:schemeClr val="tx1"/>
                  </a:solidFill>
                  <a:latin typeface="Arial" pitchFamily="34" charset="0"/>
                  <a:ea typeface="Times New Roman" pitchFamily="18" charset="0"/>
                  <a:cs typeface="Arial" pitchFamily="34" charset="0"/>
                </a:rPr>
                <a:t> </a:t>
              </a:r>
              <a:r>
                <a:rPr lang="en-US" sz="1100" b="1" dirty="0" err="1">
                  <a:solidFill>
                    <a:schemeClr val="tx1"/>
                  </a:solidFill>
                  <a:latin typeface="Arial" pitchFamily="34" charset="0"/>
                  <a:ea typeface="Times New Roman" pitchFamily="18" charset="0"/>
                  <a:cs typeface="Arial" pitchFamily="34" charset="0"/>
                </a:rPr>
                <a:t>provinsi</a:t>
              </a:r>
              <a:endParaRPr lang="en-US" dirty="0">
                <a:solidFill>
                  <a:schemeClr val="tx1"/>
                </a:solidFill>
              </a:endParaRPr>
            </a:p>
          </p:txBody>
        </p:sp>
      </p:grpSp>
      <p:grpSp>
        <p:nvGrpSpPr>
          <p:cNvPr id="13" name="Group 12"/>
          <p:cNvGrpSpPr/>
          <p:nvPr/>
        </p:nvGrpSpPr>
        <p:grpSpPr>
          <a:xfrm>
            <a:off x="8450643" y="4225963"/>
            <a:ext cx="1879845" cy="790903"/>
            <a:chOff x="6979573" y="4561228"/>
            <a:chExt cx="1879845" cy="790903"/>
          </a:xfrm>
        </p:grpSpPr>
        <p:sp>
          <p:nvSpPr>
            <p:cNvPr id="24" name="Rectangle 23"/>
            <p:cNvSpPr/>
            <p:nvPr/>
          </p:nvSpPr>
          <p:spPr>
            <a:xfrm>
              <a:off x="6987210" y="4561228"/>
              <a:ext cx="1872208" cy="358855"/>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lvl="0" algn="ctr"/>
              <a:r>
                <a:rPr lang="en-US" sz="1100" b="1" dirty="0" err="1">
                  <a:solidFill>
                    <a:schemeClr val="tx1"/>
                  </a:solidFill>
                  <a:latin typeface="Arial" pitchFamily="34" charset="0"/>
                  <a:ea typeface="Times New Roman" pitchFamily="18" charset="0"/>
                  <a:cs typeface="Arial" pitchFamily="34" charset="0"/>
                </a:rPr>
                <a:t>Prasarana</a:t>
              </a:r>
              <a:r>
                <a:rPr lang="en-US" sz="1100" b="1" dirty="0">
                  <a:solidFill>
                    <a:schemeClr val="tx1"/>
                  </a:solidFill>
                  <a:latin typeface="Arial" pitchFamily="34" charset="0"/>
                  <a:ea typeface="Times New Roman" pitchFamily="18" charset="0"/>
                  <a:cs typeface="Arial" pitchFamily="34" charset="0"/>
                </a:rPr>
                <a:t> </a:t>
              </a:r>
              <a:r>
                <a:rPr lang="en-US" sz="1100" b="1" dirty="0" err="1">
                  <a:solidFill>
                    <a:schemeClr val="tx1"/>
                  </a:solidFill>
                  <a:latin typeface="Arial" pitchFamily="34" charset="0"/>
                  <a:ea typeface="Times New Roman" pitchFamily="18" charset="0"/>
                  <a:cs typeface="Arial" pitchFamily="34" charset="0"/>
                </a:rPr>
                <a:t>transportasi</a:t>
              </a:r>
              <a:r>
                <a:rPr lang="en-US" sz="1100" b="1" dirty="0">
                  <a:solidFill>
                    <a:schemeClr val="tx1"/>
                  </a:solidFill>
                  <a:latin typeface="Arial" pitchFamily="34" charset="0"/>
                  <a:ea typeface="Times New Roman" pitchFamily="18" charset="0"/>
                  <a:cs typeface="Arial" pitchFamily="34" charset="0"/>
                </a:rPr>
                <a:t>\</a:t>
              </a:r>
              <a:r>
                <a:rPr lang="en-US" sz="1100" b="1" dirty="0" err="1">
                  <a:solidFill>
                    <a:schemeClr val="tx1"/>
                  </a:solidFill>
                  <a:latin typeface="Arial" pitchFamily="34" charset="0"/>
                  <a:ea typeface="Times New Roman" pitchFamily="18" charset="0"/>
                  <a:cs typeface="Arial" pitchFamily="34" charset="0"/>
                </a:rPr>
                <a:t>kabupaten</a:t>
              </a:r>
              <a:endParaRPr lang="en-US" dirty="0">
                <a:solidFill>
                  <a:schemeClr val="tx1"/>
                </a:solidFill>
              </a:endParaRPr>
            </a:p>
          </p:txBody>
        </p:sp>
        <p:sp>
          <p:nvSpPr>
            <p:cNvPr id="45" name="Rectangle 44"/>
            <p:cNvSpPr/>
            <p:nvPr/>
          </p:nvSpPr>
          <p:spPr>
            <a:xfrm>
              <a:off x="6979573" y="4920083"/>
              <a:ext cx="1872208" cy="43204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lvl="0" algn="ctr"/>
              <a:r>
                <a:rPr lang="en-US" sz="1000" b="1" dirty="0" err="1">
                  <a:solidFill>
                    <a:schemeClr val="tx1"/>
                  </a:solidFill>
                  <a:latin typeface="Arial" pitchFamily="34" charset="0"/>
                  <a:ea typeface="Times New Roman" pitchFamily="18" charset="0"/>
                  <a:cs typeface="Arial" pitchFamily="34" charset="0"/>
                </a:rPr>
                <a:t>Pelayanan</a:t>
              </a:r>
              <a:r>
                <a:rPr lang="en-US" sz="1000" b="1" dirty="0">
                  <a:solidFill>
                    <a:schemeClr val="tx1"/>
                  </a:solidFill>
                  <a:latin typeface="Arial" pitchFamily="34" charset="0"/>
                  <a:ea typeface="Times New Roman" pitchFamily="18" charset="0"/>
                  <a:cs typeface="Arial" pitchFamily="34" charset="0"/>
                </a:rPr>
                <a:t> </a:t>
              </a:r>
              <a:r>
                <a:rPr lang="en-US" sz="1000" b="1" dirty="0" err="1">
                  <a:solidFill>
                    <a:schemeClr val="tx1"/>
                  </a:solidFill>
                  <a:latin typeface="Arial" pitchFamily="34" charset="0"/>
                  <a:ea typeface="Times New Roman" pitchFamily="18" charset="0"/>
                  <a:cs typeface="Arial" pitchFamily="34" charset="0"/>
                </a:rPr>
                <a:t>transportasi</a:t>
              </a:r>
              <a:r>
                <a:rPr lang="en-US" sz="1000" b="1" dirty="0">
                  <a:solidFill>
                    <a:schemeClr val="tx1"/>
                  </a:solidFill>
                  <a:latin typeface="Arial" pitchFamily="34" charset="0"/>
                  <a:ea typeface="Times New Roman" pitchFamily="18" charset="0"/>
                  <a:cs typeface="Arial" pitchFamily="34" charset="0"/>
                </a:rPr>
                <a:t> </a:t>
              </a:r>
              <a:r>
                <a:rPr lang="en-US" sz="1000" b="1" dirty="0" err="1">
                  <a:solidFill>
                    <a:schemeClr val="tx1"/>
                  </a:solidFill>
                  <a:latin typeface="Arial" pitchFamily="34" charset="0"/>
                  <a:ea typeface="Times New Roman" pitchFamily="18" charset="0"/>
                  <a:cs typeface="Arial" pitchFamily="34" charset="0"/>
                </a:rPr>
                <a:t>kabupaten</a:t>
              </a:r>
              <a:endParaRPr lang="en-US" sz="1000" dirty="0">
                <a:solidFill>
                  <a:schemeClr val="tx1"/>
                </a:solidFill>
              </a:endParaRPr>
            </a:p>
          </p:txBody>
        </p:sp>
      </p:grpSp>
      <p:sp>
        <p:nvSpPr>
          <p:cNvPr id="50" name="Right Arrow 49"/>
          <p:cNvSpPr/>
          <p:nvPr/>
        </p:nvSpPr>
        <p:spPr>
          <a:xfrm>
            <a:off x="8007935" y="1377787"/>
            <a:ext cx="412010" cy="3057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p:cNvSpPr/>
          <p:nvPr/>
        </p:nvSpPr>
        <p:spPr>
          <a:xfrm>
            <a:off x="8065597" y="5859628"/>
            <a:ext cx="412010" cy="3057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092747" y="1254563"/>
            <a:ext cx="1872208" cy="552183"/>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a:r>
              <a:rPr lang="en-US" sz="1600" b="1" dirty="0" err="1">
                <a:solidFill>
                  <a:schemeClr val="bg1"/>
                </a:solidFill>
                <a:latin typeface="Arial" pitchFamily="34" charset="0"/>
                <a:ea typeface="Times New Roman" pitchFamily="18" charset="0"/>
                <a:cs typeface="Arial" pitchFamily="34" charset="0"/>
              </a:rPr>
              <a:t>Tataran</a:t>
            </a:r>
            <a:r>
              <a:rPr lang="en-US" sz="1600" b="1" dirty="0">
                <a:solidFill>
                  <a:schemeClr val="bg1"/>
                </a:solidFill>
                <a:latin typeface="Arial" pitchFamily="34" charset="0"/>
                <a:ea typeface="Times New Roman" pitchFamily="18" charset="0"/>
                <a:cs typeface="Arial" pitchFamily="34" charset="0"/>
              </a:rPr>
              <a:t> </a:t>
            </a:r>
            <a:r>
              <a:rPr lang="en-US" sz="1600" b="1" dirty="0" err="1">
                <a:solidFill>
                  <a:schemeClr val="bg1"/>
                </a:solidFill>
                <a:latin typeface="Arial" pitchFamily="34" charset="0"/>
                <a:ea typeface="Times New Roman" pitchFamily="18" charset="0"/>
                <a:cs typeface="Arial" pitchFamily="34" charset="0"/>
              </a:rPr>
              <a:t>nasional</a:t>
            </a:r>
            <a:endParaRPr lang="en-US" sz="1600" dirty="0">
              <a:solidFill>
                <a:schemeClr val="bg1"/>
              </a:solidFill>
            </a:endParaRPr>
          </a:p>
        </p:txBody>
      </p:sp>
      <p:sp>
        <p:nvSpPr>
          <p:cNvPr id="29" name="Rectangle 28"/>
          <p:cNvSpPr/>
          <p:nvPr/>
        </p:nvSpPr>
        <p:spPr>
          <a:xfrm>
            <a:off x="6096000" y="2882062"/>
            <a:ext cx="1872208" cy="5728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en-US" sz="1600" b="1" dirty="0" err="1">
                <a:solidFill>
                  <a:schemeClr val="tx1"/>
                </a:solidFill>
                <a:latin typeface="Arial" pitchFamily="34" charset="0"/>
                <a:ea typeface="Times New Roman" pitchFamily="18" charset="0"/>
                <a:cs typeface="Arial" pitchFamily="34" charset="0"/>
              </a:rPr>
              <a:t>Tataran</a:t>
            </a:r>
            <a:r>
              <a:rPr lang="en-US" sz="1600" b="1" dirty="0">
                <a:solidFill>
                  <a:schemeClr val="tx1"/>
                </a:solidFill>
                <a:latin typeface="Arial" pitchFamily="34" charset="0"/>
                <a:ea typeface="Times New Roman" pitchFamily="18" charset="0"/>
                <a:cs typeface="Arial" pitchFamily="34" charset="0"/>
              </a:rPr>
              <a:t> </a:t>
            </a:r>
            <a:r>
              <a:rPr lang="en-US" sz="1600" b="1" dirty="0" err="1">
                <a:solidFill>
                  <a:schemeClr val="tx1"/>
                </a:solidFill>
                <a:latin typeface="Arial" pitchFamily="34" charset="0"/>
                <a:ea typeface="Times New Roman" pitchFamily="18" charset="0"/>
                <a:cs typeface="Arial" pitchFamily="34" charset="0"/>
              </a:rPr>
              <a:t>Provinsi</a:t>
            </a:r>
            <a:endParaRPr lang="en-US" sz="1600" dirty="0">
              <a:solidFill>
                <a:schemeClr val="tx1"/>
              </a:solidFill>
            </a:endParaRPr>
          </a:p>
        </p:txBody>
      </p:sp>
      <p:sp>
        <p:nvSpPr>
          <p:cNvPr id="30" name="Rectangle 29"/>
          <p:cNvSpPr/>
          <p:nvPr/>
        </p:nvSpPr>
        <p:spPr>
          <a:xfrm>
            <a:off x="6070225" y="4467964"/>
            <a:ext cx="1872208" cy="358855"/>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lvl="0" algn="ctr"/>
            <a:r>
              <a:rPr lang="en-US" sz="1100" b="1" dirty="0" err="1">
                <a:solidFill>
                  <a:schemeClr val="tx1"/>
                </a:solidFill>
                <a:latin typeface="Arial" pitchFamily="34" charset="0"/>
                <a:ea typeface="Times New Roman" pitchFamily="18" charset="0"/>
                <a:cs typeface="Arial" pitchFamily="34" charset="0"/>
              </a:rPr>
              <a:t>Tataran</a:t>
            </a:r>
            <a:r>
              <a:rPr lang="en-US" sz="1100" b="1" dirty="0">
                <a:solidFill>
                  <a:schemeClr val="tx1"/>
                </a:solidFill>
                <a:latin typeface="Arial" pitchFamily="34" charset="0"/>
                <a:ea typeface="Times New Roman" pitchFamily="18" charset="0"/>
                <a:cs typeface="Arial" pitchFamily="34" charset="0"/>
              </a:rPr>
              <a:t> </a:t>
            </a:r>
            <a:r>
              <a:rPr lang="en-US" sz="1100" b="1" dirty="0" err="1">
                <a:solidFill>
                  <a:schemeClr val="tx1"/>
                </a:solidFill>
                <a:latin typeface="Arial" pitchFamily="34" charset="0"/>
                <a:ea typeface="Times New Roman" pitchFamily="18" charset="0"/>
                <a:cs typeface="Arial" pitchFamily="34" charset="0"/>
              </a:rPr>
              <a:t>Kabupaten</a:t>
            </a:r>
            <a:endParaRPr lang="en-US" dirty="0">
              <a:solidFill>
                <a:schemeClr val="tx1"/>
              </a:solidFill>
            </a:endParaRPr>
          </a:p>
        </p:txBody>
      </p:sp>
      <p:sp>
        <p:nvSpPr>
          <p:cNvPr id="31" name="Rectangle 30"/>
          <p:cNvSpPr/>
          <p:nvPr/>
        </p:nvSpPr>
        <p:spPr>
          <a:xfrm>
            <a:off x="6142654" y="5796472"/>
            <a:ext cx="1872208"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US" sz="1100" b="1" dirty="0" err="1">
                <a:solidFill>
                  <a:schemeClr val="tx1"/>
                </a:solidFill>
                <a:latin typeface="Arial" pitchFamily="34" charset="0"/>
                <a:ea typeface="Times New Roman" pitchFamily="18" charset="0"/>
                <a:cs typeface="Arial" pitchFamily="34" charset="0"/>
              </a:rPr>
              <a:t>Tataran</a:t>
            </a:r>
            <a:r>
              <a:rPr lang="en-US" sz="1100" b="1" dirty="0">
                <a:solidFill>
                  <a:schemeClr val="tx1"/>
                </a:solidFill>
                <a:latin typeface="Arial" pitchFamily="34" charset="0"/>
                <a:ea typeface="Times New Roman" pitchFamily="18" charset="0"/>
                <a:cs typeface="Arial" pitchFamily="34" charset="0"/>
              </a:rPr>
              <a:t> </a:t>
            </a:r>
            <a:r>
              <a:rPr lang="en-US" sz="1100" b="1" dirty="0" err="1">
                <a:solidFill>
                  <a:schemeClr val="tx1"/>
                </a:solidFill>
                <a:latin typeface="Arial" pitchFamily="34" charset="0"/>
                <a:ea typeface="Times New Roman" pitchFamily="18" charset="0"/>
                <a:cs typeface="Arial" pitchFamily="34" charset="0"/>
              </a:rPr>
              <a:t>kota</a:t>
            </a:r>
            <a:endParaRPr lang="en-US" dirty="0">
              <a:solidFill>
                <a:schemeClr val="tx1"/>
              </a:solidFill>
            </a:endParaRPr>
          </a:p>
        </p:txBody>
      </p:sp>
      <p:cxnSp>
        <p:nvCxnSpPr>
          <p:cNvPr id="33" name="Straight Arrow Connector 32"/>
          <p:cNvCxnSpPr>
            <a:stCxn id="10" idx="3"/>
          </p:cNvCxnSpPr>
          <p:nvPr/>
        </p:nvCxnSpPr>
        <p:spPr>
          <a:xfrm>
            <a:off x="4727849" y="3561615"/>
            <a:ext cx="1342377" cy="1085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6" name="Right Arrow 35"/>
          <p:cNvSpPr/>
          <p:nvPr/>
        </p:nvSpPr>
        <p:spPr>
          <a:xfrm>
            <a:off x="8014862" y="4494524"/>
            <a:ext cx="412010" cy="3057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8014862" y="3015618"/>
            <a:ext cx="412010" cy="3057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8450643" y="5558732"/>
            <a:ext cx="1879845" cy="889705"/>
            <a:chOff x="6979573" y="5558731"/>
            <a:chExt cx="1879845" cy="889705"/>
          </a:xfrm>
        </p:grpSpPr>
        <p:sp>
          <p:nvSpPr>
            <p:cNvPr id="44" name="Rectangle 43"/>
            <p:cNvSpPr/>
            <p:nvPr/>
          </p:nvSpPr>
          <p:spPr>
            <a:xfrm>
              <a:off x="6979573" y="5558731"/>
              <a:ext cx="1872208"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US" sz="1100" b="1" dirty="0" err="1">
                  <a:solidFill>
                    <a:schemeClr val="tx1"/>
                  </a:solidFill>
                  <a:latin typeface="Arial" pitchFamily="34" charset="0"/>
                  <a:ea typeface="Times New Roman" pitchFamily="18" charset="0"/>
                  <a:cs typeface="Arial" pitchFamily="34" charset="0"/>
                </a:rPr>
                <a:t>Prasarana</a:t>
              </a:r>
              <a:r>
                <a:rPr lang="en-US" sz="1100" b="1" dirty="0">
                  <a:solidFill>
                    <a:schemeClr val="tx1"/>
                  </a:solidFill>
                  <a:latin typeface="Arial" pitchFamily="34" charset="0"/>
                  <a:ea typeface="Times New Roman" pitchFamily="18" charset="0"/>
                  <a:cs typeface="Arial" pitchFamily="34" charset="0"/>
                </a:rPr>
                <a:t> </a:t>
              </a:r>
              <a:r>
                <a:rPr lang="en-US" sz="1100" b="1" dirty="0" err="1">
                  <a:solidFill>
                    <a:schemeClr val="tx1"/>
                  </a:solidFill>
                  <a:latin typeface="Arial" pitchFamily="34" charset="0"/>
                  <a:ea typeface="Times New Roman" pitchFamily="18" charset="0"/>
                  <a:cs typeface="Arial" pitchFamily="34" charset="0"/>
                </a:rPr>
                <a:t>transportasi</a:t>
              </a:r>
              <a:r>
                <a:rPr lang="en-US" sz="1100" b="1" dirty="0">
                  <a:solidFill>
                    <a:schemeClr val="tx1"/>
                  </a:solidFill>
                  <a:latin typeface="Arial" pitchFamily="34" charset="0"/>
                  <a:ea typeface="Times New Roman" pitchFamily="18" charset="0"/>
                  <a:cs typeface="Arial" pitchFamily="34" charset="0"/>
                </a:rPr>
                <a:t> </a:t>
              </a:r>
              <a:r>
                <a:rPr lang="en-US" sz="1100" b="1" dirty="0" err="1">
                  <a:solidFill>
                    <a:schemeClr val="tx1"/>
                  </a:solidFill>
                  <a:latin typeface="Arial" pitchFamily="34" charset="0"/>
                  <a:ea typeface="Times New Roman" pitchFamily="18" charset="0"/>
                  <a:cs typeface="Arial" pitchFamily="34" charset="0"/>
                </a:rPr>
                <a:t>kota</a:t>
              </a:r>
              <a:endParaRPr lang="en-US" sz="1100" dirty="0">
                <a:solidFill>
                  <a:schemeClr val="tx1"/>
                </a:solidFill>
              </a:endParaRPr>
            </a:p>
          </p:txBody>
        </p:sp>
        <p:sp>
          <p:nvSpPr>
            <p:cNvPr id="34" name="Rectangle 33"/>
            <p:cNvSpPr/>
            <p:nvPr/>
          </p:nvSpPr>
          <p:spPr>
            <a:xfrm>
              <a:off x="6987210" y="6016388"/>
              <a:ext cx="1872208"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US" sz="1100" b="1" dirty="0" err="1">
                  <a:solidFill>
                    <a:schemeClr val="tx1"/>
                  </a:solidFill>
                  <a:latin typeface="Arial" pitchFamily="34" charset="0"/>
                  <a:ea typeface="Times New Roman" pitchFamily="18" charset="0"/>
                  <a:cs typeface="Arial" pitchFamily="34" charset="0"/>
                </a:rPr>
                <a:t>Pelayanan</a:t>
              </a:r>
              <a:r>
                <a:rPr lang="en-US" sz="1100" b="1" dirty="0">
                  <a:solidFill>
                    <a:schemeClr val="tx1"/>
                  </a:solidFill>
                  <a:latin typeface="Arial" pitchFamily="34" charset="0"/>
                  <a:ea typeface="Times New Roman" pitchFamily="18" charset="0"/>
                  <a:cs typeface="Arial" pitchFamily="34" charset="0"/>
                </a:rPr>
                <a:t> </a:t>
              </a:r>
              <a:r>
                <a:rPr lang="en-US" sz="1100" b="1" dirty="0" err="1">
                  <a:solidFill>
                    <a:schemeClr val="tx1"/>
                  </a:solidFill>
                  <a:latin typeface="Arial" pitchFamily="34" charset="0"/>
                  <a:ea typeface="Times New Roman" pitchFamily="18" charset="0"/>
                  <a:cs typeface="Arial" pitchFamily="34" charset="0"/>
                </a:rPr>
                <a:t>transportasi</a:t>
              </a:r>
              <a:r>
                <a:rPr lang="en-US" sz="1100" b="1" dirty="0">
                  <a:solidFill>
                    <a:schemeClr val="tx1"/>
                  </a:solidFill>
                  <a:latin typeface="Arial" pitchFamily="34" charset="0"/>
                  <a:ea typeface="Times New Roman" pitchFamily="18" charset="0"/>
                  <a:cs typeface="Arial" pitchFamily="34" charset="0"/>
                </a:rPr>
                <a:t> </a:t>
              </a:r>
              <a:r>
                <a:rPr lang="en-US" sz="1100" b="1" dirty="0" err="1">
                  <a:solidFill>
                    <a:schemeClr val="tx1"/>
                  </a:solidFill>
                  <a:latin typeface="Arial" pitchFamily="34" charset="0"/>
                  <a:ea typeface="Times New Roman" pitchFamily="18" charset="0"/>
                  <a:cs typeface="Arial" pitchFamily="34" charset="0"/>
                </a:rPr>
                <a:t>kota</a:t>
              </a:r>
              <a:endParaRPr lang="en-US" sz="1100" dirty="0">
                <a:solidFill>
                  <a:schemeClr val="tx1"/>
                </a:solidFill>
              </a:endParaRPr>
            </a:p>
          </p:txBody>
        </p:sp>
      </p:grpSp>
      <p:sp>
        <p:nvSpPr>
          <p:cNvPr id="2" name="Date Placeholder 1">
            <a:extLst>
              <a:ext uri="{FF2B5EF4-FFF2-40B4-BE49-F238E27FC236}">
                <a16:creationId xmlns:a16="http://schemas.microsoft.com/office/drawing/2014/main" id="{E36C7D89-A9E4-48B8-9B4E-3F6841CE0673}"/>
              </a:ext>
            </a:extLst>
          </p:cNvPr>
          <p:cNvSpPr>
            <a:spLocks noGrp="1"/>
          </p:cNvSpPr>
          <p:nvPr>
            <p:ph type="dt" sz="half" idx="10"/>
          </p:nvPr>
        </p:nvSpPr>
        <p:spPr/>
        <p:txBody>
          <a:bodyPr/>
          <a:lstStyle/>
          <a:p>
            <a:fld id="{B54E9A6D-D6FC-4E59-89F7-FDF9216447EA}" type="datetime1">
              <a:rPr lang="en-US" smtClean="0"/>
              <a:t>11/14/2022</a:t>
            </a:fld>
            <a:endParaRPr lang="en-US" dirty="0"/>
          </a:p>
        </p:txBody>
      </p:sp>
      <p:sp>
        <p:nvSpPr>
          <p:cNvPr id="3" name="Slide Number Placeholder 2">
            <a:extLst>
              <a:ext uri="{FF2B5EF4-FFF2-40B4-BE49-F238E27FC236}">
                <a16:creationId xmlns:a16="http://schemas.microsoft.com/office/drawing/2014/main" id="{AA59C534-8406-4521-AC91-175F68E265EF}"/>
              </a:ext>
            </a:extLst>
          </p:cNvPr>
          <p:cNvSpPr>
            <a:spLocks noGrp="1"/>
          </p:cNvSpPr>
          <p:nvPr>
            <p:ph type="sldNum" sz="quarter" idx="12"/>
          </p:nvPr>
        </p:nvSpPr>
        <p:spPr/>
        <p:txBody>
          <a:bodyPr/>
          <a:lstStyle/>
          <a:p>
            <a:fld id="{3A98EE3D-8CD1-4C3F-BD1C-C98C9596463C}" type="slidenum">
              <a:rPr lang="en-US" smtClean="0"/>
              <a:t>82</a:t>
            </a:fld>
            <a:endParaRPr lang="en-US" dirty="0"/>
          </a:p>
        </p:txBody>
      </p:sp>
    </p:spTree>
    <p:extLst>
      <p:ext uri="{BB962C8B-B14F-4D97-AF65-F5344CB8AC3E}">
        <p14:creationId xmlns:p14="http://schemas.microsoft.com/office/powerpoint/2010/main" val="34903383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81A17-8F9C-40DC-9146-EA5AC79AAC33}"/>
              </a:ext>
            </a:extLst>
          </p:cNvPr>
          <p:cNvSpPr txBox="1">
            <a:spLocks/>
          </p:cNvSpPr>
          <p:nvPr/>
        </p:nvSpPr>
        <p:spPr>
          <a:xfrm>
            <a:off x="134912" y="2706329"/>
            <a:ext cx="11331957" cy="1747684"/>
          </a:xfrm>
          <a:prstGeom prst="rect">
            <a:avLst/>
          </a:prstGeom>
          <a:solidFill>
            <a:schemeClr val="accent2">
              <a:lumMod val="20000"/>
              <a:lumOff val="80000"/>
            </a:schemeClr>
          </a:solidFill>
        </p:spPr>
        <p:txBody>
          <a:bodyPr>
            <a:no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n-US" sz="3200" dirty="0"/>
            </a:br>
            <a:r>
              <a:rPr lang="id-ID" sz="3200" b="1" dirty="0"/>
              <a:t>PEMBINAAN</a:t>
            </a:r>
            <a:br>
              <a:rPr lang="en-US" sz="3200" b="1" i="1" dirty="0"/>
            </a:br>
            <a:endParaRPr lang="en-US" sz="3200" dirty="0"/>
          </a:p>
        </p:txBody>
      </p:sp>
      <p:sp>
        <p:nvSpPr>
          <p:cNvPr id="3" name="Date Placeholder 2">
            <a:extLst>
              <a:ext uri="{FF2B5EF4-FFF2-40B4-BE49-F238E27FC236}">
                <a16:creationId xmlns:a16="http://schemas.microsoft.com/office/drawing/2014/main" id="{94621A8F-5996-4422-81E4-8642DE7676CF}"/>
              </a:ext>
            </a:extLst>
          </p:cNvPr>
          <p:cNvSpPr>
            <a:spLocks noGrp="1"/>
          </p:cNvSpPr>
          <p:nvPr>
            <p:ph type="dt" sz="half" idx="10"/>
          </p:nvPr>
        </p:nvSpPr>
        <p:spPr/>
        <p:txBody>
          <a:bodyPr/>
          <a:lstStyle/>
          <a:p>
            <a:fld id="{CFE43EB4-BA28-49C5-8C55-02D36E136A15}" type="datetime1">
              <a:rPr lang="en-US" smtClean="0"/>
              <a:t>11/14/2022</a:t>
            </a:fld>
            <a:endParaRPr lang="en-US" dirty="0"/>
          </a:p>
        </p:txBody>
      </p:sp>
      <p:sp>
        <p:nvSpPr>
          <p:cNvPr id="4" name="Slide Number Placeholder 3">
            <a:extLst>
              <a:ext uri="{FF2B5EF4-FFF2-40B4-BE49-F238E27FC236}">
                <a16:creationId xmlns:a16="http://schemas.microsoft.com/office/drawing/2014/main" id="{53D9BE4F-97B4-4BA6-BA66-C400BCE26156}"/>
              </a:ext>
            </a:extLst>
          </p:cNvPr>
          <p:cNvSpPr>
            <a:spLocks noGrp="1"/>
          </p:cNvSpPr>
          <p:nvPr>
            <p:ph type="sldNum" sz="quarter" idx="12"/>
          </p:nvPr>
        </p:nvSpPr>
        <p:spPr/>
        <p:txBody>
          <a:bodyPr/>
          <a:lstStyle/>
          <a:p>
            <a:fld id="{3A98EE3D-8CD1-4C3F-BD1C-C98C9596463C}" type="slidenum">
              <a:rPr lang="en-US" smtClean="0"/>
              <a:t>83</a:t>
            </a:fld>
            <a:endParaRPr lang="en-US" dirty="0"/>
          </a:p>
        </p:txBody>
      </p:sp>
    </p:spTree>
    <p:extLst>
      <p:ext uri="{BB962C8B-B14F-4D97-AF65-F5344CB8AC3E}">
        <p14:creationId xmlns:p14="http://schemas.microsoft.com/office/powerpoint/2010/main" val="14724846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32" y="260913"/>
            <a:ext cx="11331957" cy="836367"/>
          </a:xfrm>
          <a:solidFill>
            <a:schemeClr val="bg1"/>
          </a:solidFill>
        </p:spPr>
        <p:txBody>
          <a:bodyPr>
            <a:noAutofit/>
          </a:bodyPr>
          <a:lstStyle/>
          <a:p>
            <a:pPr marL="457200" indent="-457200" algn="ctr">
              <a:buFont typeface="+mj-lt"/>
              <a:buAutoNum type="arabicPeriod"/>
            </a:pPr>
            <a:br>
              <a:rPr lang="en-US" sz="2000" dirty="0"/>
            </a:br>
            <a:br>
              <a:rPr lang="en-US" sz="2000" dirty="0"/>
            </a:br>
            <a:br>
              <a:rPr lang="en-US" sz="2000" dirty="0"/>
            </a:br>
            <a:br>
              <a:rPr lang="en-US" sz="2000" dirty="0"/>
            </a:br>
            <a:r>
              <a:rPr lang="en-US" sz="2000" dirty="0"/>
              <a:t>Bab iv PEMBINAAAN </a:t>
            </a:r>
            <a:br>
              <a:rPr lang="en-US" sz="2000" dirty="0"/>
            </a:br>
            <a:r>
              <a:rPr lang="en-US" sz="2000" dirty="0"/>
              <a:t>1. </a:t>
            </a:r>
            <a:r>
              <a:rPr lang="en-US" sz="2000" b="1" dirty="0"/>
              <a:t>Ruang </a:t>
            </a:r>
            <a:r>
              <a:rPr lang="en-US" sz="2000" b="1" dirty="0" err="1"/>
              <a:t>Lingkup</a:t>
            </a:r>
            <a:r>
              <a:rPr lang="en-US" sz="2000" b="1" dirty="0"/>
              <a:t> </a:t>
            </a:r>
            <a:r>
              <a:rPr lang="id-ID" sz="2000" b="1" dirty="0"/>
              <a:t>PEMBINAAN</a:t>
            </a:r>
            <a:endParaRPr lang="en-US" sz="2000" dirty="0"/>
          </a:p>
        </p:txBody>
      </p:sp>
      <p:sp>
        <p:nvSpPr>
          <p:cNvPr id="3" name="Content Placeholder 2"/>
          <p:cNvSpPr>
            <a:spLocks noGrp="1"/>
          </p:cNvSpPr>
          <p:nvPr>
            <p:ph idx="1"/>
          </p:nvPr>
        </p:nvSpPr>
        <p:spPr>
          <a:xfrm>
            <a:off x="716384" y="1097280"/>
            <a:ext cx="10803194" cy="6561960"/>
          </a:xfr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marL="596646" indent="-514350">
              <a:lnSpc>
                <a:spcPct val="100000"/>
              </a:lnSpc>
              <a:buClrTx/>
              <a:buSzPct val="100000"/>
              <a:buFont typeface="+mj-lt"/>
              <a:buAutoNum type="alphaLcPeriod"/>
            </a:pPr>
            <a:r>
              <a:rPr lang="en-US" sz="2400" dirty="0" err="1"/>
              <a:t>Pengaturan</a:t>
            </a:r>
            <a:r>
              <a:rPr lang="en-US" sz="2400" dirty="0"/>
              <a:t>;</a:t>
            </a:r>
          </a:p>
          <a:p>
            <a:pPr lvl="1">
              <a:buFont typeface="Wingdings" pitchFamily="2" charset="2"/>
              <a:buChar char="q"/>
            </a:pPr>
            <a:r>
              <a:rPr lang="id-ID" sz="2400" dirty="0"/>
              <a:t>penetapan norma, standar, prosedur,dan  kriteria;</a:t>
            </a:r>
            <a:endParaRPr lang="en-US" sz="2400" dirty="0"/>
          </a:p>
          <a:p>
            <a:pPr lvl="1">
              <a:buFont typeface="Wingdings" pitchFamily="2" charset="2"/>
              <a:buChar char="q"/>
            </a:pPr>
            <a:r>
              <a:rPr lang="id-ID" sz="2400" dirty="0"/>
              <a:t>kebijakan transportasi.</a:t>
            </a:r>
            <a:endParaRPr lang="en-US" sz="2400" dirty="0"/>
          </a:p>
          <a:p>
            <a:pPr marL="596646" indent="-514350">
              <a:lnSpc>
                <a:spcPct val="100000"/>
              </a:lnSpc>
              <a:buClrTx/>
              <a:buSzPct val="100000"/>
              <a:buFont typeface="+mj-lt"/>
              <a:buAutoNum type="alphaLcPeriod"/>
            </a:pPr>
            <a:r>
              <a:rPr lang="en-US" sz="2400" dirty="0" err="1"/>
              <a:t>Perencanaan</a:t>
            </a:r>
            <a:r>
              <a:rPr lang="en-US" sz="2400" dirty="0"/>
              <a:t>;</a:t>
            </a:r>
          </a:p>
          <a:p>
            <a:pPr lvl="1">
              <a:buFont typeface="Wingdings" pitchFamily="2" charset="2"/>
              <a:buChar char="q"/>
            </a:pPr>
            <a:r>
              <a:rPr lang="id-ID" sz="2400" dirty="0"/>
              <a:t>Penyusunan dan penetapan rencana umum transportasi;</a:t>
            </a:r>
            <a:endParaRPr lang="en-US" sz="2400" dirty="0"/>
          </a:p>
          <a:p>
            <a:pPr lvl="1">
              <a:buFont typeface="Wingdings" pitchFamily="2" charset="2"/>
              <a:buChar char="q"/>
            </a:pPr>
            <a:r>
              <a:rPr lang="id-ID" sz="2400" dirty="0"/>
              <a:t>Penyusunan dan penetapan rencana pembangunan transportasi.</a:t>
            </a:r>
            <a:endParaRPr lang="en-US" sz="2400" dirty="0"/>
          </a:p>
          <a:p>
            <a:pPr marL="596646" indent="-514350">
              <a:lnSpc>
                <a:spcPct val="100000"/>
              </a:lnSpc>
              <a:buClrTx/>
              <a:buSzPct val="100000"/>
              <a:buFont typeface="+mj-lt"/>
              <a:buAutoNum type="alphaLcPeriod"/>
            </a:pPr>
            <a:r>
              <a:rPr lang="en-US" sz="2400" dirty="0" err="1"/>
              <a:t>Pengendalian</a:t>
            </a:r>
            <a:r>
              <a:rPr lang="en-US" sz="2400" dirty="0"/>
              <a:t>;:</a:t>
            </a:r>
          </a:p>
          <a:p>
            <a:pPr lvl="1">
              <a:buFont typeface="Wingdings" pitchFamily="2" charset="2"/>
              <a:buChar char="q"/>
            </a:pPr>
            <a:r>
              <a:rPr lang="id-ID" sz="2400" dirty="0"/>
              <a:t>Pemantauan;</a:t>
            </a:r>
            <a:endParaRPr lang="en-US" sz="2400" dirty="0"/>
          </a:p>
          <a:p>
            <a:pPr lvl="1">
              <a:buFont typeface="Wingdings" pitchFamily="2" charset="2"/>
              <a:buChar char="q"/>
            </a:pPr>
            <a:r>
              <a:rPr lang="id-ID" sz="2400" dirty="0"/>
              <a:t>Evaluasi;</a:t>
            </a:r>
            <a:endParaRPr lang="en-US" sz="2400" dirty="0"/>
          </a:p>
          <a:p>
            <a:pPr lvl="1">
              <a:buFont typeface="Wingdings" pitchFamily="2" charset="2"/>
              <a:buChar char="q"/>
            </a:pPr>
            <a:r>
              <a:rPr lang="id-ID" sz="2400" dirty="0"/>
              <a:t>Tindakan koreksi</a:t>
            </a:r>
            <a:endParaRPr lang="en-US" sz="2400" dirty="0"/>
          </a:p>
          <a:p>
            <a:pPr marL="870966" lvl="1" indent="-514350">
              <a:buClrTx/>
              <a:buSzPct val="100000"/>
              <a:buFont typeface="Wingdings" pitchFamily="2" charset="2"/>
              <a:buChar char="q"/>
            </a:pPr>
            <a:endParaRPr lang="en-US" sz="2000" dirty="0"/>
          </a:p>
          <a:p>
            <a:pPr marL="596646" indent="-514350">
              <a:buFont typeface="+mj-lt"/>
              <a:buAutoNum type="alphaLcPeriod"/>
            </a:pPr>
            <a:endParaRPr lang="en-US" sz="2000" dirty="0"/>
          </a:p>
        </p:txBody>
      </p:sp>
      <p:sp>
        <p:nvSpPr>
          <p:cNvPr id="4" name="Date Placeholder 3">
            <a:extLst>
              <a:ext uri="{FF2B5EF4-FFF2-40B4-BE49-F238E27FC236}">
                <a16:creationId xmlns:a16="http://schemas.microsoft.com/office/drawing/2014/main" id="{AE89002F-6972-4D8C-8960-90E429331051}"/>
              </a:ext>
            </a:extLst>
          </p:cNvPr>
          <p:cNvSpPr>
            <a:spLocks noGrp="1"/>
          </p:cNvSpPr>
          <p:nvPr>
            <p:ph type="dt" sz="half" idx="10"/>
          </p:nvPr>
        </p:nvSpPr>
        <p:spPr/>
        <p:txBody>
          <a:bodyPr/>
          <a:lstStyle/>
          <a:p>
            <a:fld id="{5FC2BDB0-C098-483E-8225-61A6F84A0306}" type="datetime1">
              <a:rPr lang="en-US" smtClean="0"/>
              <a:t>11/14/2022</a:t>
            </a:fld>
            <a:endParaRPr lang="en-US" dirty="0"/>
          </a:p>
        </p:txBody>
      </p:sp>
      <p:sp>
        <p:nvSpPr>
          <p:cNvPr id="5" name="Slide Number Placeholder 4">
            <a:extLst>
              <a:ext uri="{FF2B5EF4-FFF2-40B4-BE49-F238E27FC236}">
                <a16:creationId xmlns:a16="http://schemas.microsoft.com/office/drawing/2014/main" id="{373C3366-B07F-43D7-B4A1-13B46952F866}"/>
              </a:ext>
            </a:extLst>
          </p:cNvPr>
          <p:cNvSpPr>
            <a:spLocks noGrp="1"/>
          </p:cNvSpPr>
          <p:nvPr>
            <p:ph type="sldNum" sz="quarter" idx="12"/>
          </p:nvPr>
        </p:nvSpPr>
        <p:spPr/>
        <p:txBody>
          <a:bodyPr/>
          <a:lstStyle/>
          <a:p>
            <a:fld id="{3A98EE3D-8CD1-4C3F-BD1C-C98C9596463C}" type="slidenum">
              <a:rPr lang="en-US" smtClean="0"/>
              <a:t>84</a:t>
            </a:fld>
            <a:endParaRPr lang="en-US" dirty="0"/>
          </a:p>
        </p:txBody>
      </p:sp>
    </p:spTree>
    <p:extLst>
      <p:ext uri="{BB962C8B-B14F-4D97-AF65-F5344CB8AC3E}">
        <p14:creationId xmlns:p14="http://schemas.microsoft.com/office/powerpoint/2010/main" val="34866053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432" y="840658"/>
            <a:ext cx="10803194" cy="3163529"/>
          </a:xfr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marL="596646" indent="-514350">
              <a:lnSpc>
                <a:spcPct val="100000"/>
              </a:lnSpc>
              <a:buClrTx/>
              <a:buSzPct val="100000"/>
              <a:buFont typeface="+mj-lt"/>
              <a:buAutoNum type="alphaLcPeriod" startAt="4"/>
            </a:pPr>
            <a:r>
              <a:rPr lang="en-US" sz="2400" dirty="0" err="1"/>
              <a:t>Pengawasan</a:t>
            </a:r>
            <a:r>
              <a:rPr lang="en-US" sz="2400" dirty="0"/>
              <a:t>.</a:t>
            </a:r>
          </a:p>
          <a:p>
            <a:pPr lvl="1">
              <a:buFont typeface="Wingdings" pitchFamily="2" charset="2"/>
              <a:buChar char="q"/>
            </a:pPr>
            <a:r>
              <a:rPr lang="id-ID" sz="2400" dirty="0"/>
              <a:t>Pengawasan internal ;</a:t>
            </a:r>
            <a:endParaRPr lang="en-US" sz="2400" dirty="0"/>
          </a:p>
          <a:p>
            <a:pPr lvl="1">
              <a:buFont typeface="Wingdings" pitchFamily="2" charset="2"/>
              <a:buChar char="q"/>
            </a:pPr>
            <a:r>
              <a:rPr lang="id-ID" sz="2400" dirty="0"/>
              <a:t>Pengawasan eksternal;</a:t>
            </a:r>
            <a:endParaRPr lang="en-US" sz="2400" dirty="0"/>
          </a:p>
          <a:p>
            <a:pPr lvl="1">
              <a:buFont typeface="Wingdings" pitchFamily="2" charset="2"/>
              <a:buChar char="q"/>
            </a:pPr>
            <a:r>
              <a:rPr lang="id-ID" sz="2400" dirty="0"/>
              <a:t>Pengawasan masyarakat.</a:t>
            </a:r>
            <a:endParaRPr lang="en-US" sz="2400" dirty="0"/>
          </a:p>
          <a:p>
            <a:pPr marL="596646" indent="-514350">
              <a:buFont typeface="+mj-lt"/>
              <a:buAutoNum type="alphaLcPeriod" startAt="4"/>
            </a:pPr>
            <a:endParaRPr lang="en-US" sz="2000" dirty="0"/>
          </a:p>
        </p:txBody>
      </p:sp>
      <p:sp>
        <p:nvSpPr>
          <p:cNvPr id="2" name="Date Placeholder 1">
            <a:extLst>
              <a:ext uri="{FF2B5EF4-FFF2-40B4-BE49-F238E27FC236}">
                <a16:creationId xmlns:a16="http://schemas.microsoft.com/office/drawing/2014/main" id="{61CD94A2-7EDA-4B13-88C0-7AEE310B3565}"/>
              </a:ext>
            </a:extLst>
          </p:cNvPr>
          <p:cNvSpPr>
            <a:spLocks noGrp="1"/>
          </p:cNvSpPr>
          <p:nvPr>
            <p:ph type="dt" sz="half" idx="10"/>
          </p:nvPr>
        </p:nvSpPr>
        <p:spPr/>
        <p:txBody>
          <a:bodyPr/>
          <a:lstStyle/>
          <a:p>
            <a:fld id="{613BC100-1E89-4AE4-A2AC-0F118C45DCDB}" type="datetime1">
              <a:rPr lang="en-US" smtClean="0"/>
              <a:t>11/14/2022</a:t>
            </a:fld>
            <a:endParaRPr lang="en-US" dirty="0"/>
          </a:p>
        </p:txBody>
      </p:sp>
      <p:sp>
        <p:nvSpPr>
          <p:cNvPr id="4" name="Slide Number Placeholder 3">
            <a:extLst>
              <a:ext uri="{FF2B5EF4-FFF2-40B4-BE49-F238E27FC236}">
                <a16:creationId xmlns:a16="http://schemas.microsoft.com/office/drawing/2014/main" id="{ADBF67A6-42F2-4561-8472-42DB9F3CC844}"/>
              </a:ext>
            </a:extLst>
          </p:cNvPr>
          <p:cNvSpPr>
            <a:spLocks noGrp="1"/>
          </p:cNvSpPr>
          <p:nvPr>
            <p:ph type="sldNum" sz="quarter" idx="12"/>
          </p:nvPr>
        </p:nvSpPr>
        <p:spPr/>
        <p:txBody>
          <a:bodyPr/>
          <a:lstStyle/>
          <a:p>
            <a:fld id="{3A98EE3D-8CD1-4C3F-BD1C-C98C9596463C}" type="slidenum">
              <a:rPr lang="en-US" smtClean="0"/>
              <a:t>85</a:t>
            </a:fld>
            <a:endParaRPr lang="en-US" dirty="0"/>
          </a:p>
        </p:txBody>
      </p:sp>
    </p:spTree>
    <p:extLst>
      <p:ext uri="{BB962C8B-B14F-4D97-AF65-F5344CB8AC3E}">
        <p14:creationId xmlns:p14="http://schemas.microsoft.com/office/powerpoint/2010/main" val="632490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493" y="612291"/>
            <a:ext cx="7498080" cy="360040"/>
          </a:xfrm>
        </p:spPr>
        <p:txBody>
          <a:bodyPr>
            <a:noAutofit/>
          </a:bodyPr>
          <a:lstStyle/>
          <a:p>
            <a:pPr marL="457200" indent="-457200" algn="ctr">
              <a:buFont typeface="+mj-lt"/>
              <a:buAutoNum type="arabicPeriod" startAt="2"/>
            </a:pPr>
            <a:r>
              <a:rPr lang="en-US" sz="2000" b="1" dirty="0" err="1"/>
              <a:t>Arah</a:t>
            </a:r>
            <a:r>
              <a:rPr lang="en-US" sz="2000" b="1" dirty="0"/>
              <a:t> </a:t>
            </a:r>
            <a:r>
              <a:rPr lang="en-US" sz="2000" b="1" dirty="0" err="1"/>
              <a:t>Pembinaan</a:t>
            </a:r>
            <a:r>
              <a:rPr lang="en-US" sz="2000" b="1" dirty="0"/>
              <a:t> (8 </a:t>
            </a:r>
            <a:r>
              <a:rPr lang="en-US" sz="2000" b="1" dirty="0" err="1"/>
              <a:t>pilar</a:t>
            </a:r>
            <a:r>
              <a:rPr lang="en-US" sz="2000" b="1" dirty="0"/>
              <a:t>)</a:t>
            </a:r>
            <a:endParaRPr lang="en-US" sz="2000" dirty="0"/>
          </a:p>
        </p:txBody>
      </p:sp>
      <p:sp>
        <p:nvSpPr>
          <p:cNvPr id="3" name="Content Placeholder 2"/>
          <p:cNvSpPr>
            <a:spLocks noGrp="1"/>
          </p:cNvSpPr>
          <p:nvPr>
            <p:ph idx="1"/>
          </p:nvPr>
        </p:nvSpPr>
        <p:spPr>
          <a:xfrm>
            <a:off x="725136" y="1929165"/>
            <a:ext cx="7498080" cy="4800600"/>
          </a:xfrm>
        </p:spPr>
        <p:txBody>
          <a:bodyPr>
            <a:noAutofit/>
          </a:bodyPr>
          <a:lstStyle/>
          <a:p>
            <a:pPr marL="82296" indent="0">
              <a:buNone/>
            </a:pPr>
            <a:r>
              <a:rPr lang="id-ID" sz="2000" dirty="0"/>
              <a:t>Arah dan kebijaksanaan penyelenggaraan SISTRANAS, </a:t>
            </a:r>
            <a:r>
              <a:rPr lang="en-US" sz="2000" dirty="0" err="1"/>
              <a:t>meliputi</a:t>
            </a:r>
            <a:r>
              <a:rPr lang="en-US" sz="2000" dirty="0"/>
              <a:t> </a:t>
            </a:r>
            <a:r>
              <a:rPr lang="en-US" sz="2000" dirty="0" err="1"/>
              <a:t>upaya</a:t>
            </a:r>
            <a:r>
              <a:rPr lang="en-US" sz="2000" dirty="0"/>
              <a:t> :</a:t>
            </a:r>
          </a:p>
          <a:p>
            <a:pPr marL="539496" indent="-457200">
              <a:buFont typeface="+mj-lt"/>
              <a:buAutoNum type="arabicPeriod"/>
            </a:pPr>
            <a:r>
              <a:rPr lang="en-US" sz="2000" dirty="0" err="1"/>
              <a:t>Perwujudan</a:t>
            </a:r>
            <a:r>
              <a:rPr lang="en-US" sz="2000" dirty="0"/>
              <a:t> </a:t>
            </a:r>
            <a:r>
              <a:rPr lang="en-US" sz="2000" dirty="0" err="1"/>
              <a:t>sistem</a:t>
            </a:r>
            <a:r>
              <a:rPr lang="en-US" sz="2000" dirty="0"/>
              <a:t> </a:t>
            </a:r>
            <a:r>
              <a:rPr lang="en-US" sz="2000" dirty="0" err="1"/>
              <a:t>transportasi</a:t>
            </a:r>
            <a:r>
              <a:rPr lang="en-US" sz="2000" dirty="0"/>
              <a:t> yang </a:t>
            </a:r>
            <a:r>
              <a:rPr lang="en-US" sz="2000" dirty="0" err="1"/>
              <a:t>terintegrasi</a:t>
            </a:r>
            <a:r>
              <a:rPr lang="en-US" sz="2000" dirty="0"/>
              <a:t>.</a:t>
            </a:r>
          </a:p>
          <a:p>
            <a:pPr marL="539496" indent="-457200">
              <a:buFont typeface="+mj-lt"/>
              <a:buAutoNum type="arabicPeriod"/>
            </a:pPr>
            <a:r>
              <a:rPr lang="en-US" sz="2000" dirty="0" err="1"/>
              <a:t>Peningkatan</a:t>
            </a:r>
            <a:r>
              <a:rPr lang="en-US" sz="2000" dirty="0"/>
              <a:t>  </a:t>
            </a:r>
            <a:r>
              <a:rPr lang="id-ID" sz="2000" dirty="0"/>
              <a:t>pelayanan transportasi nasional</a:t>
            </a:r>
            <a:endParaRPr lang="en-US" sz="2000" dirty="0"/>
          </a:p>
          <a:p>
            <a:pPr marL="539496" indent="-457200">
              <a:buFont typeface="+mj-lt"/>
              <a:buAutoNum type="arabicPeriod"/>
            </a:pPr>
            <a:r>
              <a:rPr lang="en-US" sz="2000" dirty="0" err="1"/>
              <a:t>Peningkatan</a:t>
            </a:r>
            <a:r>
              <a:rPr lang="en-US" sz="2000" dirty="0"/>
              <a:t> </a:t>
            </a:r>
            <a:r>
              <a:rPr lang="id-ID" sz="2000" dirty="0"/>
              <a:t>keselamatan dan keamanan transportasi</a:t>
            </a:r>
            <a:r>
              <a:rPr lang="en-US" sz="2000" dirty="0"/>
              <a:t>;</a:t>
            </a:r>
          </a:p>
          <a:p>
            <a:pPr marL="539496" indent="-457200">
              <a:buFont typeface="+mj-lt"/>
              <a:buAutoNum type="arabicPeriod"/>
            </a:pPr>
            <a:r>
              <a:rPr lang="en-US" sz="2000" dirty="0" err="1"/>
              <a:t>Peningkatan</a:t>
            </a:r>
            <a:r>
              <a:rPr lang="en-US" sz="2000" dirty="0"/>
              <a:t> </a:t>
            </a:r>
            <a:r>
              <a:rPr lang="id-ID" sz="2000" dirty="0"/>
              <a:t>pembinaan pengusahaan transportasi</a:t>
            </a:r>
            <a:endParaRPr lang="en-US" sz="2000" dirty="0"/>
          </a:p>
          <a:p>
            <a:pPr marL="539496" indent="-457200">
              <a:buFont typeface="+mj-lt"/>
              <a:buAutoNum type="arabicPeriod"/>
            </a:pPr>
            <a:r>
              <a:rPr lang="en-US" sz="2000" dirty="0" err="1"/>
              <a:t>Peningkatan</a:t>
            </a:r>
            <a:r>
              <a:rPr lang="en-US" sz="2000" dirty="0"/>
              <a:t> </a:t>
            </a:r>
            <a:r>
              <a:rPr lang="id-ID" sz="2000" dirty="0"/>
              <a:t>kualitas sumber daya manusia, serta ilmu pengetahuan dan teknologi</a:t>
            </a:r>
            <a:endParaRPr lang="en-US" sz="2000" dirty="0"/>
          </a:p>
          <a:p>
            <a:pPr marL="539496" indent="-457200">
              <a:buFont typeface="+mj-lt"/>
              <a:buAutoNum type="arabicPeriod"/>
            </a:pPr>
            <a:r>
              <a:rPr lang="en-US" sz="2000" dirty="0" err="1"/>
              <a:t>Peningkatan</a:t>
            </a:r>
            <a:r>
              <a:rPr lang="en-US" sz="2000" dirty="0"/>
              <a:t> </a:t>
            </a:r>
            <a:r>
              <a:rPr lang="id-ID" sz="2000" dirty="0"/>
              <a:t>pemeliharaan dan kualitas lingkungan hidup serta penghematan </a:t>
            </a:r>
            <a:r>
              <a:rPr lang="en-US" sz="2000" dirty="0"/>
              <a:t>p</a:t>
            </a:r>
            <a:r>
              <a:rPr lang="id-ID" sz="2000" dirty="0"/>
              <a:t>enggunaan energi</a:t>
            </a:r>
            <a:endParaRPr lang="en-US" sz="2000" dirty="0"/>
          </a:p>
          <a:p>
            <a:pPr marL="539496" indent="-457200">
              <a:buFont typeface="+mj-lt"/>
              <a:buAutoNum type="arabicPeriod"/>
            </a:pPr>
            <a:r>
              <a:rPr lang="en-US" sz="2000" dirty="0" err="1"/>
              <a:t>Peningkatan</a:t>
            </a:r>
            <a:r>
              <a:rPr lang="en-US" sz="2000" dirty="0"/>
              <a:t> </a:t>
            </a:r>
            <a:r>
              <a:rPr lang="id-ID" sz="2000" dirty="0"/>
              <a:t>penyediaan dana pembangunan transportasi</a:t>
            </a:r>
            <a:endParaRPr lang="en-US" sz="2000" dirty="0"/>
          </a:p>
          <a:p>
            <a:pPr marL="539496" indent="-457200">
              <a:buFont typeface="+mj-lt"/>
              <a:buAutoNum type="arabicPeriod"/>
            </a:pPr>
            <a:r>
              <a:rPr lang="en-US" sz="2000" dirty="0" err="1"/>
              <a:t>Peningkatan</a:t>
            </a:r>
            <a:r>
              <a:rPr lang="en-US" sz="2000" dirty="0"/>
              <a:t> </a:t>
            </a:r>
            <a:r>
              <a:rPr lang="id-ID" sz="2000" dirty="0"/>
              <a:t>kualitas administrasi negara di sektor transportasi</a:t>
            </a:r>
            <a:endParaRPr lang="en-US" sz="2000" dirty="0"/>
          </a:p>
          <a:p>
            <a:endParaRPr lang="en-US" sz="2000" dirty="0"/>
          </a:p>
          <a:p>
            <a:pPr lvl="0"/>
            <a:endParaRPr lang="en-US" sz="2000" dirty="0"/>
          </a:p>
        </p:txBody>
      </p:sp>
    </p:spTree>
    <p:extLst>
      <p:ext uri="{BB962C8B-B14F-4D97-AF65-F5344CB8AC3E}">
        <p14:creationId xmlns:p14="http://schemas.microsoft.com/office/powerpoint/2010/main" val="14512667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4540" y="81116"/>
            <a:ext cx="8122920" cy="639781"/>
          </a:xfrm>
          <a:solidFill>
            <a:srgbClr val="FFC000"/>
          </a:solidFill>
        </p:spPr>
        <p:txBody>
          <a:bodyPr>
            <a:normAutofit/>
          </a:bodyPr>
          <a:lstStyle/>
          <a:p>
            <a:pPr marL="457200" indent="-457200" algn="ctr">
              <a:buFont typeface="+mj-lt"/>
              <a:buAutoNum type="arabicPeriod" startAt="2"/>
            </a:pPr>
            <a:r>
              <a:rPr lang="en-US" sz="2400" dirty="0" err="1"/>
              <a:t>Wewenang</a:t>
            </a:r>
            <a:r>
              <a:rPr lang="en-US" sz="2400" dirty="0"/>
              <a:t> </a:t>
            </a:r>
            <a:r>
              <a:rPr lang="en-US" sz="2400" dirty="0" err="1"/>
              <a:t>Pemerintah</a:t>
            </a:r>
            <a:r>
              <a:rPr lang="en-US" sz="2400" dirty="0"/>
              <a:t> </a:t>
            </a:r>
          </a:p>
        </p:txBody>
      </p:sp>
      <p:sp>
        <p:nvSpPr>
          <p:cNvPr id="3" name="Content Placeholder 2"/>
          <p:cNvSpPr>
            <a:spLocks noGrp="1"/>
          </p:cNvSpPr>
          <p:nvPr>
            <p:ph idx="1"/>
          </p:nvPr>
        </p:nvSpPr>
        <p:spPr>
          <a:xfrm>
            <a:off x="789038" y="1039761"/>
            <a:ext cx="10854813" cy="5326997"/>
          </a:xfrm>
          <a:solidFill>
            <a:schemeClr val="accent5">
              <a:lumMod val="20000"/>
              <a:lumOff val="80000"/>
            </a:schemeClr>
          </a:solidFill>
        </p:spPr>
        <p:txBody>
          <a:bodyPr>
            <a:noAutofit/>
          </a:bodyPr>
          <a:lstStyle/>
          <a:p>
            <a:pPr marL="596646" indent="-514350">
              <a:buClrTx/>
              <a:buSzPct val="100000"/>
              <a:buFont typeface="+mj-lt"/>
              <a:buAutoNum type="arabicPeriod"/>
            </a:pPr>
            <a:r>
              <a:rPr lang="en-US" sz="2400" dirty="0" err="1"/>
              <a:t>Pengaturan</a:t>
            </a:r>
            <a:endParaRPr lang="en-US" sz="2400" dirty="0"/>
          </a:p>
          <a:p>
            <a:pPr marL="745236" lvl="1" indent="-342900">
              <a:buClrTx/>
              <a:buSzPct val="100000"/>
              <a:buFont typeface="+mj-lt"/>
              <a:buAutoNum type="alphaLcPeriod"/>
            </a:pPr>
            <a:r>
              <a:rPr lang="en-US" sz="2400" dirty="0"/>
              <a:t>p</a:t>
            </a:r>
            <a:r>
              <a:rPr lang="id-ID" sz="2400" dirty="0"/>
              <a:t>enetapan norma, standar, prosedur, dan kriteria yang diperlukan untuk melaksaanakan undang-undang ini  yang bersifat nasional</a:t>
            </a:r>
            <a:r>
              <a:rPr lang="en-US" sz="2400" dirty="0"/>
              <a:t>;</a:t>
            </a:r>
          </a:p>
          <a:p>
            <a:pPr marL="745236" lvl="1" indent="-342900">
              <a:buClrTx/>
              <a:buSzPct val="100000"/>
              <a:buFont typeface="+mj-lt"/>
              <a:buAutoNum type="alphaLcPeriod"/>
            </a:pPr>
            <a:r>
              <a:rPr lang="id-ID" sz="2400" dirty="0"/>
              <a:t>Menetapkan kebijakan transportasi yang berlaku secara nasional.</a:t>
            </a:r>
            <a:endParaRPr lang="en-US" sz="2400" dirty="0"/>
          </a:p>
          <a:p>
            <a:pPr marL="596646" indent="-514350">
              <a:buClrTx/>
              <a:buSzPct val="100000"/>
              <a:buFont typeface="+mj-lt"/>
              <a:buAutoNum type="arabicPeriod"/>
            </a:pPr>
            <a:r>
              <a:rPr lang="en-US" sz="2400" dirty="0" err="1"/>
              <a:t>Perencanaan</a:t>
            </a:r>
            <a:endParaRPr lang="en-US" sz="2400" dirty="0"/>
          </a:p>
          <a:p>
            <a:pPr marL="745236" lvl="1" indent="-342900">
              <a:buFont typeface="+mj-lt"/>
              <a:buAutoNum type="alphaLcPeriod"/>
            </a:pPr>
            <a:r>
              <a:rPr lang="id-ID" sz="2400" dirty="0"/>
              <a:t>rencana umum transportasi </a:t>
            </a:r>
            <a:r>
              <a:rPr lang="en-GB" sz="2400" dirty="0" err="1"/>
              <a:t>tataran</a:t>
            </a:r>
            <a:r>
              <a:rPr lang="en-GB" sz="2400" dirty="0"/>
              <a:t> </a:t>
            </a:r>
            <a:r>
              <a:rPr lang="id-ID" sz="2400" dirty="0"/>
              <a:t>nasional</a:t>
            </a:r>
            <a:r>
              <a:rPr lang="en-US" sz="2400" dirty="0"/>
              <a:t>;</a:t>
            </a:r>
          </a:p>
          <a:p>
            <a:pPr marL="745236" lvl="1" indent="-342900">
              <a:buFont typeface="+mj-lt"/>
              <a:buAutoNum type="alphaLcPeriod"/>
            </a:pPr>
            <a:r>
              <a:rPr lang="id-ID" sz="2400" dirty="0"/>
              <a:t>Rencana Pembangunan Transportasi </a:t>
            </a:r>
            <a:r>
              <a:rPr lang="en-GB" sz="2400" dirty="0" err="1"/>
              <a:t>Tataran</a:t>
            </a:r>
            <a:r>
              <a:rPr lang="en-GB" sz="2400" dirty="0"/>
              <a:t> </a:t>
            </a:r>
            <a:r>
              <a:rPr lang="id-ID" sz="2400" dirty="0"/>
              <a:t>Nasional Jangka Menengah dan Rencana Strategis Kementerian/Lembaga</a:t>
            </a:r>
            <a:endParaRPr lang="en-US" sz="2400" dirty="0"/>
          </a:p>
          <a:p>
            <a:pPr marL="596646" indent="-514350">
              <a:buFont typeface="+mj-lt"/>
              <a:buAutoNum type="arabicPeriod"/>
            </a:pPr>
            <a:endParaRPr lang="en-US" sz="1600" dirty="0"/>
          </a:p>
          <a:p>
            <a:pPr marL="82296" indent="0">
              <a:buNone/>
            </a:pPr>
            <a:endParaRPr lang="en-US" sz="1600" dirty="0"/>
          </a:p>
        </p:txBody>
      </p:sp>
      <p:sp>
        <p:nvSpPr>
          <p:cNvPr id="4" name="Date Placeholder 3">
            <a:extLst>
              <a:ext uri="{FF2B5EF4-FFF2-40B4-BE49-F238E27FC236}">
                <a16:creationId xmlns:a16="http://schemas.microsoft.com/office/drawing/2014/main" id="{A5C05F91-29AC-48C8-94ED-28DED49DB0E8}"/>
              </a:ext>
            </a:extLst>
          </p:cNvPr>
          <p:cNvSpPr>
            <a:spLocks noGrp="1"/>
          </p:cNvSpPr>
          <p:nvPr>
            <p:ph type="dt" sz="half" idx="10"/>
          </p:nvPr>
        </p:nvSpPr>
        <p:spPr/>
        <p:txBody>
          <a:bodyPr/>
          <a:lstStyle/>
          <a:p>
            <a:fld id="{530423C4-ED82-4918-8931-79FD3BFE5194}" type="datetime1">
              <a:rPr lang="en-US" smtClean="0"/>
              <a:t>11/14/2022</a:t>
            </a:fld>
            <a:endParaRPr lang="en-US" dirty="0"/>
          </a:p>
        </p:txBody>
      </p:sp>
      <p:sp>
        <p:nvSpPr>
          <p:cNvPr id="5" name="Slide Number Placeholder 4">
            <a:extLst>
              <a:ext uri="{FF2B5EF4-FFF2-40B4-BE49-F238E27FC236}">
                <a16:creationId xmlns:a16="http://schemas.microsoft.com/office/drawing/2014/main" id="{BE014C38-F344-442D-8D15-D3CCDCEA7471}"/>
              </a:ext>
            </a:extLst>
          </p:cNvPr>
          <p:cNvSpPr>
            <a:spLocks noGrp="1"/>
          </p:cNvSpPr>
          <p:nvPr>
            <p:ph type="sldNum" sz="quarter" idx="12"/>
          </p:nvPr>
        </p:nvSpPr>
        <p:spPr/>
        <p:txBody>
          <a:bodyPr/>
          <a:lstStyle/>
          <a:p>
            <a:fld id="{3A98EE3D-8CD1-4C3F-BD1C-C98C9596463C}" type="slidenum">
              <a:rPr lang="en-US" smtClean="0"/>
              <a:t>87</a:t>
            </a:fld>
            <a:endParaRPr lang="en-US" dirty="0"/>
          </a:p>
        </p:txBody>
      </p:sp>
    </p:spTree>
    <p:extLst>
      <p:ext uri="{BB962C8B-B14F-4D97-AF65-F5344CB8AC3E}">
        <p14:creationId xmlns:p14="http://schemas.microsoft.com/office/powerpoint/2010/main" val="32419562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846" y="855262"/>
            <a:ext cx="10854813" cy="5568652"/>
          </a:xfrm>
        </p:spPr>
        <p:txBody>
          <a:bodyPr>
            <a:noAutofit/>
          </a:bodyPr>
          <a:lstStyle/>
          <a:p>
            <a:pPr marL="596646" indent="-514350">
              <a:buClrTx/>
              <a:buSzPct val="100000"/>
              <a:buFont typeface="+mj-lt"/>
              <a:buAutoNum type="arabicPeriod" startAt="3"/>
            </a:pPr>
            <a:r>
              <a:rPr lang="en-US" sz="2400" dirty="0" err="1"/>
              <a:t>Pengendalian</a:t>
            </a:r>
            <a:endParaRPr lang="en-US" sz="2400" dirty="0"/>
          </a:p>
          <a:p>
            <a:pPr marL="402336" lvl="1" indent="0">
              <a:buNone/>
            </a:pPr>
            <a:r>
              <a:rPr lang="id-ID" sz="2400" dirty="0"/>
              <a:t>Pengendalian , meliputi pemantaua</a:t>
            </a:r>
            <a:r>
              <a:rPr lang="en-US" sz="2400" dirty="0"/>
              <a:t>n</a:t>
            </a:r>
            <a:r>
              <a:rPr lang="id-ID" sz="2400" dirty="0"/>
              <a:t>, evaluasi, dan tindakan koreksi terhadap :</a:t>
            </a:r>
            <a:endParaRPr lang="en-US" sz="2400" dirty="0"/>
          </a:p>
          <a:p>
            <a:pPr marL="916686" lvl="1" indent="-514350">
              <a:buClrTx/>
              <a:buSzPct val="100000"/>
              <a:buFont typeface="+mj-lt"/>
              <a:buAutoNum type="alphaLcPeriod"/>
            </a:pPr>
            <a:r>
              <a:rPr lang="id-ID" sz="2400" dirty="0"/>
              <a:t>Pelaksanaan norma, standar , prosedur, dan kriteria yang ditetapkan secara nasional ;</a:t>
            </a:r>
            <a:endParaRPr lang="en-US" sz="2400" dirty="0"/>
          </a:p>
          <a:p>
            <a:pPr marL="916686" lvl="1" indent="-514350">
              <a:buClrTx/>
              <a:buSzPct val="100000"/>
              <a:buFont typeface="+mj-lt"/>
              <a:buAutoNum type="alphaLcPeriod"/>
            </a:pPr>
            <a:r>
              <a:rPr lang="id-ID" sz="2400" dirty="0"/>
              <a:t>Pelaksanaan kebijakan ;</a:t>
            </a:r>
            <a:endParaRPr lang="en-US" sz="2400" dirty="0"/>
          </a:p>
          <a:p>
            <a:pPr marL="916686" lvl="1" indent="-514350">
              <a:buClrTx/>
              <a:buSzPct val="100000"/>
              <a:buFont typeface="+mj-lt"/>
              <a:buAutoNum type="alphaLcPeriod"/>
            </a:pPr>
            <a:r>
              <a:rPr lang="id-ID" sz="2400" dirty="0"/>
              <a:t>Penyusunan rencana umum transportasi nasional dan penyusunan Rencana Pembangunan transportasi nasional;</a:t>
            </a:r>
            <a:endParaRPr lang="en-US" sz="2400" dirty="0"/>
          </a:p>
          <a:p>
            <a:pPr marL="916686" lvl="1" indent="-514350">
              <a:buClrTx/>
              <a:buSzPct val="100000"/>
              <a:buFont typeface="+mj-lt"/>
              <a:buAutoNum type="alphaLcPeriod"/>
            </a:pPr>
            <a:r>
              <a:rPr lang="id-ID" sz="2400" dirty="0"/>
              <a:t>Pelaksanaan pembangunan transportasi nasional.</a:t>
            </a:r>
            <a:endParaRPr lang="en-US" sz="2400" dirty="0"/>
          </a:p>
          <a:p>
            <a:pPr marL="641350" indent="-641350">
              <a:buClrTx/>
              <a:buSzPct val="100000"/>
              <a:buFont typeface="+mj-lt"/>
              <a:buAutoNum type="arabicPeriod" startAt="3"/>
            </a:pPr>
            <a:r>
              <a:rPr lang="en-US" sz="2400" dirty="0" err="1"/>
              <a:t>Pengawasan</a:t>
            </a:r>
            <a:r>
              <a:rPr lang="en-US" sz="2400" dirty="0"/>
              <a:t> </a:t>
            </a:r>
            <a:r>
              <a:rPr lang="en-US" sz="2400" dirty="0" err="1"/>
              <a:t>sesuai</a:t>
            </a:r>
            <a:r>
              <a:rPr lang="en-US" sz="2400" dirty="0"/>
              <a:t> </a:t>
            </a:r>
            <a:r>
              <a:rPr lang="en-US" sz="2400" dirty="0" err="1"/>
              <a:t>peraturan</a:t>
            </a:r>
            <a:r>
              <a:rPr lang="en-US" sz="2400" dirty="0"/>
              <a:t> </a:t>
            </a:r>
            <a:r>
              <a:rPr lang="en-US" sz="2400" dirty="0" err="1"/>
              <a:t>perundang-undangan</a:t>
            </a:r>
            <a:endParaRPr lang="en-US" sz="2400" dirty="0"/>
          </a:p>
          <a:p>
            <a:pPr marL="596646" indent="-514350">
              <a:buFont typeface="+mj-lt"/>
              <a:buAutoNum type="arabicPeriod" startAt="3"/>
            </a:pPr>
            <a:endParaRPr lang="en-US" sz="1600" dirty="0"/>
          </a:p>
          <a:p>
            <a:pPr marL="82296" indent="0">
              <a:buNone/>
            </a:pPr>
            <a:endParaRPr lang="en-US" sz="1600" dirty="0"/>
          </a:p>
        </p:txBody>
      </p:sp>
      <p:sp>
        <p:nvSpPr>
          <p:cNvPr id="4" name="Date Placeholder 3">
            <a:extLst>
              <a:ext uri="{FF2B5EF4-FFF2-40B4-BE49-F238E27FC236}">
                <a16:creationId xmlns:a16="http://schemas.microsoft.com/office/drawing/2014/main" id="{4EE6995C-DCDF-4C78-81B9-FC55D39F484B}"/>
              </a:ext>
            </a:extLst>
          </p:cNvPr>
          <p:cNvSpPr>
            <a:spLocks noGrp="1"/>
          </p:cNvSpPr>
          <p:nvPr>
            <p:ph type="dt" sz="half" idx="10"/>
          </p:nvPr>
        </p:nvSpPr>
        <p:spPr/>
        <p:txBody>
          <a:bodyPr/>
          <a:lstStyle/>
          <a:p>
            <a:fld id="{8051C577-D794-44C8-86F2-BC6FAFD7F393}" type="datetime1">
              <a:rPr lang="en-US" smtClean="0"/>
              <a:t>11/14/2022</a:t>
            </a:fld>
            <a:endParaRPr lang="en-US" dirty="0"/>
          </a:p>
        </p:txBody>
      </p:sp>
      <p:sp>
        <p:nvSpPr>
          <p:cNvPr id="5" name="Slide Number Placeholder 4">
            <a:extLst>
              <a:ext uri="{FF2B5EF4-FFF2-40B4-BE49-F238E27FC236}">
                <a16:creationId xmlns:a16="http://schemas.microsoft.com/office/drawing/2014/main" id="{6056949B-E6BF-4014-9751-96D5A5675346}"/>
              </a:ext>
            </a:extLst>
          </p:cNvPr>
          <p:cNvSpPr>
            <a:spLocks noGrp="1"/>
          </p:cNvSpPr>
          <p:nvPr>
            <p:ph type="sldNum" sz="quarter" idx="12"/>
          </p:nvPr>
        </p:nvSpPr>
        <p:spPr/>
        <p:txBody>
          <a:bodyPr/>
          <a:lstStyle/>
          <a:p>
            <a:fld id="{3A98EE3D-8CD1-4C3F-BD1C-C98C9596463C}" type="slidenum">
              <a:rPr lang="en-US" smtClean="0"/>
              <a:t>88</a:t>
            </a:fld>
            <a:endParaRPr lang="en-US" dirty="0"/>
          </a:p>
        </p:txBody>
      </p:sp>
    </p:spTree>
    <p:extLst>
      <p:ext uri="{BB962C8B-B14F-4D97-AF65-F5344CB8AC3E}">
        <p14:creationId xmlns:p14="http://schemas.microsoft.com/office/powerpoint/2010/main" val="29772838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182" y="0"/>
            <a:ext cx="8122920" cy="778416"/>
          </a:xfrm>
          <a:solidFill>
            <a:schemeClr val="accent5">
              <a:lumMod val="20000"/>
              <a:lumOff val="80000"/>
            </a:schemeClr>
          </a:solidFill>
        </p:spPr>
        <p:txBody>
          <a:bodyPr>
            <a:normAutofit fontScale="90000"/>
          </a:bodyPr>
          <a:lstStyle/>
          <a:p>
            <a:pPr algn="ctr"/>
            <a:r>
              <a:rPr lang="en-US" dirty="0" err="1"/>
              <a:t>Rencana</a:t>
            </a:r>
            <a:r>
              <a:rPr lang="en-US" dirty="0"/>
              <a:t> INDUK </a:t>
            </a:r>
            <a:r>
              <a:rPr lang="en-US" dirty="0" err="1"/>
              <a:t>Transportasi</a:t>
            </a:r>
            <a:r>
              <a:rPr lang="en-US" dirty="0"/>
              <a:t> </a:t>
            </a:r>
            <a:r>
              <a:rPr lang="en-US" dirty="0" err="1"/>
              <a:t>Tataran</a:t>
            </a:r>
            <a:r>
              <a:rPr lang="en-US" dirty="0"/>
              <a:t> Nasional</a:t>
            </a:r>
          </a:p>
        </p:txBody>
      </p:sp>
      <p:sp>
        <p:nvSpPr>
          <p:cNvPr id="3" name="Content Placeholder 2"/>
          <p:cNvSpPr>
            <a:spLocks noGrp="1"/>
          </p:cNvSpPr>
          <p:nvPr>
            <p:ph sz="half" idx="1"/>
          </p:nvPr>
        </p:nvSpPr>
        <p:spPr>
          <a:xfrm>
            <a:off x="994803" y="1536290"/>
            <a:ext cx="3962400" cy="896888"/>
          </a:xfrm>
          <a:ln>
            <a:solidFill>
              <a:schemeClr val="accent1"/>
            </a:solidFill>
          </a:ln>
        </p:spPr>
        <p:txBody>
          <a:bodyPr>
            <a:normAutofit/>
          </a:bodyPr>
          <a:lstStyle/>
          <a:p>
            <a:pPr marL="82296" indent="0" algn="ctr">
              <a:buNone/>
            </a:pPr>
            <a:r>
              <a:rPr lang="id-ID" sz="1400" b="1" dirty="0"/>
              <a:t>R</a:t>
            </a:r>
            <a:r>
              <a:rPr lang="en-US" sz="1400" b="1" dirty="0"/>
              <a:t>ENUM </a:t>
            </a:r>
            <a:r>
              <a:rPr lang="id-ID" sz="1400" b="1" dirty="0"/>
              <a:t>Transportasi antar kota dan/atau simpul antar negara, antar pulau , </a:t>
            </a:r>
            <a:r>
              <a:rPr lang="en-US" sz="1400" b="1" dirty="0" err="1"/>
              <a:t>dan</a:t>
            </a:r>
            <a:r>
              <a:rPr lang="en-US" sz="1400" b="1" dirty="0"/>
              <a:t> </a:t>
            </a:r>
            <a:r>
              <a:rPr lang="id-ID" sz="1400" b="1" dirty="0"/>
              <a:t>dalam 1(satu) pulau yang melebihi 1(satu) provinsi</a:t>
            </a:r>
            <a:r>
              <a:rPr lang="id-ID" sz="1400" dirty="0"/>
              <a:t>;</a:t>
            </a:r>
            <a:r>
              <a:rPr lang="en-US" sz="1400" dirty="0"/>
              <a:t> </a:t>
            </a:r>
            <a:r>
              <a:rPr lang="en-US" sz="1400" b="1" dirty="0"/>
              <a:t>(</a:t>
            </a:r>
            <a:r>
              <a:rPr lang="en-US" sz="1400" b="1" dirty="0" err="1"/>
              <a:t>pasal</a:t>
            </a:r>
            <a:r>
              <a:rPr lang="en-US" sz="1400" b="1" dirty="0"/>
              <a:t> 35)</a:t>
            </a:r>
          </a:p>
          <a:p>
            <a:endParaRPr lang="en-US" dirty="0"/>
          </a:p>
        </p:txBody>
      </p:sp>
      <p:sp>
        <p:nvSpPr>
          <p:cNvPr id="5" name="Content Placeholder 2"/>
          <p:cNvSpPr txBox="1">
            <a:spLocks/>
          </p:cNvSpPr>
          <p:nvPr/>
        </p:nvSpPr>
        <p:spPr>
          <a:xfrm>
            <a:off x="994803" y="2605916"/>
            <a:ext cx="3962400" cy="4222822"/>
          </a:xfrm>
          <a:prstGeom prst="rect">
            <a:avLst/>
          </a:prstGeom>
          <a:ln>
            <a:solidFill>
              <a:schemeClr val="accent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539496" indent="-457200">
              <a:buFont typeface="+mj-lt"/>
              <a:buAutoNum type="alphaUcPeriod"/>
            </a:pPr>
            <a:r>
              <a:rPr lang="id-ID" sz="2000" dirty="0"/>
              <a:t>Sasaran</a:t>
            </a:r>
            <a:endParaRPr lang="en-US" sz="2000" dirty="0"/>
          </a:p>
          <a:p>
            <a:pPr marL="539496" lvl="1" indent="-457200">
              <a:spcBef>
                <a:spcPts val="600"/>
              </a:spcBef>
              <a:buSzPct val="80000"/>
              <a:buFont typeface="+mj-lt"/>
              <a:buAutoNum type="alphaUcPeriod" startAt="2"/>
            </a:pPr>
            <a:r>
              <a:rPr lang="id-ID" sz="2000" dirty="0"/>
              <a:t>Arah Kebijakan</a:t>
            </a:r>
            <a:endParaRPr lang="en-US" sz="2000" dirty="0"/>
          </a:p>
          <a:p>
            <a:pPr marL="539496" lvl="1" indent="-457200">
              <a:spcBef>
                <a:spcPts val="600"/>
              </a:spcBef>
              <a:buSzPct val="80000"/>
              <a:buFont typeface="+mj-lt"/>
              <a:buAutoNum type="alphaUcPeriod" startAt="2"/>
            </a:pPr>
            <a:r>
              <a:rPr lang="id-ID" sz="2000" dirty="0"/>
              <a:t> Skenario kebijakan pembagian peran antar moda dan pemaduan antar moda</a:t>
            </a:r>
            <a:endParaRPr lang="en-US" sz="2000" dirty="0"/>
          </a:p>
          <a:p>
            <a:pPr marL="539496" lvl="1" indent="-457200">
              <a:spcBef>
                <a:spcPts val="600"/>
              </a:spcBef>
              <a:buSzPct val="80000"/>
              <a:buFont typeface="+mj-lt"/>
              <a:buAutoNum type="alphaUcPeriod" startAt="2"/>
            </a:pPr>
            <a:r>
              <a:rPr lang="id-ID" sz="2000" dirty="0"/>
              <a:t>Rencana kebutuhan jaringan transportasi </a:t>
            </a:r>
            <a:r>
              <a:rPr lang="en-US" sz="2000" dirty="0"/>
              <a:t>(</a:t>
            </a:r>
            <a:r>
              <a:rPr lang="en-US" sz="2000" dirty="0" err="1"/>
              <a:t>prasaranda</a:t>
            </a:r>
            <a:r>
              <a:rPr lang="en-US" sz="2000" dirty="0"/>
              <a:t> </a:t>
            </a:r>
            <a:r>
              <a:rPr lang="en-US" sz="2000" dirty="0" err="1"/>
              <a:t>dan</a:t>
            </a:r>
            <a:r>
              <a:rPr lang="en-US" sz="2000" dirty="0"/>
              <a:t> </a:t>
            </a:r>
            <a:r>
              <a:rPr lang="en-US" sz="2000" dirty="0" err="1"/>
              <a:t>pelayanan</a:t>
            </a:r>
            <a:r>
              <a:rPr lang="en-US" sz="2000" dirty="0"/>
              <a:t>)</a:t>
            </a:r>
          </a:p>
          <a:p>
            <a:pPr marL="539496" lvl="1" indent="-457200">
              <a:spcBef>
                <a:spcPts val="600"/>
              </a:spcBef>
              <a:buSzPct val="80000"/>
              <a:buFont typeface="+mj-lt"/>
              <a:buAutoNum type="alphaUcPeriod" startAt="2"/>
            </a:pPr>
            <a:r>
              <a:rPr lang="id-ID" sz="2000" dirty="0"/>
              <a:t>Tahapan  Rencana Pembangunan </a:t>
            </a:r>
            <a:r>
              <a:rPr lang="en-GB" sz="2000" dirty="0" err="1"/>
              <a:t>Jaringan</a:t>
            </a:r>
            <a:r>
              <a:rPr lang="en-GB" sz="2000" dirty="0"/>
              <a:t> </a:t>
            </a:r>
            <a:r>
              <a:rPr lang="id-ID" sz="2000" dirty="0"/>
              <a:t>Transportasi </a:t>
            </a:r>
            <a:r>
              <a:rPr lang="en-GB" sz="2000" dirty="0" err="1"/>
              <a:t>Tataran</a:t>
            </a:r>
            <a:r>
              <a:rPr lang="en-GB" sz="2000" dirty="0"/>
              <a:t> </a:t>
            </a:r>
            <a:r>
              <a:rPr lang="id-ID" sz="2000" dirty="0"/>
              <a:t>Nasional</a:t>
            </a:r>
            <a:endParaRPr lang="en-US" sz="2000" dirty="0"/>
          </a:p>
          <a:p>
            <a:pPr marL="539496" lvl="1" indent="-457200">
              <a:spcBef>
                <a:spcPts val="600"/>
              </a:spcBef>
              <a:buSzPct val="80000"/>
              <a:buFont typeface="+mj-lt"/>
              <a:buAutoNum type="alphaUcPeriod" startAt="2"/>
            </a:pPr>
            <a:endParaRPr lang="en-US" sz="2000" dirty="0"/>
          </a:p>
          <a:p>
            <a:pPr marL="539496" lvl="1" indent="-457200">
              <a:spcBef>
                <a:spcPts val="600"/>
              </a:spcBef>
              <a:buSzPct val="80000"/>
              <a:buFont typeface="+mj-lt"/>
              <a:buAutoNum type="alphaUcPeriod" startAt="2"/>
            </a:pPr>
            <a:endParaRPr lang="en-US" sz="2000" dirty="0"/>
          </a:p>
          <a:p>
            <a:pPr marL="539496" indent="-457200">
              <a:buFont typeface="+mj-lt"/>
              <a:buAutoNum type="alphaUcPeriod"/>
            </a:pPr>
            <a:endParaRPr lang="en-US" sz="2000" dirty="0"/>
          </a:p>
          <a:p>
            <a:endParaRPr lang="en-US" sz="2000" dirty="0"/>
          </a:p>
        </p:txBody>
      </p:sp>
      <p:sp>
        <p:nvSpPr>
          <p:cNvPr id="6" name="Content Placeholder 2"/>
          <p:cNvSpPr>
            <a:spLocks noGrp="1"/>
          </p:cNvSpPr>
          <p:nvPr>
            <p:ph sz="half" idx="1"/>
          </p:nvPr>
        </p:nvSpPr>
        <p:spPr>
          <a:xfrm>
            <a:off x="6660641" y="1224116"/>
            <a:ext cx="4536555" cy="1196772"/>
          </a:xfrm>
          <a:ln>
            <a:solidFill>
              <a:schemeClr val="accent1"/>
            </a:solidFill>
          </a:ln>
        </p:spPr>
        <p:txBody>
          <a:bodyPr>
            <a:normAutofit fontScale="25000" lnSpcReduction="20000"/>
          </a:bodyPr>
          <a:lstStyle/>
          <a:p>
            <a:pPr marL="82296" indent="0" algn="ctr">
              <a:buNone/>
            </a:pPr>
            <a:endParaRPr lang="en-US" sz="1400" b="1" dirty="0"/>
          </a:p>
          <a:p>
            <a:pPr marL="82296" indent="0" algn="ctr">
              <a:buNone/>
            </a:pPr>
            <a:r>
              <a:rPr lang="id-ID" sz="5500" b="1" dirty="0"/>
              <a:t>R</a:t>
            </a:r>
            <a:r>
              <a:rPr lang="en-US" sz="5500" b="1" dirty="0"/>
              <a:t>ENUM </a:t>
            </a:r>
            <a:r>
              <a:rPr lang="id-ID" sz="5500" b="1" dirty="0"/>
              <a:t> Transportasi Perkotaan yang kawasan Perkotaannya melebihi 1 (satu) provinsi;</a:t>
            </a:r>
            <a:r>
              <a:rPr lang="en-US" sz="5500" b="1" dirty="0"/>
              <a:t> (</a:t>
            </a:r>
            <a:r>
              <a:rPr lang="en-US" sz="5500" b="1" dirty="0" err="1"/>
              <a:t>pasal</a:t>
            </a:r>
            <a:r>
              <a:rPr lang="en-US" sz="5500" b="1" dirty="0"/>
              <a:t> 36)</a:t>
            </a:r>
          </a:p>
          <a:p>
            <a:pPr marL="82296" indent="0" algn="ctr">
              <a:buNone/>
            </a:pPr>
            <a:r>
              <a:rPr lang="id-ID" sz="1400" b="1" dirty="0"/>
              <a:t>;</a:t>
            </a:r>
            <a:endParaRPr lang="en-US" sz="1400" b="1" dirty="0"/>
          </a:p>
          <a:p>
            <a:endParaRPr lang="en-US" dirty="0"/>
          </a:p>
        </p:txBody>
      </p:sp>
      <p:sp>
        <p:nvSpPr>
          <p:cNvPr id="7" name="Content Placeholder 2"/>
          <p:cNvSpPr txBox="1">
            <a:spLocks/>
          </p:cNvSpPr>
          <p:nvPr/>
        </p:nvSpPr>
        <p:spPr>
          <a:xfrm>
            <a:off x="6660642" y="2546249"/>
            <a:ext cx="4761984" cy="4222822"/>
          </a:xfrm>
          <a:prstGeom prst="rect">
            <a:avLst/>
          </a:prstGeom>
          <a:ln>
            <a:solidFill>
              <a:schemeClr val="accent1"/>
            </a:solidFill>
          </a:ln>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0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18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18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425196" indent="-342900">
              <a:buFont typeface="+mj-lt"/>
              <a:buAutoNum type="alphaUcPeriod"/>
            </a:pPr>
            <a:r>
              <a:rPr lang="id-ID" sz="1600" dirty="0"/>
              <a:t>Penentuan batas wilayah pelayanan transportasi perkotaan dan penentuan zona (zonasi).</a:t>
            </a:r>
            <a:endParaRPr lang="en-US" sz="1600" dirty="0"/>
          </a:p>
          <a:p>
            <a:pPr marL="425196" indent="-342900">
              <a:buFont typeface="+mj-lt"/>
              <a:buAutoNum type="alphaUcPeriod"/>
            </a:pPr>
            <a:r>
              <a:rPr lang="id-ID" sz="1600" dirty="0"/>
              <a:t>Sasaran</a:t>
            </a:r>
            <a:endParaRPr lang="en-US" sz="1600" dirty="0"/>
          </a:p>
          <a:p>
            <a:pPr marL="425196" indent="-342900">
              <a:buFont typeface="+mj-lt"/>
              <a:buAutoNum type="alphaUcPeriod"/>
            </a:pPr>
            <a:r>
              <a:rPr lang="id-ID" sz="1600" dirty="0"/>
              <a:t>Arah dan Kebijakan</a:t>
            </a:r>
            <a:endParaRPr lang="en-US" sz="1600" dirty="0"/>
          </a:p>
          <a:p>
            <a:pPr marL="425196" indent="-342900">
              <a:buFont typeface="+mj-lt"/>
              <a:buAutoNum type="alphaUcPeriod"/>
            </a:pPr>
            <a:r>
              <a:rPr lang="id-ID" sz="1600" dirty="0"/>
              <a:t>Prakiraan perpindahan orang  dalam kawasan perkotaan </a:t>
            </a:r>
            <a:endParaRPr lang="en-US" sz="1600" dirty="0"/>
          </a:p>
          <a:p>
            <a:pPr marL="425196" indent="-342900">
              <a:buFont typeface="+mj-lt"/>
              <a:buAutoNum type="alphaUcPeriod"/>
            </a:pPr>
            <a:r>
              <a:rPr lang="id-ID" sz="1600" dirty="0"/>
              <a:t>Skenario kebijakan pembagian peran antar moda dan pemaduan antar moda</a:t>
            </a:r>
            <a:endParaRPr lang="en-US" sz="1600" dirty="0"/>
          </a:p>
          <a:p>
            <a:pPr marL="425196" indent="-342900">
              <a:buFont typeface="+mj-lt"/>
              <a:buAutoNum type="alphaUcPeriod"/>
            </a:pPr>
            <a:r>
              <a:rPr lang="id-ID" sz="1600" dirty="0"/>
              <a:t>Rencana kebutuhan jaringan transportasi perkotaan </a:t>
            </a:r>
            <a:r>
              <a:rPr lang="en-US" sz="1600" dirty="0"/>
              <a:t>(</a:t>
            </a:r>
            <a:r>
              <a:rPr lang="en-US" sz="1600" dirty="0" err="1"/>
              <a:t>termasuk</a:t>
            </a:r>
            <a:r>
              <a:rPr lang="en-US" sz="1600" dirty="0"/>
              <a:t> </a:t>
            </a:r>
            <a:r>
              <a:rPr lang="en-US" sz="1600" dirty="0" err="1"/>
              <a:t>pembagian</a:t>
            </a:r>
            <a:r>
              <a:rPr lang="en-US" sz="1600" dirty="0"/>
              <a:t> </a:t>
            </a:r>
            <a:r>
              <a:rPr lang="en-US" sz="1600" dirty="0" err="1"/>
              <a:t>tugas</a:t>
            </a:r>
            <a:r>
              <a:rPr lang="en-US" sz="1600" dirty="0"/>
              <a:t> </a:t>
            </a:r>
            <a:r>
              <a:rPr lang="en-US" sz="1600" dirty="0" err="1"/>
              <a:t>antar</a:t>
            </a:r>
            <a:r>
              <a:rPr lang="en-US" sz="1600" dirty="0"/>
              <a:t> </a:t>
            </a:r>
            <a:r>
              <a:rPr lang="en-US" sz="1600" dirty="0" err="1"/>
              <a:t>instansi</a:t>
            </a:r>
            <a:r>
              <a:rPr lang="en-US" sz="1600" dirty="0"/>
              <a:t>)</a:t>
            </a:r>
          </a:p>
          <a:p>
            <a:pPr marL="425196" indent="-342900">
              <a:buFont typeface="+mj-lt"/>
              <a:buAutoNum type="alphaUcPeriod"/>
            </a:pPr>
            <a:r>
              <a:rPr lang="id-ID" sz="1600" dirty="0"/>
              <a:t>Tahapan  Rencana Pembangunan Transportasi Perkotaan yang melebihi wilayah s</a:t>
            </a:r>
            <a:r>
              <a:rPr lang="en-US" sz="1600" dirty="0" err="1"/>
              <a:t>atu</a:t>
            </a:r>
            <a:r>
              <a:rPr lang="en-US" sz="1600" dirty="0"/>
              <a:t> (1) </a:t>
            </a:r>
            <a:r>
              <a:rPr lang="id-ID" sz="1600" dirty="0"/>
              <a:t>provinsi.</a:t>
            </a:r>
            <a:endParaRPr lang="en-US" sz="1600" dirty="0"/>
          </a:p>
          <a:p>
            <a:pPr marL="425196" indent="-342900">
              <a:buFont typeface="+mj-lt"/>
              <a:buAutoNum type="alphaUcPeriod"/>
            </a:pPr>
            <a:endParaRPr lang="en-US" sz="1600" dirty="0"/>
          </a:p>
          <a:p>
            <a:endParaRPr lang="en-US" sz="1600" dirty="0"/>
          </a:p>
        </p:txBody>
      </p:sp>
      <p:sp>
        <p:nvSpPr>
          <p:cNvPr id="8" name="TextBox 7"/>
          <p:cNvSpPr txBox="1"/>
          <p:nvPr/>
        </p:nvSpPr>
        <p:spPr>
          <a:xfrm>
            <a:off x="1051469" y="994220"/>
            <a:ext cx="936475" cy="369332"/>
          </a:xfrm>
          <a:prstGeom prst="rect">
            <a:avLst/>
          </a:prstGeom>
          <a:noFill/>
        </p:spPr>
        <p:txBody>
          <a:bodyPr wrap="none" rtlCol="0">
            <a:spAutoFit/>
          </a:bodyPr>
          <a:lstStyle/>
          <a:p>
            <a:r>
              <a:rPr lang="en-US" u="sng" dirty="0" err="1"/>
              <a:t>Muatan</a:t>
            </a:r>
            <a:endParaRPr lang="en-US" u="sng" dirty="0"/>
          </a:p>
        </p:txBody>
      </p:sp>
      <p:sp>
        <p:nvSpPr>
          <p:cNvPr id="4" name="Date Placeholder 3">
            <a:extLst>
              <a:ext uri="{FF2B5EF4-FFF2-40B4-BE49-F238E27FC236}">
                <a16:creationId xmlns:a16="http://schemas.microsoft.com/office/drawing/2014/main" id="{35F92688-F0A4-45A9-A81C-F3E9FA4A322E}"/>
              </a:ext>
            </a:extLst>
          </p:cNvPr>
          <p:cNvSpPr>
            <a:spLocks noGrp="1"/>
          </p:cNvSpPr>
          <p:nvPr>
            <p:ph type="dt" sz="half" idx="10"/>
          </p:nvPr>
        </p:nvSpPr>
        <p:spPr/>
        <p:txBody>
          <a:bodyPr/>
          <a:lstStyle/>
          <a:p>
            <a:fld id="{976F2B30-1082-4B00-88CC-396BEDB2906F}" type="datetime1">
              <a:rPr lang="en-US" smtClean="0"/>
              <a:t>11/14/2022</a:t>
            </a:fld>
            <a:endParaRPr lang="en-US" dirty="0"/>
          </a:p>
        </p:txBody>
      </p:sp>
      <p:sp>
        <p:nvSpPr>
          <p:cNvPr id="9" name="Slide Number Placeholder 8">
            <a:extLst>
              <a:ext uri="{FF2B5EF4-FFF2-40B4-BE49-F238E27FC236}">
                <a16:creationId xmlns:a16="http://schemas.microsoft.com/office/drawing/2014/main" id="{AFC8C821-F0A6-4A53-AE46-E26B14066312}"/>
              </a:ext>
            </a:extLst>
          </p:cNvPr>
          <p:cNvSpPr>
            <a:spLocks noGrp="1"/>
          </p:cNvSpPr>
          <p:nvPr>
            <p:ph type="sldNum" sz="quarter" idx="12"/>
          </p:nvPr>
        </p:nvSpPr>
        <p:spPr/>
        <p:txBody>
          <a:bodyPr/>
          <a:lstStyle/>
          <a:p>
            <a:fld id="{3A98EE3D-8CD1-4C3F-BD1C-C98C9596463C}" type="slidenum">
              <a:rPr lang="en-US" smtClean="0"/>
              <a:t>89</a:t>
            </a:fld>
            <a:endParaRPr lang="en-US" dirty="0"/>
          </a:p>
        </p:txBody>
      </p:sp>
    </p:spTree>
    <p:extLst>
      <p:ext uri="{BB962C8B-B14F-4D97-AF65-F5344CB8AC3E}">
        <p14:creationId xmlns:p14="http://schemas.microsoft.com/office/powerpoint/2010/main" val="1093776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9E0A267-3061-41D3-AC8E-BFB67A3601DD}"/>
              </a:ext>
            </a:extLst>
          </p:cNvPr>
          <p:cNvSpPr txBox="1"/>
          <p:nvPr/>
        </p:nvSpPr>
        <p:spPr>
          <a:xfrm>
            <a:off x="398206" y="796414"/>
            <a:ext cx="11238271" cy="523220"/>
          </a:xfrm>
          <a:prstGeom prst="rect">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514350" indent="-514350" algn="ctr">
              <a:buFont typeface="+mj-lt"/>
              <a:buAutoNum type="arabicPeriod" startAt="3"/>
            </a:pPr>
            <a:r>
              <a:rPr lang="en-US" sz="2800" b="1" dirty="0" err="1">
                <a:solidFill>
                  <a:schemeClr val="bg1"/>
                </a:solidFill>
              </a:rPr>
              <a:t>Peraturan</a:t>
            </a:r>
            <a:r>
              <a:rPr lang="en-US" sz="2800" b="1" dirty="0">
                <a:solidFill>
                  <a:schemeClr val="bg1"/>
                </a:solidFill>
              </a:rPr>
              <a:t> </a:t>
            </a:r>
            <a:r>
              <a:rPr lang="en-US" sz="2800" b="1" dirty="0" err="1">
                <a:solidFill>
                  <a:schemeClr val="bg1"/>
                </a:solidFill>
              </a:rPr>
              <a:t>Perundang-undangan</a:t>
            </a:r>
            <a:r>
              <a:rPr lang="en-US" sz="2800" b="1" dirty="0">
                <a:solidFill>
                  <a:schemeClr val="bg1"/>
                </a:solidFill>
              </a:rPr>
              <a:t> Di </a:t>
            </a:r>
            <a:r>
              <a:rPr lang="en-US" sz="2800" b="1" dirty="0" err="1">
                <a:solidFill>
                  <a:schemeClr val="bg1"/>
                </a:solidFill>
              </a:rPr>
              <a:t>Bidang</a:t>
            </a:r>
            <a:r>
              <a:rPr lang="en-US" sz="2800" b="1" dirty="0">
                <a:solidFill>
                  <a:schemeClr val="bg1"/>
                </a:solidFill>
              </a:rPr>
              <a:t> </a:t>
            </a:r>
            <a:r>
              <a:rPr lang="en-US" sz="2800" b="1" dirty="0" err="1">
                <a:solidFill>
                  <a:schemeClr val="bg1"/>
                </a:solidFill>
              </a:rPr>
              <a:t>Transportasi</a:t>
            </a:r>
            <a:endParaRPr lang="en-US" sz="2800" b="1" dirty="0">
              <a:solidFill>
                <a:schemeClr val="bg1"/>
              </a:solidFill>
            </a:endParaRPr>
          </a:p>
        </p:txBody>
      </p:sp>
      <p:sp>
        <p:nvSpPr>
          <p:cNvPr id="3" name="Content Placeholder 2">
            <a:extLst>
              <a:ext uri="{FF2B5EF4-FFF2-40B4-BE49-F238E27FC236}">
                <a16:creationId xmlns:a16="http://schemas.microsoft.com/office/drawing/2014/main" id="{12AE9A3D-3EEF-4B1A-AC91-26263E357676}"/>
              </a:ext>
            </a:extLst>
          </p:cNvPr>
          <p:cNvSpPr>
            <a:spLocks noGrp="1"/>
          </p:cNvSpPr>
          <p:nvPr>
            <p:ph idx="1"/>
          </p:nvPr>
        </p:nvSpPr>
        <p:spPr>
          <a:xfrm>
            <a:off x="636849" y="1482738"/>
            <a:ext cx="11238270" cy="5123738"/>
          </a:xfr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lnSpcReduction="10000"/>
          </a:bodyPr>
          <a:lstStyle/>
          <a:p>
            <a:pPr marL="571500" indent="-571500" algn="just">
              <a:buClrTx/>
              <a:buSzPct val="100000"/>
              <a:buFont typeface="+mj-lt"/>
              <a:buAutoNum type="arabicPeriod"/>
            </a:pPr>
            <a:endParaRPr lang="en-US" sz="2400" b="1" dirty="0"/>
          </a:p>
          <a:p>
            <a:pPr marL="571500" indent="-571500" algn="just">
              <a:buClrTx/>
              <a:buSzPct val="100000"/>
              <a:buFont typeface="+mj-lt"/>
              <a:buAutoNum type="arabicPeriod"/>
            </a:pPr>
            <a:r>
              <a:rPr lang="en-US" sz="2400" b="1" dirty="0" err="1"/>
              <a:t>Undang-undang</a:t>
            </a:r>
            <a:r>
              <a:rPr lang="en-US" sz="2400" b="1" dirty="0"/>
              <a:t> </a:t>
            </a:r>
            <a:r>
              <a:rPr lang="en-US" sz="2400" b="1" dirty="0" err="1"/>
              <a:t>Nomor</a:t>
            </a:r>
            <a:r>
              <a:rPr lang="en-US" sz="2400" b="1" dirty="0"/>
              <a:t> 38 </a:t>
            </a:r>
            <a:r>
              <a:rPr lang="en-US" sz="2400" b="1" dirty="0" err="1"/>
              <a:t>tahun</a:t>
            </a:r>
            <a:r>
              <a:rPr lang="en-US" sz="2400" b="1" dirty="0"/>
              <a:t> 2004 </a:t>
            </a:r>
            <a:r>
              <a:rPr lang="en-US" sz="2400" b="1" dirty="0" err="1"/>
              <a:t>tentang</a:t>
            </a:r>
            <a:r>
              <a:rPr lang="en-US" sz="2400" b="1" dirty="0"/>
              <a:t> Jalan dan </a:t>
            </a:r>
            <a:r>
              <a:rPr lang="en-US" sz="2400" b="1" dirty="0" err="1"/>
              <a:t>peraturan</a:t>
            </a:r>
            <a:r>
              <a:rPr lang="en-US" sz="2400" b="1" dirty="0"/>
              <a:t> </a:t>
            </a:r>
            <a:r>
              <a:rPr lang="en-US" sz="2400" b="1" dirty="0" err="1"/>
              <a:t>pelaksanaannya</a:t>
            </a:r>
            <a:r>
              <a:rPr lang="en-US" sz="2400" b="1" dirty="0"/>
              <a:t>;</a:t>
            </a:r>
          </a:p>
          <a:p>
            <a:pPr marL="571500" indent="-571500" algn="just">
              <a:buClrTx/>
              <a:buSzPct val="100000"/>
              <a:buFont typeface="+mj-lt"/>
              <a:buAutoNum type="arabicPeriod"/>
            </a:pPr>
            <a:r>
              <a:rPr lang="en-US" sz="2400" b="1" dirty="0" err="1"/>
              <a:t>Undang-undang</a:t>
            </a:r>
            <a:r>
              <a:rPr lang="en-US" sz="2400" b="1" dirty="0"/>
              <a:t> </a:t>
            </a:r>
            <a:r>
              <a:rPr lang="en-US" sz="2400" b="1" dirty="0" err="1"/>
              <a:t>Nomor</a:t>
            </a:r>
            <a:r>
              <a:rPr lang="en-US" sz="2400" b="1" dirty="0"/>
              <a:t> 22 </a:t>
            </a:r>
            <a:r>
              <a:rPr lang="en-US" sz="2400" b="1" dirty="0" err="1"/>
              <a:t>Tahun</a:t>
            </a:r>
            <a:r>
              <a:rPr lang="en-US" sz="2400" b="1" dirty="0"/>
              <a:t> 2009 </a:t>
            </a:r>
            <a:r>
              <a:rPr lang="en-US" sz="2400" b="1" dirty="0" err="1"/>
              <a:t>tentang</a:t>
            </a:r>
            <a:r>
              <a:rPr lang="en-US" sz="2400" b="1" dirty="0"/>
              <a:t> Lalu Lintas dan Angkutan Jalan dan </a:t>
            </a:r>
            <a:r>
              <a:rPr lang="en-US" sz="2400" b="1" dirty="0" err="1"/>
              <a:t>peraturan</a:t>
            </a:r>
            <a:r>
              <a:rPr lang="en-US" sz="2400" b="1" dirty="0"/>
              <a:t> </a:t>
            </a:r>
            <a:r>
              <a:rPr lang="en-US" sz="2400" b="1" dirty="0" err="1"/>
              <a:t>pelaksanaannya</a:t>
            </a:r>
            <a:r>
              <a:rPr lang="en-US" sz="2400" b="1" dirty="0"/>
              <a:t>;</a:t>
            </a:r>
          </a:p>
          <a:p>
            <a:pPr marL="571500" indent="-571500" algn="just">
              <a:buClrTx/>
              <a:buSzPct val="100000"/>
              <a:buFont typeface="+mj-lt"/>
              <a:buAutoNum type="arabicPeriod"/>
            </a:pPr>
            <a:r>
              <a:rPr lang="en-US" sz="2400" b="1" dirty="0" err="1"/>
              <a:t>Undang-undang</a:t>
            </a:r>
            <a:r>
              <a:rPr lang="en-US" sz="2400" b="1" dirty="0"/>
              <a:t> </a:t>
            </a:r>
            <a:r>
              <a:rPr lang="en-US" sz="2400" b="1" dirty="0" err="1"/>
              <a:t>Nomor</a:t>
            </a:r>
            <a:r>
              <a:rPr lang="en-US" sz="2400" b="1" dirty="0"/>
              <a:t> 23 </a:t>
            </a:r>
            <a:r>
              <a:rPr lang="en-US" sz="2400" b="1" dirty="0" err="1"/>
              <a:t>Tahun</a:t>
            </a:r>
            <a:r>
              <a:rPr lang="en-US" sz="2400" b="1" dirty="0"/>
              <a:t> 2007 </a:t>
            </a:r>
            <a:r>
              <a:rPr lang="en-US" sz="2400" b="1" dirty="0" err="1"/>
              <a:t>tentang</a:t>
            </a:r>
            <a:r>
              <a:rPr lang="en-US" sz="2400" b="1" dirty="0"/>
              <a:t> </a:t>
            </a:r>
            <a:r>
              <a:rPr lang="en-US" sz="2400" b="1" dirty="0" err="1"/>
              <a:t>Perkeretspisn</a:t>
            </a:r>
            <a:r>
              <a:rPr lang="en-US" sz="2400" b="1" dirty="0"/>
              <a:t> dan </a:t>
            </a:r>
            <a:r>
              <a:rPr lang="en-US" sz="2400" b="1" dirty="0" err="1"/>
              <a:t>peraturan</a:t>
            </a:r>
            <a:r>
              <a:rPr lang="en-US" sz="2400" b="1" dirty="0"/>
              <a:t> </a:t>
            </a:r>
            <a:r>
              <a:rPr lang="en-US" sz="2400" b="1" dirty="0" err="1"/>
              <a:t>pelaksanaanya</a:t>
            </a:r>
            <a:r>
              <a:rPr lang="en-US" sz="2400" b="1" dirty="0"/>
              <a:t>;</a:t>
            </a:r>
          </a:p>
          <a:p>
            <a:pPr marL="571500" indent="-571500" algn="just">
              <a:buClrTx/>
              <a:buSzPct val="100000"/>
              <a:buFont typeface="+mj-lt"/>
              <a:buAutoNum type="arabicPeriod"/>
            </a:pPr>
            <a:r>
              <a:rPr lang="en-US" sz="2400" b="1" dirty="0" err="1"/>
              <a:t>Undang-undang</a:t>
            </a:r>
            <a:r>
              <a:rPr lang="en-US" sz="2400" b="1" dirty="0"/>
              <a:t> </a:t>
            </a:r>
            <a:r>
              <a:rPr lang="en-US" sz="2400" b="1" dirty="0" err="1"/>
              <a:t>Nomor</a:t>
            </a:r>
            <a:r>
              <a:rPr lang="en-US" sz="2400" b="1" dirty="0"/>
              <a:t> 17 </a:t>
            </a:r>
            <a:r>
              <a:rPr lang="en-US" sz="2400" b="1" dirty="0" err="1"/>
              <a:t>Tahun</a:t>
            </a:r>
            <a:r>
              <a:rPr lang="en-US" sz="2400" b="1" dirty="0"/>
              <a:t> 2008 </a:t>
            </a:r>
            <a:r>
              <a:rPr lang="en-US" sz="2400" b="1" dirty="0" err="1"/>
              <a:t>tentang</a:t>
            </a:r>
            <a:r>
              <a:rPr lang="en-US" sz="2400" b="1" dirty="0"/>
              <a:t> </a:t>
            </a:r>
            <a:r>
              <a:rPr lang="en-US" sz="2400" b="1" dirty="0" err="1"/>
              <a:t>Pelayaran</a:t>
            </a:r>
            <a:r>
              <a:rPr lang="en-US" sz="2400" b="1" dirty="0"/>
              <a:t> dan </a:t>
            </a:r>
            <a:r>
              <a:rPr lang="en-US" sz="2400" b="1" dirty="0" err="1"/>
              <a:t>peraturan</a:t>
            </a:r>
            <a:r>
              <a:rPr lang="en-US" sz="2400" b="1" dirty="0"/>
              <a:t> </a:t>
            </a:r>
            <a:r>
              <a:rPr lang="en-US" sz="2400" b="1" dirty="0" err="1"/>
              <a:t>pelaksanaannya</a:t>
            </a:r>
            <a:r>
              <a:rPr lang="en-US" sz="2400" b="1" dirty="0"/>
              <a:t>;</a:t>
            </a:r>
          </a:p>
          <a:p>
            <a:pPr marL="571500" indent="-571500" algn="just">
              <a:buClrTx/>
              <a:buSzPct val="100000"/>
              <a:buFont typeface="+mj-lt"/>
              <a:buAutoNum type="arabicPeriod"/>
            </a:pPr>
            <a:r>
              <a:rPr lang="en-US" sz="2400" b="1" dirty="0" err="1"/>
              <a:t>Undang-undang</a:t>
            </a:r>
            <a:r>
              <a:rPr lang="en-US" sz="2400" b="1" dirty="0"/>
              <a:t> </a:t>
            </a:r>
            <a:r>
              <a:rPr lang="en-US" sz="2400" b="1" dirty="0" err="1"/>
              <a:t>Nomor</a:t>
            </a:r>
            <a:r>
              <a:rPr lang="en-US" sz="2400" b="1" dirty="0"/>
              <a:t> 1 </a:t>
            </a:r>
            <a:r>
              <a:rPr lang="en-US" sz="2400" b="1" dirty="0" err="1"/>
              <a:t>Tahun</a:t>
            </a:r>
            <a:r>
              <a:rPr lang="en-US" sz="2400" b="1" dirty="0"/>
              <a:t> 2009 </a:t>
            </a:r>
            <a:r>
              <a:rPr lang="en-US" sz="2400" b="1" dirty="0" err="1"/>
              <a:t>tentang</a:t>
            </a:r>
            <a:r>
              <a:rPr lang="en-US" sz="2400" b="1" dirty="0"/>
              <a:t> </a:t>
            </a:r>
            <a:r>
              <a:rPr lang="en-US" sz="2400" b="1" dirty="0" err="1"/>
              <a:t>Penerbangan</a:t>
            </a:r>
            <a:r>
              <a:rPr lang="en-US" sz="2400" b="1" dirty="0"/>
              <a:t> dan </a:t>
            </a:r>
            <a:r>
              <a:rPr lang="en-US" sz="2400" b="1" dirty="0" err="1"/>
              <a:t>peraturan</a:t>
            </a:r>
            <a:r>
              <a:rPr lang="en-US" sz="2400" b="1" dirty="0"/>
              <a:t> </a:t>
            </a:r>
            <a:r>
              <a:rPr lang="en-US" sz="2400" b="1" dirty="0" err="1"/>
              <a:t>pelaksanaannya</a:t>
            </a:r>
            <a:endParaRPr lang="en-US" sz="2400" b="1" dirty="0"/>
          </a:p>
          <a:p>
            <a:pPr marL="571500" indent="-571500" algn="just">
              <a:buClrTx/>
              <a:buSzPct val="100000"/>
              <a:buFont typeface="+mj-lt"/>
              <a:buAutoNum type="arabicPeriod"/>
            </a:pPr>
            <a:endParaRPr lang="id-ID" sz="2400" dirty="0"/>
          </a:p>
        </p:txBody>
      </p:sp>
      <p:sp>
        <p:nvSpPr>
          <p:cNvPr id="2" name="Date Placeholder 1">
            <a:extLst>
              <a:ext uri="{FF2B5EF4-FFF2-40B4-BE49-F238E27FC236}">
                <a16:creationId xmlns:a16="http://schemas.microsoft.com/office/drawing/2014/main" id="{C52AF71C-C2B6-4313-A5E5-7C3A1331BE0C}"/>
              </a:ext>
            </a:extLst>
          </p:cNvPr>
          <p:cNvSpPr>
            <a:spLocks noGrp="1"/>
          </p:cNvSpPr>
          <p:nvPr>
            <p:ph type="dt" sz="half" idx="10"/>
          </p:nvPr>
        </p:nvSpPr>
        <p:spPr/>
        <p:txBody>
          <a:bodyPr/>
          <a:lstStyle/>
          <a:p>
            <a:fld id="{513E1B6C-D6B7-4F48-9E62-29CD6CEB713F}" type="datetime1">
              <a:rPr lang="en-US" smtClean="0"/>
              <a:t>11/14/2022</a:t>
            </a:fld>
            <a:endParaRPr lang="en-US" dirty="0"/>
          </a:p>
        </p:txBody>
      </p:sp>
      <p:sp>
        <p:nvSpPr>
          <p:cNvPr id="6" name="Slide Number Placeholder 5">
            <a:extLst>
              <a:ext uri="{FF2B5EF4-FFF2-40B4-BE49-F238E27FC236}">
                <a16:creationId xmlns:a16="http://schemas.microsoft.com/office/drawing/2014/main" id="{975D7474-CEEA-432E-AB76-1AB840ACB606}"/>
              </a:ext>
            </a:extLst>
          </p:cNvPr>
          <p:cNvSpPr>
            <a:spLocks noGrp="1"/>
          </p:cNvSpPr>
          <p:nvPr>
            <p:ph type="sldNum" sz="quarter" idx="12"/>
          </p:nvPr>
        </p:nvSpPr>
        <p:spPr/>
        <p:txBody>
          <a:bodyPr/>
          <a:lstStyle/>
          <a:p>
            <a:fld id="{3A98EE3D-8CD1-4C3F-BD1C-C98C9596463C}" type="slidenum">
              <a:rPr lang="en-US" smtClean="0"/>
              <a:t>9</a:t>
            </a:fld>
            <a:endParaRPr lang="en-US" dirty="0"/>
          </a:p>
        </p:txBody>
      </p:sp>
      <p:sp>
        <p:nvSpPr>
          <p:cNvPr id="4" name="TextBox 3">
            <a:extLst>
              <a:ext uri="{FF2B5EF4-FFF2-40B4-BE49-F238E27FC236}">
                <a16:creationId xmlns:a16="http://schemas.microsoft.com/office/drawing/2014/main" id="{776D5273-39A5-4854-95A5-C6A0125DA008}"/>
              </a:ext>
            </a:extLst>
          </p:cNvPr>
          <p:cNvSpPr txBox="1"/>
          <p:nvPr/>
        </p:nvSpPr>
        <p:spPr>
          <a:xfrm>
            <a:off x="723569" y="1940118"/>
            <a:ext cx="18473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7964330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089" y="-145876"/>
            <a:ext cx="11394498" cy="1188720"/>
          </a:xfrm>
          <a:solidFill>
            <a:schemeClr val="accent5">
              <a:lumMod val="40000"/>
              <a:lumOff val="60000"/>
            </a:schemeClr>
          </a:solidFill>
        </p:spPr>
        <p:txBody>
          <a:bodyPr>
            <a:normAutofit/>
          </a:bodyPr>
          <a:lstStyle/>
          <a:p>
            <a:pPr algn="ctr"/>
            <a:r>
              <a:rPr lang="en-GB" sz="2400" dirty="0" err="1"/>
              <a:t>Rencana</a:t>
            </a:r>
            <a:r>
              <a:rPr lang="en-GB" sz="2400" dirty="0"/>
              <a:t> Pembangunan </a:t>
            </a:r>
            <a:r>
              <a:rPr lang="en-GB" sz="2400" dirty="0" err="1"/>
              <a:t>Transportasi</a:t>
            </a:r>
            <a:r>
              <a:rPr lang="en-GB" sz="2400" dirty="0"/>
              <a:t> </a:t>
            </a:r>
            <a:r>
              <a:rPr lang="en-US" sz="2400" dirty="0" err="1"/>
              <a:t>Tataran</a:t>
            </a:r>
            <a:r>
              <a:rPr lang="en-US" sz="2400" dirty="0"/>
              <a:t> </a:t>
            </a:r>
            <a:r>
              <a:rPr lang="en-GB" sz="2400" dirty="0" err="1"/>
              <a:t>Nasional</a:t>
            </a:r>
            <a:r>
              <a:rPr lang="en-GB" sz="2400" dirty="0"/>
              <a:t> </a:t>
            </a:r>
            <a:r>
              <a:rPr lang="en-GB" sz="2400" dirty="0" err="1"/>
              <a:t>Jangka</a:t>
            </a:r>
            <a:r>
              <a:rPr lang="en-GB" sz="2400" dirty="0"/>
              <a:t> </a:t>
            </a:r>
            <a:r>
              <a:rPr lang="en-GB" sz="2400" dirty="0" err="1"/>
              <a:t>Menengah</a:t>
            </a:r>
            <a:r>
              <a:rPr lang="en-GB" sz="2400" dirty="0"/>
              <a:t> (RPT</a:t>
            </a:r>
            <a:r>
              <a:rPr lang="en-US" sz="2400" dirty="0"/>
              <a:t>T</a:t>
            </a:r>
            <a:r>
              <a:rPr lang="en-GB" sz="2400" dirty="0"/>
              <a:t>NJM) </a:t>
            </a:r>
            <a:endParaRPr lang="en-US" sz="2400" dirty="0"/>
          </a:p>
        </p:txBody>
      </p:sp>
      <p:sp>
        <p:nvSpPr>
          <p:cNvPr id="3" name="Content Placeholder 2"/>
          <p:cNvSpPr>
            <a:spLocks noGrp="1"/>
          </p:cNvSpPr>
          <p:nvPr>
            <p:ph idx="1"/>
          </p:nvPr>
        </p:nvSpPr>
        <p:spPr>
          <a:xfrm>
            <a:off x="582561" y="1135626"/>
            <a:ext cx="11194026" cy="5139813"/>
          </a:xfr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marL="596646" indent="-514350">
              <a:buClrTx/>
              <a:buFont typeface="+mj-lt"/>
              <a:buAutoNum type="alphaUcPeriod"/>
            </a:pPr>
            <a:r>
              <a:rPr lang="en-US" sz="2000" dirty="0" err="1"/>
              <a:t>Muatan</a:t>
            </a:r>
            <a:r>
              <a:rPr lang="en-US" sz="2000" dirty="0"/>
              <a:t> :</a:t>
            </a:r>
          </a:p>
          <a:p>
            <a:pPr marL="870966" lvl="1" indent="-514350">
              <a:buClrTx/>
              <a:buFont typeface="+mj-lt"/>
              <a:buAutoNum type="arabicPeriod"/>
            </a:pPr>
            <a:r>
              <a:rPr lang="id-ID" sz="2000" dirty="0"/>
              <a:t>Sasaran </a:t>
            </a:r>
            <a:endParaRPr lang="en-US" sz="2000" dirty="0"/>
          </a:p>
          <a:p>
            <a:pPr marL="870966" lvl="1" indent="-514350">
              <a:buClrTx/>
              <a:buFont typeface="+mj-lt"/>
              <a:buAutoNum type="arabicPeriod"/>
            </a:pPr>
            <a:r>
              <a:rPr lang="en-GB" sz="2000" dirty="0" err="1"/>
              <a:t>Arah</a:t>
            </a:r>
            <a:r>
              <a:rPr lang="en-GB" sz="2000" dirty="0"/>
              <a:t> </a:t>
            </a:r>
            <a:r>
              <a:rPr lang="en-GB" sz="2000" dirty="0" err="1"/>
              <a:t>Kebijakan</a:t>
            </a:r>
            <a:r>
              <a:rPr lang="en-GB" sz="2000" dirty="0"/>
              <a:t> </a:t>
            </a:r>
          </a:p>
          <a:p>
            <a:pPr marL="870966" lvl="1" indent="-514350">
              <a:buClrTx/>
              <a:buFont typeface="+mj-lt"/>
              <a:buAutoNum type="arabicPeriod"/>
            </a:pPr>
            <a:r>
              <a:rPr lang="en-GB" sz="2000" dirty="0"/>
              <a:t>Program</a:t>
            </a:r>
          </a:p>
          <a:p>
            <a:pPr marL="425196" indent="-342900">
              <a:buClrTx/>
              <a:buFont typeface="+mj-lt"/>
              <a:buAutoNum type="alphaUcPeriod"/>
            </a:pPr>
            <a:r>
              <a:rPr lang="en-GB" sz="2000" dirty="0" err="1"/>
              <a:t>Prosedur</a:t>
            </a:r>
            <a:r>
              <a:rPr lang="en-GB" sz="2000" dirty="0"/>
              <a:t> :</a:t>
            </a:r>
          </a:p>
          <a:p>
            <a:pPr marL="699516" lvl="1" indent="-342900">
              <a:buClrTx/>
              <a:buFont typeface="+mj-lt"/>
              <a:buAutoNum type="arabicPeriod"/>
            </a:pPr>
            <a:r>
              <a:rPr lang="en-GB" sz="2000" dirty="0" err="1"/>
              <a:t>Menteri</a:t>
            </a:r>
            <a:r>
              <a:rPr lang="en-GB" sz="2000" dirty="0"/>
              <a:t> </a:t>
            </a:r>
            <a:r>
              <a:rPr lang="en-GB" sz="2000" dirty="0" err="1"/>
              <a:t>Perencanaan</a:t>
            </a:r>
            <a:r>
              <a:rPr lang="en-GB" sz="2000" dirty="0"/>
              <a:t> Pembangunan </a:t>
            </a:r>
            <a:r>
              <a:rPr lang="en-GB" sz="2000" dirty="0" err="1"/>
              <a:t>Nasional</a:t>
            </a:r>
            <a:r>
              <a:rPr lang="en-GB" sz="2000" dirty="0"/>
              <a:t>/</a:t>
            </a:r>
            <a:r>
              <a:rPr lang="en-GB" sz="2000" dirty="0" err="1"/>
              <a:t>Kepala</a:t>
            </a:r>
            <a:r>
              <a:rPr lang="en-GB" sz="2000" dirty="0"/>
              <a:t> </a:t>
            </a:r>
            <a:r>
              <a:rPr lang="en-GB" sz="2000" dirty="0" err="1"/>
              <a:t>Badan</a:t>
            </a:r>
            <a:r>
              <a:rPr lang="en-GB" sz="2000" dirty="0"/>
              <a:t> </a:t>
            </a:r>
            <a:r>
              <a:rPr lang="en-GB" sz="2000" dirty="0" err="1"/>
              <a:t>Perencanaan</a:t>
            </a:r>
            <a:r>
              <a:rPr lang="en-GB" sz="2000" dirty="0"/>
              <a:t> </a:t>
            </a:r>
            <a:r>
              <a:rPr lang="en-GB" sz="2000" dirty="0" err="1"/>
              <a:t>menyiapkan</a:t>
            </a:r>
            <a:r>
              <a:rPr lang="en-GB" sz="2000" dirty="0"/>
              <a:t> </a:t>
            </a:r>
            <a:r>
              <a:rPr lang="en-GB" sz="2000" dirty="0" err="1"/>
              <a:t>rancangan</a:t>
            </a:r>
            <a:r>
              <a:rPr lang="en-GB" sz="2000" dirty="0"/>
              <a:t> </a:t>
            </a:r>
            <a:r>
              <a:rPr lang="en-GB" sz="2000" dirty="0" err="1"/>
              <a:t>awal</a:t>
            </a:r>
            <a:r>
              <a:rPr lang="en-GB" sz="2000" dirty="0"/>
              <a:t> RPTTNJM </a:t>
            </a:r>
            <a:r>
              <a:rPr lang="en-GB" sz="2000" dirty="0" err="1"/>
              <a:t>Nasional</a:t>
            </a:r>
            <a:r>
              <a:rPr lang="en-GB" sz="2000" dirty="0"/>
              <a:t> ;</a:t>
            </a:r>
          </a:p>
          <a:p>
            <a:pPr marL="699516" lvl="1" indent="-342900">
              <a:buClrTx/>
              <a:buFont typeface="+mj-lt"/>
              <a:buAutoNum type="arabicPeriod"/>
            </a:pPr>
            <a:r>
              <a:rPr lang="en-GB" sz="2000" dirty="0" err="1"/>
              <a:t>Pimpinan</a:t>
            </a:r>
            <a:r>
              <a:rPr lang="en-GB" sz="2000" dirty="0"/>
              <a:t> </a:t>
            </a:r>
            <a:r>
              <a:rPr lang="en-GB" sz="2000" dirty="0" err="1"/>
              <a:t>Kementerian</a:t>
            </a:r>
            <a:r>
              <a:rPr lang="en-GB" sz="2000" dirty="0"/>
              <a:t>/</a:t>
            </a:r>
            <a:r>
              <a:rPr lang="en-GB" sz="2000" dirty="0" err="1"/>
              <a:t>Lembaga</a:t>
            </a:r>
            <a:r>
              <a:rPr lang="en-GB" sz="2000" dirty="0"/>
              <a:t> yang </a:t>
            </a:r>
            <a:r>
              <a:rPr lang="en-GB" sz="2000" dirty="0" err="1"/>
              <a:t>terkait</a:t>
            </a:r>
            <a:r>
              <a:rPr lang="en-GB" sz="2000" dirty="0"/>
              <a:t> </a:t>
            </a:r>
            <a:r>
              <a:rPr lang="en-GB" sz="2000" dirty="0" err="1"/>
              <a:t>menyiapkan</a:t>
            </a:r>
            <a:r>
              <a:rPr lang="en-GB" sz="2000" dirty="0"/>
              <a:t> </a:t>
            </a:r>
            <a:r>
              <a:rPr lang="en-GB" sz="2000" dirty="0" err="1"/>
              <a:t>rancangan</a:t>
            </a:r>
            <a:r>
              <a:rPr lang="en-GB" sz="2000" dirty="0"/>
              <a:t> </a:t>
            </a:r>
            <a:r>
              <a:rPr lang="en-GB" sz="2000" dirty="0" err="1"/>
              <a:t>Renstra</a:t>
            </a:r>
            <a:r>
              <a:rPr lang="en-GB" sz="2000" dirty="0"/>
              <a:t>-KL ;</a:t>
            </a:r>
          </a:p>
          <a:p>
            <a:pPr marL="699516" lvl="1" indent="-342900">
              <a:buClrTx/>
              <a:buFont typeface="+mj-lt"/>
              <a:buAutoNum type="arabicPeriod"/>
            </a:pPr>
            <a:r>
              <a:rPr lang="en-GB" sz="2000" dirty="0" err="1"/>
              <a:t>Menteri</a:t>
            </a:r>
            <a:r>
              <a:rPr lang="en-GB" sz="2000" dirty="0"/>
              <a:t> </a:t>
            </a:r>
            <a:r>
              <a:rPr lang="en-GB" sz="2000" dirty="0" err="1"/>
              <a:t>Perencanaan</a:t>
            </a:r>
            <a:r>
              <a:rPr lang="en-GB" sz="2000" dirty="0"/>
              <a:t> Pembangunan </a:t>
            </a:r>
            <a:r>
              <a:rPr lang="en-GB" sz="2000" dirty="0" err="1"/>
              <a:t>Nasional</a:t>
            </a:r>
            <a:r>
              <a:rPr lang="en-GB" sz="2000" dirty="0"/>
              <a:t>/</a:t>
            </a:r>
            <a:r>
              <a:rPr lang="en-GB" sz="2000" dirty="0" err="1"/>
              <a:t>Kepala</a:t>
            </a:r>
            <a:r>
              <a:rPr lang="en-GB" sz="2000" dirty="0"/>
              <a:t> </a:t>
            </a:r>
            <a:r>
              <a:rPr lang="en-GB" sz="2000" dirty="0" err="1"/>
              <a:t>Badan</a:t>
            </a:r>
            <a:r>
              <a:rPr lang="en-GB" sz="2000" dirty="0"/>
              <a:t> </a:t>
            </a:r>
            <a:r>
              <a:rPr lang="en-GB" sz="2000" dirty="0" err="1"/>
              <a:t>Perencanaan</a:t>
            </a:r>
            <a:r>
              <a:rPr lang="en-GB" sz="2000" dirty="0"/>
              <a:t> </a:t>
            </a:r>
            <a:r>
              <a:rPr lang="en-GB" sz="2000" dirty="0" err="1"/>
              <a:t>menyusun</a:t>
            </a:r>
            <a:r>
              <a:rPr lang="en-GB" sz="2000" dirty="0"/>
              <a:t> </a:t>
            </a:r>
            <a:r>
              <a:rPr lang="en-GB" sz="2000" dirty="0" err="1"/>
              <a:t>ulang</a:t>
            </a:r>
            <a:r>
              <a:rPr lang="en-GB" sz="2000" dirty="0"/>
              <a:t> </a:t>
            </a:r>
            <a:r>
              <a:rPr lang="en-GB" sz="2000" dirty="0" err="1"/>
              <a:t>rancangan</a:t>
            </a:r>
            <a:r>
              <a:rPr lang="en-GB" sz="2000" dirty="0"/>
              <a:t> RPTTNJM </a:t>
            </a:r>
            <a:r>
              <a:rPr lang="en-GB" sz="2000" dirty="0" err="1"/>
              <a:t>Nasional</a:t>
            </a:r>
            <a:r>
              <a:rPr lang="en-GB" sz="2000" dirty="0"/>
              <a:t> ;</a:t>
            </a:r>
          </a:p>
          <a:p>
            <a:pPr marL="699516" lvl="1" indent="-342900">
              <a:buClrTx/>
              <a:buFont typeface="+mj-lt"/>
              <a:buAutoNum type="arabicPeriod"/>
            </a:pPr>
            <a:r>
              <a:rPr lang="en-GB" sz="2000" dirty="0" err="1"/>
              <a:t>Rancangan</a:t>
            </a:r>
            <a:r>
              <a:rPr lang="en-GB" sz="2000" dirty="0"/>
              <a:t> RPTTNJM Nasional </a:t>
            </a:r>
            <a:r>
              <a:rPr lang="en-GB" sz="2000" dirty="0" err="1"/>
              <a:t>melengkapi</a:t>
            </a:r>
            <a:r>
              <a:rPr lang="en-GB" sz="2000" dirty="0"/>
              <a:t>  </a:t>
            </a:r>
            <a:r>
              <a:rPr lang="en-GB" sz="2000" dirty="0" err="1"/>
              <a:t>Rancangan</a:t>
            </a:r>
            <a:r>
              <a:rPr lang="en-GB" sz="2000" dirty="0"/>
              <a:t> RPJM Nasional </a:t>
            </a:r>
            <a:r>
              <a:rPr lang="en-GB" sz="2000" dirty="0" err="1"/>
              <a:t>menjadi</a:t>
            </a:r>
            <a:r>
              <a:rPr lang="en-GB" sz="2000" dirty="0"/>
              <a:t> </a:t>
            </a:r>
            <a:r>
              <a:rPr lang="en-GB" sz="2000" dirty="0" err="1"/>
              <a:t>bahan</a:t>
            </a:r>
            <a:r>
              <a:rPr lang="en-GB" sz="2000" dirty="0"/>
              <a:t> </a:t>
            </a:r>
            <a:r>
              <a:rPr lang="en-GB" sz="2000" dirty="0" err="1"/>
              <a:t>bagi</a:t>
            </a:r>
            <a:r>
              <a:rPr lang="en-GB" sz="2000" dirty="0"/>
              <a:t> </a:t>
            </a:r>
            <a:r>
              <a:rPr lang="en-GB" sz="2000" dirty="0" err="1"/>
              <a:t>Musrenbang</a:t>
            </a:r>
            <a:r>
              <a:rPr lang="en-GB" sz="2000" dirty="0"/>
              <a:t> </a:t>
            </a:r>
            <a:r>
              <a:rPr lang="en-GB" sz="2000" dirty="0" err="1"/>
              <a:t>Jangka</a:t>
            </a:r>
            <a:r>
              <a:rPr lang="en-GB" sz="2000" dirty="0"/>
              <a:t> </a:t>
            </a:r>
            <a:r>
              <a:rPr lang="en-GB" sz="2000" dirty="0" err="1"/>
              <a:t>Menengah</a:t>
            </a:r>
            <a:r>
              <a:rPr lang="en-GB" sz="2000" dirty="0"/>
              <a:t> Nasional;</a:t>
            </a:r>
            <a:endParaRPr lang="en-US" sz="2000" dirty="0"/>
          </a:p>
        </p:txBody>
      </p:sp>
      <p:sp>
        <p:nvSpPr>
          <p:cNvPr id="4" name="Date Placeholder 3">
            <a:extLst>
              <a:ext uri="{FF2B5EF4-FFF2-40B4-BE49-F238E27FC236}">
                <a16:creationId xmlns:a16="http://schemas.microsoft.com/office/drawing/2014/main" id="{DD10563C-7C38-4E19-AE9F-2C339E6EBA92}"/>
              </a:ext>
            </a:extLst>
          </p:cNvPr>
          <p:cNvSpPr>
            <a:spLocks noGrp="1"/>
          </p:cNvSpPr>
          <p:nvPr>
            <p:ph type="dt" sz="half" idx="10"/>
          </p:nvPr>
        </p:nvSpPr>
        <p:spPr/>
        <p:txBody>
          <a:bodyPr/>
          <a:lstStyle/>
          <a:p>
            <a:fld id="{1C697FA5-3ACD-4D6A-A206-811CB7EF7334}" type="datetime1">
              <a:rPr lang="en-US" smtClean="0"/>
              <a:t>11/14/2022</a:t>
            </a:fld>
            <a:endParaRPr lang="en-US" dirty="0"/>
          </a:p>
        </p:txBody>
      </p:sp>
      <p:sp>
        <p:nvSpPr>
          <p:cNvPr id="5" name="Slide Number Placeholder 4">
            <a:extLst>
              <a:ext uri="{FF2B5EF4-FFF2-40B4-BE49-F238E27FC236}">
                <a16:creationId xmlns:a16="http://schemas.microsoft.com/office/drawing/2014/main" id="{0C7C6873-7E6C-45DD-B4E9-CA005481EB22}"/>
              </a:ext>
            </a:extLst>
          </p:cNvPr>
          <p:cNvSpPr>
            <a:spLocks noGrp="1"/>
          </p:cNvSpPr>
          <p:nvPr>
            <p:ph type="sldNum" sz="quarter" idx="12"/>
          </p:nvPr>
        </p:nvSpPr>
        <p:spPr/>
        <p:txBody>
          <a:bodyPr/>
          <a:lstStyle/>
          <a:p>
            <a:fld id="{3A98EE3D-8CD1-4C3F-BD1C-C98C9596463C}" type="slidenum">
              <a:rPr lang="en-US" smtClean="0"/>
              <a:t>90</a:t>
            </a:fld>
            <a:endParaRPr lang="en-US" dirty="0"/>
          </a:p>
        </p:txBody>
      </p:sp>
    </p:spTree>
    <p:extLst>
      <p:ext uri="{BB962C8B-B14F-4D97-AF65-F5344CB8AC3E}">
        <p14:creationId xmlns:p14="http://schemas.microsoft.com/office/powerpoint/2010/main" val="8298918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061" y="730045"/>
            <a:ext cx="10879667" cy="5538836"/>
          </a:xfr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marL="539496" indent="-457200">
              <a:buClrTx/>
              <a:buSzPct val="100000"/>
              <a:buFont typeface="+mj-lt"/>
              <a:buAutoNum type="arabicPeriod" startAt="5"/>
            </a:pPr>
            <a:r>
              <a:rPr lang="id-ID" sz="2000" dirty="0"/>
              <a:t>Dalam Musrenbang Jangka Menengah Nasional yang diselenggarakan dalam rangka menyusun RPJM diikuti oleh unsur-unsur penyelenggara Negara dan mengikutsertakan masyarakat. juga dibahas RPTNJM Nasional  sebagai bagian yang tidak terpisahkan dari RPJM Nasional.</a:t>
            </a:r>
            <a:endParaRPr lang="en-US" sz="2000" dirty="0"/>
          </a:p>
          <a:p>
            <a:pPr marL="539496" indent="-457200">
              <a:buFont typeface="+mj-lt"/>
              <a:buAutoNum type="arabicPeriod" startAt="5"/>
            </a:pPr>
            <a:endParaRPr lang="en-US" sz="2000" dirty="0"/>
          </a:p>
          <a:p>
            <a:pPr marL="539496" indent="-457200">
              <a:buClrTx/>
              <a:buSzPct val="100000"/>
              <a:buFont typeface="+mj-lt"/>
              <a:buAutoNum type="arabicPeriod" startAt="6"/>
            </a:pPr>
            <a:r>
              <a:rPr lang="id-ID" sz="2000" dirty="0"/>
              <a:t>RPTNJM Nasional ditetapkan dengan Peraturan Presiden bersamaan dengan penetapan RPJM nasional.</a:t>
            </a:r>
            <a:endParaRPr lang="en-US" sz="2000" dirty="0"/>
          </a:p>
          <a:p>
            <a:pPr marL="539496" indent="-457200">
              <a:buClrTx/>
              <a:buSzPct val="100000"/>
              <a:buFont typeface="+mj-lt"/>
              <a:buAutoNum type="arabicPeriod" startAt="6"/>
            </a:pPr>
            <a:r>
              <a:rPr lang="id-ID" sz="2000" dirty="0"/>
              <a:t>Renstra Pembangunan Transportasi Nasional -KL ditetapkan dengan peraturan pimpinan Kementerian/Lembaga sebagai bagian yang tidak terpisahkan dari Renstra-KL.</a:t>
            </a:r>
            <a:endParaRPr lang="en-US" sz="2000" dirty="0"/>
          </a:p>
          <a:p>
            <a:pPr marL="699516" lvl="1" indent="-342900">
              <a:buClrTx/>
              <a:buFont typeface="+mj-lt"/>
              <a:buAutoNum type="arabicPeriod"/>
            </a:pPr>
            <a:endParaRPr lang="en-US" sz="1600" dirty="0"/>
          </a:p>
          <a:p>
            <a:endParaRPr lang="en-US" sz="2000" dirty="0"/>
          </a:p>
        </p:txBody>
      </p:sp>
      <p:sp>
        <p:nvSpPr>
          <p:cNvPr id="2" name="Date Placeholder 1">
            <a:extLst>
              <a:ext uri="{FF2B5EF4-FFF2-40B4-BE49-F238E27FC236}">
                <a16:creationId xmlns:a16="http://schemas.microsoft.com/office/drawing/2014/main" id="{8924D280-A46F-410A-A670-252204D46127}"/>
              </a:ext>
            </a:extLst>
          </p:cNvPr>
          <p:cNvSpPr>
            <a:spLocks noGrp="1"/>
          </p:cNvSpPr>
          <p:nvPr>
            <p:ph type="dt" sz="half" idx="10"/>
          </p:nvPr>
        </p:nvSpPr>
        <p:spPr/>
        <p:txBody>
          <a:bodyPr/>
          <a:lstStyle/>
          <a:p>
            <a:fld id="{3CA61ED8-CADC-40D9-91E2-38C2DC2EE900}" type="datetime1">
              <a:rPr lang="en-US" smtClean="0"/>
              <a:t>11/14/2022</a:t>
            </a:fld>
            <a:endParaRPr lang="en-US" dirty="0"/>
          </a:p>
        </p:txBody>
      </p:sp>
      <p:sp>
        <p:nvSpPr>
          <p:cNvPr id="4" name="Slide Number Placeholder 3">
            <a:extLst>
              <a:ext uri="{FF2B5EF4-FFF2-40B4-BE49-F238E27FC236}">
                <a16:creationId xmlns:a16="http://schemas.microsoft.com/office/drawing/2014/main" id="{98230279-FEB9-45BC-A706-542E5B2628F5}"/>
              </a:ext>
            </a:extLst>
          </p:cNvPr>
          <p:cNvSpPr>
            <a:spLocks noGrp="1"/>
          </p:cNvSpPr>
          <p:nvPr>
            <p:ph type="sldNum" sz="quarter" idx="12"/>
          </p:nvPr>
        </p:nvSpPr>
        <p:spPr/>
        <p:txBody>
          <a:bodyPr/>
          <a:lstStyle/>
          <a:p>
            <a:fld id="{3A98EE3D-8CD1-4C3F-BD1C-C98C9596463C}" type="slidenum">
              <a:rPr lang="en-US" smtClean="0"/>
              <a:t>91</a:t>
            </a:fld>
            <a:endParaRPr lang="en-US" dirty="0"/>
          </a:p>
        </p:txBody>
      </p:sp>
    </p:spTree>
    <p:extLst>
      <p:ext uri="{BB962C8B-B14F-4D97-AF65-F5344CB8AC3E}">
        <p14:creationId xmlns:p14="http://schemas.microsoft.com/office/powerpoint/2010/main" val="14828137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7280" y="1913965"/>
            <a:ext cx="9999406" cy="2800767"/>
          </a:xfrm>
          <a:prstGeom prst="rect">
            <a:avLst/>
          </a:prstGeom>
          <a:noFill/>
        </p:spPr>
        <p:txBody>
          <a:bodyPr wrap="square" lIns="91440" tIns="45720" rIns="91440" bIns="45720">
            <a:spAutoFit/>
          </a:bodyPr>
          <a:lstStyle/>
          <a:p>
            <a:pPr algn="ctr"/>
            <a:r>
              <a:rPr lang="en-US" sz="8800" b="1" cap="all" dirty="0" err="1">
                <a:ln w="9000" cmpd="sng">
                  <a:solidFill>
                    <a:schemeClr val="accent4">
                      <a:shade val="50000"/>
                      <a:satMod val="120000"/>
                    </a:schemeClr>
                  </a:solidFill>
                  <a:prstDash val="solid"/>
                </a:ln>
                <a:solidFill>
                  <a:sysClr val="windowText" lastClr="00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Sekian</a:t>
            </a:r>
            <a:r>
              <a:rPr lang="en-US" sz="8800" b="1" cap="all" dirty="0">
                <a:ln w="9000" cmpd="sng">
                  <a:solidFill>
                    <a:schemeClr val="accent4">
                      <a:shade val="50000"/>
                      <a:satMod val="120000"/>
                    </a:schemeClr>
                  </a:solidFill>
                  <a:prstDash val="solid"/>
                </a:ln>
                <a:solidFill>
                  <a:sysClr val="windowText" lastClr="00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dan </a:t>
            </a:r>
            <a:r>
              <a:rPr lang="en-US" sz="8800" b="1" cap="all" dirty="0" err="1">
                <a:ln w="9000" cmpd="sng">
                  <a:solidFill>
                    <a:schemeClr val="accent4">
                      <a:shade val="50000"/>
                      <a:satMod val="120000"/>
                    </a:schemeClr>
                  </a:solidFill>
                  <a:prstDash val="solid"/>
                </a:ln>
                <a:solidFill>
                  <a:sysClr val="windowText" lastClr="00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terima</a:t>
            </a:r>
            <a:r>
              <a:rPr lang="en-US" sz="8800" b="1" cap="all" dirty="0">
                <a:ln w="9000" cmpd="sng">
                  <a:solidFill>
                    <a:schemeClr val="accent4">
                      <a:shade val="50000"/>
                      <a:satMod val="120000"/>
                    </a:schemeClr>
                  </a:solidFill>
                  <a:prstDash val="solid"/>
                </a:ln>
                <a:solidFill>
                  <a:sysClr val="windowText" lastClr="00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8800" b="1" cap="all" dirty="0" err="1">
                <a:ln w="9000" cmpd="sng">
                  <a:solidFill>
                    <a:schemeClr val="accent4">
                      <a:shade val="50000"/>
                      <a:satMod val="120000"/>
                    </a:schemeClr>
                  </a:solidFill>
                  <a:prstDash val="solid"/>
                </a:ln>
                <a:solidFill>
                  <a:sysClr val="windowText" lastClr="00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kasih</a:t>
            </a:r>
            <a:endParaRPr lang="en-US" sz="8800" b="1" cap="all" dirty="0">
              <a:ln w="9000" cmpd="sng">
                <a:solidFill>
                  <a:schemeClr val="accent4">
                    <a:shade val="50000"/>
                    <a:satMod val="120000"/>
                  </a:schemeClr>
                </a:solidFill>
                <a:prstDash val="solid"/>
              </a:ln>
              <a:solidFill>
                <a:sysClr val="windowText" lastClr="00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2" name="Date Placeholder 1">
            <a:extLst>
              <a:ext uri="{FF2B5EF4-FFF2-40B4-BE49-F238E27FC236}">
                <a16:creationId xmlns:a16="http://schemas.microsoft.com/office/drawing/2014/main" id="{A4A93BCE-CE77-41C3-B28C-50653726DB2F}"/>
              </a:ext>
            </a:extLst>
          </p:cNvPr>
          <p:cNvSpPr>
            <a:spLocks noGrp="1"/>
          </p:cNvSpPr>
          <p:nvPr>
            <p:ph type="dt" sz="half" idx="10"/>
          </p:nvPr>
        </p:nvSpPr>
        <p:spPr/>
        <p:txBody>
          <a:bodyPr/>
          <a:lstStyle/>
          <a:p>
            <a:fld id="{D124E88E-B6D9-4BD1-A776-94CFD6839336}" type="datetime1">
              <a:rPr lang="en-US" smtClean="0"/>
              <a:t>11/14/2022</a:t>
            </a:fld>
            <a:endParaRPr lang="en-US" dirty="0"/>
          </a:p>
        </p:txBody>
      </p:sp>
      <p:sp>
        <p:nvSpPr>
          <p:cNvPr id="3" name="Slide Number Placeholder 2">
            <a:extLst>
              <a:ext uri="{FF2B5EF4-FFF2-40B4-BE49-F238E27FC236}">
                <a16:creationId xmlns:a16="http://schemas.microsoft.com/office/drawing/2014/main" id="{05CAC34B-CD23-4D80-BDDD-8DA1475AC9E1}"/>
              </a:ext>
            </a:extLst>
          </p:cNvPr>
          <p:cNvSpPr>
            <a:spLocks noGrp="1"/>
          </p:cNvSpPr>
          <p:nvPr>
            <p:ph type="sldNum" sz="quarter" idx="12"/>
          </p:nvPr>
        </p:nvSpPr>
        <p:spPr/>
        <p:txBody>
          <a:bodyPr/>
          <a:lstStyle/>
          <a:p>
            <a:fld id="{3A98EE3D-8CD1-4C3F-BD1C-C98C9596463C}" type="slidenum">
              <a:rPr lang="en-US" smtClean="0"/>
              <a:t>92</a:t>
            </a:fld>
            <a:endParaRPr lang="en-US" dirty="0"/>
          </a:p>
        </p:txBody>
      </p:sp>
    </p:spTree>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289AE2-D2AE-49D1-AFAC-3A79F6794255}">
  <ds:schemaRefs>
    <ds:schemaRef ds:uri="http://schemas.microsoft.com/office/2006/metadata/properties"/>
    <ds:schemaRef ds:uri="http://www.w3.org/2000/xmlns/"/>
    <ds:schemaRef ds:uri="71af3243-3dd4-4a8d-8c0d-dd76da1f02a5"/>
    <ds:schemaRef ds:uri="http://www.w3.org/2001/XMLSchema-instance"/>
    <ds:schemaRef ds:uri="http://schemas.microsoft.com/office/infopath/2007/PartnerControls"/>
  </ds:schemaRefs>
</ds:datastoreItem>
</file>

<file path=customXml/itemProps3.xml><?xml version="1.0" encoding="utf-8"?>
<ds:datastoreItem xmlns:ds="http://schemas.openxmlformats.org/officeDocument/2006/customXml" ds:itemID="{927BD4C1-B6B1-4715-ABF9-E660A51A4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{AA932E23-508A-41F9-A952-21CFC617FC1E}tf33552983_win32</Template>
  <TotalTime>1772</TotalTime>
  <Words>6621</Words>
  <Application>Microsoft Office PowerPoint</Application>
  <PresentationFormat>Widescreen</PresentationFormat>
  <Paragraphs>983</Paragraphs>
  <Slides>92</Slides>
  <Notes>1</Notes>
  <HiddenSlides>0</HiddenSlides>
  <MMClips>1</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92</vt:i4>
      </vt:variant>
    </vt:vector>
  </HeadingPairs>
  <TitlesOfParts>
    <vt:vector size="108" baseType="lpstr">
      <vt:lpstr>Aharoni</vt:lpstr>
      <vt:lpstr>Arial</vt:lpstr>
      <vt:lpstr>Arial Black</vt:lpstr>
      <vt:lpstr>Book Antiqua</vt:lpstr>
      <vt:lpstr>Bookman Old Style</vt:lpstr>
      <vt:lpstr>Calibri</vt:lpstr>
      <vt:lpstr>Corbel</vt:lpstr>
      <vt:lpstr>Courier New</vt:lpstr>
      <vt:lpstr>Franklin Gothic Book</vt:lpstr>
      <vt:lpstr>Franklin Gothic Demi</vt:lpstr>
      <vt:lpstr>Lucida Sans</vt:lpstr>
      <vt:lpstr>Tahoma</vt:lpstr>
      <vt:lpstr>Times New Roman</vt:lpstr>
      <vt:lpstr>Wingdings</vt:lpstr>
      <vt:lpstr>Wingdings 2</vt:lpstr>
      <vt:lpstr>DividendVTI</vt:lpstr>
      <vt:lpstr>  PERLUNYA NORMA YANG MENGATUR  SISTEM TRANSPORTASI  DAN KEBIJAKAN DALAM MEWUJUDKAN INTEGRASI SISTEM  TRANSPORTASI DI INDONESIA</vt:lpstr>
      <vt:lpstr>PowerPoint Presentation</vt:lpstr>
      <vt:lpstr>PowerPoint Presentation</vt:lpstr>
      <vt:lpstr>PowerPoint Presentation</vt:lpstr>
      <vt:lpstr>POHON PENELITIAN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1Urutan Pertanyaan Yang Perlu Dijawab Dalam Penyamaan Bahasa</vt:lpstr>
      <vt:lpstr>PowerPoint Presentation</vt:lpstr>
      <vt:lpstr>PowerPoint Presentation</vt:lpstr>
      <vt:lpstr>PowerPoint Presentation</vt:lpstr>
      <vt:lpstr>PowerPoint Presentation</vt:lpstr>
      <vt:lpstr>PowerPoint Presentation</vt:lpstr>
      <vt:lpstr>PowerPoint Presentation</vt:lpstr>
      <vt:lpstr>Visi, Konektivitas Nasional </vt:lpstr>
      <vt:lpstr>Maksud Dan Tujuan Penguatan Konektivitas Nasional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Uu No.1 . Th 2009 Ttg Penerbangan</vt:lpstr>
      <vt:lpstr>UU NO.23 . TH 2007 ttg Perkeretaapian</vt:lpstr>
      <vt:lpstr>UU NO34 . TH 2004 ttg Jalan</vt:lpstr>
      <vt:lpstr>UU NO.22 TH 2009 ttg LLAJ </vt:lpstr>
      <vt:lpstr>PowerPoint Presentation</vt:lpstr>
      <vt:lpstr>PowerPoint Presentation</vt:lpstr>
      <vt:lpstr>PowerPoint Presentation</vt:lpstr>
      <vt:lpstr>PowerPoint Presentation</vt:lpstr>
      <vt:lpstr>PowerPoint Presentation</vt:lpstr>
      <vt:lpstr>PowerPoint Presentation</vt:lpstr>
      <vt:lpstr> Bab I  Ketentuan Umum </vt:lpstr>
      <vt:lpstr>PowerPoint Presentation</vt:lpstr>
      <vt:lpstr>PowerPoint Presentation</vt:lpstr>
      <vt:lpstr>PowerPoint Presentation</vt:lpstr>
      <vt:lpstr>PowerPoint Presentation</vt:lpstr>
      <vt:lpstr>   BAB II ASAS DAN TUJUAN</vt:lpstr>
      <vt:lpstr>PowerPoint Presentation</vt:lpstr>
      <vt:lpstr>BAB III RUANG LINGKUP BERLAKUNYA UNDANG-UNDANG </vt:lpstr>
      <vt:lpstr>   BAB IV TATANAN SISTEM TRANSPORTASI NASIONAL</vt:lpstr>
      <vt:lpstr>PowerPoint Presentation</vt:lpstr>
      <vt:lpstr>PowerPoint Presentation</vt:lpstr>
      <vt:lpstr>PowerPoint Presentation</vt:lpstr>
      <vt:lpstr>PowerPoint Presentation</vt:lpstr>
      <vt:lpstr>PowerPoint Presentation</vt:lpstr>
      <vt:lpstr>    Bab iv PEMBINAAAN  1. Ruang Lingkup PEMBINAAN</vt:lpstr>
      <vt:lpstr>PowerPoint Presentation</vt:lpstr>
      <vt:lpstr>Arah Pembinaan (8 pilar)</vt:lpstr>
      <vt:lpstr>Wewenang Pemerintah </vt:lpstr>
      <vt:lpstr>PowerPoint Presentation</vt:lpstr>
      <vt:lpstr>Rencana INDUK Transportasi Tataran Nasional</vt:lpstr>
      <vt:lpstr>Rencana Pembangunan Transportasi Tataran Nasional Jangka Menengah (RPTTNJM)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MATA KULIAH PERENCANAAN TRANSPORTASI</dc:title>
  <dc:creator>drs suripno</dc:creator>
  <cp:lastModifiedBy>drs suripno</cp:lastModifiedBy>
  <cp:revision>41</cp:revision>
  <dcterms:created xsi:type="dcterms:W3CDTF">2021-04-10T01:50:56Z</dcterms:created>
  <dcterms:modified xsi:type="dcterms:W3CDTF">2022-11-14T02:59:51Z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