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5" r:id="rId8"/>
    <p:sldId id="263" r:id="rId9"/>
    <p:sldId id="264" r:id="rId10"/>
    <p:sldId id="26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 /><Relationship Id="rId1" Type="http://schemas.openxmlformats.org/officeDocument/2006/relationships/image" Target="../media/image17.jpg" 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g" 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 /><Relationship Id="rId1" Type="http://schemas.openxmlformats.org/officeDocument/2006/relationships/image" Target="../media/image17.jpg" 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CEE0A-A18C-4471-9A78-97C0ECBD0364}" type="doc">
      <dgm:prSet loTypeId="urn:microsoft.com/office/officeart/2005/8/layout/hProcess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44B6B508-0CA1-4F55-A7F1-9370018861CF}">
      <dgm:prSet phldrT="[Text]" custT="1"/>
      <dgm:spPr/>
      <dgm:t>
        <a:bodyPr/>
        <a:lstStyle/>
        <a:p>
          <a:r>
            <a:rPr lang="en-ID" sz="2400" dirty="0"/>
            <a:t>KONSTRUKSI</a:t>
          </a:r>
          <a:endParaRPr lang="en-ID" sz="1600" dirty="0"/>
        </a:p>
      </dgm:t>
    </dgm:pt>
    <dgm:pt modelId="{552A0F69-9707-4E19-8ABD-F63D16C8D00E}" type="parTrans" cxnId="{9D8129E7-718C-43A5-A42D-A9DF9AA73EA0}">
      <dgm:prSet/>
      <dgm:spPr/>
      <dgm:t>
        <a:bodyPr/>
        <a:lstStyle/>
        <a:p>
          <a:endParaRPr lang="en-ID"/>
        </a:p>
      </dgm:t>
    </dgm:pt>
    <dgm:pt modelId="{AA45FE1E-7E2E-4154-92C8-0171713CF379}" type="sibTrans" cxnId="{9D8129E7-718C-43A5-A42D-A9DF9AA73EA0}">
      <dgm:prSet/>
      <dgm:spPr/>
      <dgm:t>
        <a:bodyPr/>
        <a:lstStyle/>
        <a:p>
          <a:endParaRPr lang="en-ID"/>
        </a:p>
      </dgm:t>
    </dgm:pt>
    <dgm:pt modelId="{23181F26-3C4D-4FF6-9B19-D0A10A8BCD9D}">
      <dgm:prSet phldrT="[Text]" custT="1"/>
      <dgm:spPr/>
      <dgm:t>
        <a:bodyPr/>
        <a:lstStyle/>
        <a:p>
          <a:r>
            <a:rPr lang="en-ID" sz="2400" dirty="0"/>
            <a:t>PERAWATAN KAPAL</a:t>
          </a:r>
        </a:p>
      </dgm:t>
    </dgm:pt>
    <dgm:pt modelId="{E12D34E8-746A-4138-BF2A-B95395874FE4}" type="parTrans" cxnId="{99263E91-7F24-4696-A4C2-4EC98374AA0C}">
      <dgm:prSet/>
      <dgm:spPr/>
      <dgm:t>
        <a:bodyPr/>
        <a:lstStyle/>
        <a:p>
          <a:endParaRPr lang="en-ID"/>
        </a:p>
      </dgm:t>
    </dgm:pt>
    <dgm:pt modelId="{FB67B782-342E-4A12-AE68-8F3BA7523746}" type="sibTrans" cxnId="{99263E91-7F24-4696-A4C2-4EC98374AA0C}">
      <dgm:prSet/>
      <dgm:spPr/>
      <dgm:t>
        <a:bodyPr/>
        <a:lstStyle/>
        <a:p>
          <a:endParaRPr lang="en-ID"/>
        </a:p>
      </dgm:t>
    </dgm:pt>
    <dgm:pt modelId="{381D4051-28AA-4F38-B25B-C90D561D833A}">
      <dgm:prSet phldrT="[Text]" custT="1"/>
      <dgm:spPr/>
      <dgm:t>
        <a:bodyPr/>
        <a:lstStyle/>
        <a:p>
          <a:r>
            <a:rPr lang="en-ID" sz="2400" dirty="0"/>
            <a:t>PENANGANAN KEBAKARAN</a:t>
          </a:r>
        </a:p>
      </dgm:t>
    </dgm:pt>
    <dgm:pt modelId="{B0ADDB5B-00A4-4946-8781-019AADD3A76F}" type="parTrans" cxnId="{CAD70348-8D0A-43BD-9533-E10502CBC795}">
      <dgm:prSet/>
      <dgm:spPr/>
      <dgm:t>
        <a:bodyPr/>
        <a:lstStyle/>
        <a:p>
          <a:endParaRPr lang="en-ID"/>
        </a:p>
      </dgm:t>
    </dgm:pt>
    <dgm:pt modelId="{7AE8EAB6-137F-45AE-9421-F9D353C104BB}" type="sibTrans" cxnId="{CAD70348-8D0A-43BD-9533-E10502CBC795}">
      <dgm:prSet/>
      <dgm:spPr/>
      <dgm:t>
        <a:bodyPr/>
        <a:lstStyle/>
        <a:p>
          <a:endParaRPr lang="en-ID"/>
        </a:p>
      </dgm:t>
    </dgm:pt>
    <dgm:pt modelId="{94F9E8F4-1BE3-4BAC-B3F3-E6D193709B6B}">
      <dgm:prSet phldrT="[Text]" custT="1"/>
      <dgm:spPr/>
      <dgm:t>
        <a:bodyPr/>
        <a:lstStyle/>
        <a:p>
          <a:r>
            <a:rPr lang="en-ID" sz="2400" dirty="0"/>
            <a:t>PERLENGKAPAN KESELAMATAN</a:t>
          </a:r>
        </a:p>
      </dgm:t>
    </dgm:pt>
    <dgm:pt modelId="{ABF7AB24-E5C1-4A4A-A4ED-7DF809AEA27C}" type="parTrans" cxnId="{1E81B408-7A77-46B5-853F-07A356492C1C}">
      <dgm:prSet/>
      <dgm:spPr/>
      <dgm:t>
        <a:bodyPr/>
        <a:lstStyle/>
        <a:p>
          <a:endParaRPr lang="en-ID"/>
        </a:p>
      </dgm:t>
    </dgm:pt>
    <dgm:pt modelId="{72D75999-EBC0-413E-A59B-55BF1FA2D357}" type="sibTrans" cxnId="{1E81B408-7A77-46B5-853F-07A356492C1C}">
      <dgm:prSet/>
      <dgm:spPr/>
      <dgm:t>
        <a:bodyPr/>
        <a:lstStyle/>
        <a:p>
          <a:endParaRPr lang="en-ID"/>
        </a:p>
      </dgm:t>
    </dgm:pt>
    <dgm:pt modelId="{ABBFBDFA-C46E-4E21-B6AE-71ECA42D1533}">
      <dgm:prSet phldrT="[Text]" custT="1"/>
      <dgm:spPr/>
      <dgm:t>
        <a:bodyPr/>
        <a:lstStyle/>
        <a:p>
          <a:r>
            <a:rPr lang="en-ID" sz="2400" dirty="0"/>
            <a:t>GAMBAR &amp; PERHITUNGAN</a:t>
          </a:r>
        </a:p>
      </dgm:t>
    </dgm:pt>
    <dgm:pt modelId="{63D609AA-5CDC-4029-BCDB-75EFAD765E07}" type="parTrans" cxnId="{07683528-59F4-4113-8C9E-760C96449CAD}">
      <dgm:prSet/>
      <dgm:spPr/>
      <dgm:t>
        <a:bodyPr/>
        <a:lstStyle/>
        <a:p>
          <a:endParaRPr lang="en-ID"/>
        </a:p>
      </dgm:t>
    </dgm:pt>
    <dgm:pt modelId="{C61D7572-000C-4551-B123-DFEB9D0C1F30}" type="sibTrans" cxnId="{07683528-59F4-4113-8C9E-760C96449CAD}">
      <dgm:prSet/>
      <dgm:spPr/>
      <dgm:t>
        <a:bodyPr/>
        <a:lstStyle/>
        <a:p>
          <a:endParaRPr lang="en-ID"/>
        </a:p>
      </dgm:t>
    </dgm:pt>
    <dgm:pt modelId="{B5E33E1C-D1C8-4B3F-88AF-FA0DA0345237}">
      <dgm:prSet phldrT="[Text]"/>
      <dgm:spPr/>
      <dgm:t>
        <a:bodyPr/>
        <a:lstStyle/>
        <a:p>
          <a:r>
            <a:rPr lang="en-ID" dirty="0"/>
            <a:t>GARIS MUAT</a:t>
          </a:r>
        </a:p>
      </dgm:t>
    </dgm:pt>
    <dgm:pt modelId="{E42800EF-78BD-4D40-9801-6BD01A6619BB}" type="parTrans" cxnId="{472ED1AC-81A0-474D-B5D7-D47158A4A28E}">
      <dgm:prSet/>
      <dgm:spPr/>
      <dgm:t>
        <a:bodyPr/>
        <a:lstStyle/>
        <a:p>
          <a:endParaRPr lang="en-ID"/>
        </a:p>
      </dgm:t>
    </dgm:pt>
    <dgm:pt modelId="{4D94D703-A710-45EA-B002-F80DDDAE9987}" type="sibTrans" cxnId="{472ED1AC-81A0-474D-B5D7-D47158A4A28E}">
      <dgm:prSet/>
      <dgm:spPr/>
      <dgm:t>
        <a:bodyPr/>
        <a:lstStyle/>
        <a:p>
          <a:endParaRPr lang="en-ID"/>
        </a:p>
      </dgm:t>
    </dgm:pt>
    <dgm:pt modelId="{17587E09-06EF-4177-90AD-C6419047B121}" type="pres">
      <dgm:prSet presAssocID="{99FCEE0A-A18C-4471-9A78-97C0ECBD0364}" presName="Name0" presStyleCnt="0">
        <dgm:presLayoutVars>
          <dgm:dir/>
          <dgm:animLvl val="lvl"/>
          <dgm:resizeHandles val="exact"/>
        </dgm:presLayoutVars>
      </dgm:prSet>
      <dgm:spPr/>
    </dgm:pt>
    <dgm:pt modelId="{253E87CA-3174-4E9B-B313-C874DE72E36C}" type="pres">
      <dgm:prSet presAssocID="{44B6B508-0CA1-4F55-A7F1-9370018861CF}" presName="compositeNode" presStyleCnt="0">
        <dgm:presLayoutVars>
          <dgm:bulletEnabled val="1"/>
        </dgm:presLayoutVars>
      </dgm:prSet>
      <dgm:spPr/>
    </dgm:pt>
    <dgm:pt modelId="{B50E740D-1B51-4FF2-A530-1B4180D0B67E}" type="pres">
      <dgm:prSet presAssocID="{44B6B508-0CA1-4F55-A7F1-9370018861CF}" presName="bgRect" presStyleLbl="node1" presStyleIdx="0" presStyleCnt="6" custScaleY="113186"/>
      <dgm:spPr/>
    </dgm:pt>
    <dgm:pt modelId="{8FB113C0-21CC-49D3-A5CB-327E33A03799}" type="pres">
      <dgm:prSet presAssocID="{44B6B508-0CA1-4F55-A7F1-9370018861CF}" presName="parentNode" presStyleLbl="node1" presStyleIdx="0" presStyleCnt="6">
        <dgm:presLayoutVars>
          <dgm:chMax val="0"/>
          <dgm:bulletEnabled val="1"/>
        </dgm:presLayoutVars>
      </dgm:prSet>
      <dgm:spPr/>
    </dgm:pt>
    <dgm:pt modelId="{FCF4633C-E5F2-43D7-A7BB-37E1A8DC8EAC}" type="pres">
      <dgm:prSet presAssocID="{AA45FE1E-7E2E-4154-92C8-0171713CF379}" presName="hSp" presStyleCnt="0"/>
      <dgm:spPr/>
    </dgm:pt>
    <dgm:pt modelId="{E1F3FA79-5A33-45EA-889B-866CA1A3F9CE}" type="pres">
      <dgm:prSet presAssocID="{AA45FE1E-7E2E-4154-92C8-0171713CF379}" presName="vProcSp" presStyleCnt="0"/>
      <dgm:spPr/>
    </dgm:pt>
    <dgm:pt modelId="{4AB32DC1-F83F-419B-93A4-03F5EA1E35CD}" type="pres">
      <dgm:prSet presAssocID="{AA45FE1E-7E2E-4154-92C8-0171713CF379}" presName="vSp1" presStyleCnt="0"/>
      <dgm:spPr/>
    </dgm:pt>
    <dgm:pt modelId="{27BC0F3B-1D45-4163-9D0E-F97F5D1C080E}" type="pres">
      <dgm:prSet presAssocID="{AA45FE1E-7E2E-4154-92C8-0171713CF379}" presName="simulatedConn" presStyleLbl="solidFgAcc1" presStyleIdx="0" presStyleCnt="5"/>
      <dgm:spPr/>
    </dgm:pt>
    <dgm:pt modelId="{1E275319-3F17-4BD7-B956-0C476FBEA931}" type="pres">
      <dgm:prSet presAssocID="{AA45FE1E-7E2E-4154-92C8-0171713CF379}" presName="vSp2" presStyleCnt="0"/>
      <dgm:spPr/>
    </dgm:pt>
    <dgm:pt modelId="{00702272-5326-4852-961E-48C54000AA8D}" type="pres">
      <dgm:prSet presAssocID="{AA45FE1E-7E2E-4154-92C8-0171713CF379}" presName="sibTrans" presStyleCnt="0"/>
      <dgm:spPr/>
    </dgm:pt>
    <dgm:pt modelId="{86EB7B71-C457-4019-BCE8-E9D13F57D54F}" type="pres">
      <dgm:prSet presAssocID="{23181F26-3C4D-4FF6-9B19-D0A10A8BCD9D}" presName="compositeNode" presStyleCnt="0">
        <dgm:presLayoutVars>
          <dgm:bulletEnabled val="1"/>
        </dgm:presLayoutVars>
      </dgm:prSet>
      <dgm:spPr/>
    </dgm:pt>
    <dgm:pt modelId="{C43ACC53-3734-4B42-A538-31181F128B57}" type="pres">
      <dgm:prSet presAssocID="{23181F26-3C4D-4FF6-9B19-D0A10A8BCD9D}" presName="bgRect" presStyleLbl="node1" presStyleIdx="1" presStyleCnt="6" custScaleY="113186"/>
      <dgm:spPr/>
    </dgm:pt>
    <dgm:pt modelId="{578C6EAB-8D7F-41D6-9FF5-41A955B1D28A}" type="pres">
      <dgm:prSet presAssocID="{23181F26-3C4D-4FF6-9B19-D0A10A8BCD9D}" presName="parentNode" presStyleLbl="node1" presStyleIdx="1" presStyleCnt="6">
        <dgm:presLayoutVars>
          <dgm:chMax val="0"/>
          <dgm:bulletEnabled val="1"/>
        </dgm:presLayoutVars>
      </dgm:prSet>
      <dgm:spPr/>
    </dgm:pt>
    <dgm:pt modelId="{7B233CF0-3F3A-48F6-9F35-6AA576ECED12}" type="pres">
      <dgm:prSet presAssocID="{FB67B782-342E-4A12-AE68-8F3BA7523746}" presName="hSp" presStyleCnt="0"/>
      <dgm:spPr/>
    </dgm:pt>
    <dgm:pt modelId="{F0755D66-A597-4362-8519-6FB87373230A}" type="pres">
      <dgm:prSet presAssocID="{FB67B782-342E-4A12-AE68-8F3BA7523746}" presName="vProcSp" presStyleCnt="0"/>
      <dgm:spPr/>
    </dgm:pt>
    <dgm:pt modelId="{B2E84C8A-8F66-482F-B71E-DD3D5A9353BB}" type="pres">
      <dgm:prSet presAssocID="{FB67B782-342E-4A12-AE68-8F3BA7523746}" presName="vSp1" presStyleCnt="0"/>
      <dgm:spPr/>
    </dgm:pt>
    <dgm:pt modelId="{80774560-EFDE-4A56-BDF9-30D0AD8B15A1}" type="pres">
      <dgm:prSet presAssocID="{FB67B782-342E-4A12-AE68-8F3BA7523746}" presName="simulatedConn" presStyleLbl="solidFgAcc1" presStyleIdx="1" presStyleCnt="5"/>
      <dgm:spPr/>
    </dgm:pt>
    <dgm:pt modelId="{F87161BF-8604-43FE-A0ED-D882D94DED81}" type="pres">
      <dgm:prSet presAssocID="{FB67B782-342E-4A12-AE68-8F3BA7523746}" presName="vSp2" presStyleCnt="0"/>
      <dgm:spPr/>
    </dgm:pt>
    <dgm:pt modelId="{9F0AFECA-59BF-4348-8561-C69286B55FDB}" type="pres">
      <dgm:prSet presAssocID="{FB67B782-342E-4A12-AE68-8F3BA7523746}" presName="sibTrans" presStyleCnt="0"/>
      <dgm:spPr/>
    </dgm:pt>
    <dgm:pt modelId="{72D4F6C6-88B5-4DF5-957A-7E842E85E0A4}" type="pres">
      <dgm:prSet presAssocID="{381D4051-28AA-4F38-B25B-C90D561D833A}" presName="compositeNode" presStyleCnt="0">
        <dgm:presLayoutVars>
          <dgm:bulletEnabled val="1"/>
        </dgm:presLayoutVars>
      </dgm:prSet>
      <dgm:spPr/>
    </dgm:pt>
    <dgm:pt modelId="{CB56C2F6-3D2B-442C-B228-C09E262F629E}" type="pres">
      <dgm:prSet presAssocID="{381D4051-28AA-4F38-B25B-C90D561D833A}" presName="bgRect" presStyleLbl="node1" presStyleIdx="2" presStyleCnt="6" custScaleY="113186"/>
      <dgm:spPr/>
    </dgm:pt>
    <dgm:pt modelId="{C07E147C-8CED-4146-A059-4FB3C3D9C0F8}" type="pres">
      <dgm:prSet presAssocID="{381D4051-28AA-4F38-B25B-C90D561D833A}" presName="parentNode" presStyleLbl="node1" presStyleIdx="2" presStyleCnt="6">
        <dgm:presLayoutVars>
          <dgm:chMax val="0"/>
          <dgm:bulletEnabled val="1"/>
        </dgm:presLayoutVars>
      </dgm:prSet>
      <dgm:spPr/>
    </dgm:pt>
    <dgm:pt modelId="{C48CE1DE-E51F-4411-9008-5F12769B0A4A}" type="pres">
      <dgm:prSet presAssocID="{7AE8EAB6-137F-45AE-9421-F9D353C104BB}" presName="hSp" presStyleCnt="0"/>
      <dgm:spPr/>
    </dgm:pt>
    <dgm:pt modelId="{56E8ECAF-D2F7-4323-B5BE-0B76F201D079}" type="pres">
      <dgm:prSet presAssocID="{7AE8EAB6-137F-45AE-9421-F9D353C104BB}" presName="vProcSp" presStyleCnt="0"/>
      <dgm:spPr/>
    </dgm:pt>
    <dgm:pt modelId="{9C23D4D7-41FA-469C-9A47-E6DEC6485D8C}" type="pres">
      <dgm:prSet presAssocID="{7AE8EAB6-137F-45AE-9421-F9D353C104BB}" presName="vSp1" presStyleCnt="0"/>
      <dgm:spPr/>
    </dgm:pt>
    <dgm:pt modelId="{9A11A5D5-7D2F-4732-89B0-8F4A63991DD6}" type="pres">
      <dgm:prSet presAssocID="{7AE8EAB6-137F-45AE-9421-F9D353C104BB}" presName="simulatedConn" presStyleLbl="solidFgAcc1" presStyleIdx="2" presStyleCnt="5"/>
      <dgm:spPr/>
    </dgm:pt>
    <dgm:pt modelId="{D52CC5A9-3B40-42DC-BBB5-DF8575CBCBC6}" type="pres">
      <dgm:prSet presAssocID="{7AE8EAB6-137F-45AE-9421-F9D353C104BB}" presName="vSp2" presStyleCnt="0"/>
      <dgm:spPr/>
    </dgm:pt>
    <dgm:pt modelId="{F6E0E7F0-1CDE-4BD4-BFCA-DEDC5BFE73D6}" type="pres">
      <dgm:prSet presAssocID="{7AE8EAB6-137F-45AE-9421-F9D353C104BB}" presName="sibTrans" presStyleCnt="0"/>
      <dgm:spPr/>
    </dgm:pt>
    <dgm:pt modelId="{67B53650-6E6D-4ED2-B880-25A0A85EF530}" type="pres">
      <dgm:prSet presAssocID="{94F9E8F4-1BE3-4BAC-B3F3-E6D193709B6B}" presName="compositeNode" presStyleCnt="0">
        <dgm:presLayoutVars>
          <dgm:bulletEnabled val="1"/>
        </dgm:presLayoutVars>
      </dgm:prSet>
      <dgm:spPr/>
    </dgm:pt>
    <dgm:pt modelId="{52BDC29C-C014-4821-BA44-A22EFF76EACD}" type="pres">
      <dgm:prSet presAssocID="{94F9E8F4-1BE3-4BAC-B3F3-E6D193709B6B}" presName="bgRect" presStyleLbl="node1" presStyleIdx="3" presStyleCnt="6" custScaleY="113186"/>
      <dgm:spPr/>
    </dgm:pt>
    <dgm:pt modelId="{A650C1A7-7CA2-4DD5-83B9-80A688CF0222}" type="pres">
      <dgm:prSet presAssocID="{94F9E8F4-1BE3-4BAC-B3F3-E6D193709B6B}" presName="parentNode" presStyleLbl="node1" presStyleIdx="3" presStyleCnt="6">
        <dgm:presLayoutVars>
          <dgm:chMax val="0"/>
          <dgm:bulletEnabled val="1"/>
        </dgm:presLayoutVars>
      </dgm:prSet>
      <dgm:spPr/>
    </dgm:pt>
    <dgm:pt modelId="{8A69BD85-D1C7-46AF-8645-256F3A5908E3}" type="pres">
      <dgm:prSet presAssocID="{72D75999-EBC0-413E-A59B-55BF1FA2D357}" presName="hSp" presStyleCnt="0"/>
      <dgm:spPr/>
    </dgm:pt>
    <dgm:pt modelId="{7F6D5313-6B30-4D9B-A730-5D52CC977D96}" type="pres">
      <dgm:prSet presAssocID="{72D75999-EBC0-413E-A59B-55BF1FA2D357}" presName="vProcSp" presStyleCnt="0"/>
      <dgm:spPr/>
    </dgm:pt>
    <dgm:pt modelId="{A2A86711-DC4F-4440-9F76-A698B83B106E}" type="pres">
      <dgm:prSet presAssocID="{72D75999-EBC0-413E-A59B-55BF1FA2D357}" presName="vSp1" presStyleCnt="0"/>
      <dgm:spPr/>
    </dgm:pt>
    <dgm:pt modelId="{7B7C4169-94C9-4FFB-96D0-B7A4F5C896E4}" type="pres">
      <dgm:prSet presAssocID="{72D75999-EBC0-413E-A59B-55BF1FA2D357}" presName="simulatedConn" presStyleLbl="solidFgAcc1" presStyleIdx="3" presStyleCnt="5"/>
      <dgm:spPr/>
    </dgm:pt>
    <dgm:pt modelId="{651D6F48-1CA4-48B9-A1DF-F80630C0FB06}" type="pres">
      <dgm:prSet presAssocID="{72D75999-EBC0-413E-A59B-55BF1FA2D357}" presName="vSp2" presStyleCnt="0"/>
      <dgm:spPr/>
    </dgm:pt>
    <dgm:pt modelId="{99470532-181F-4E66-84DE-DA3D9849EF33}" type="pres">
      <dgm:prSet presAssocID="{72D75999-EBC0-413E-A59B-55BF1FA2D357}" presName="sibTrans" presStyleCnt="0"/>
      <dgm:spPr/>
    </dgm:pt>
    <dgm:pt modelId="{B2AA5A99-D948-4AB5-9BCA-3097080072BE}" type="pres">
      <dgm:prSet presAssocID="{ABBFBDFA-C46E-4E21-B6AE-71ECA42D1533}" presName="compositeNode" presStyleCnt="0">
        <dgm:presLayoutVars>
          <dgm:bulletEnabled val="1"/>
        </dgm:presLayoutVars>
      </dgm:prSet>
      <dgm:spPr/>
    </dgm:pt>
    <dgm:pt modelId="{F2BD42CC-0342-43E8-8A77-736F6CE04429}" type="pres">
      <dgm:prSet presAssocID="{ABBFBDFA-C46E-4E21-B6AE-71ECA42D1533}" presName="bgRect" presStyleLbl="node1" presStyleIdx="4" presStyleCnt="6" custScaleY="113186"/>
      <dgm:spPr/>
    </dgm:pt>
    <dgm:pt modelId="{F4AACFD9-86C3-45B0-8A83-23BC31AB893B}" type="pres">
      <dgm:prSet presAssocID="{ABBFBDFA-C46E-4E21-B6AE-71ECA42D1533}" presName="parentNode" presStyleLbl="node1" presStyleIdx="4" presStyleCnt="6">
        <dgm:presLayoutVars>
          <dgm:chMax val="0"/>
          <dgm:bulletEnabled val="1"/>
        </dgm:presLayoutVars>
      </dgm:prSet>
      <dgm:spPr/>
    </dgm:pt>
    <dgm:pt modelId="{078EA062-4620-4161-A780-038EEE053265}" type="pres">
      <dgm:prSet presAssocID="{C61D7572-000C-4551-B123-DFEB9D0C1F30}" presName="hSp" presStyleCnt="0"/>
      <dgm:spPr/>
    </dgm:pt>
    <dgm:pt modelId="{62870D5E-46B0-4F9F-B72A-24B4BA364AAC}" type="pres">
      <dgm:prSet presAssocID="{C61D7572-000C-4551-B123-DFEB9D0C1F30}" presName="vProcSp" presStyleCnt="0"/>
      <dgm:spPr/>
    </dgm:pt>
    <dgm:pt modelId="{9682FCF2-77A0-41B4-A1AB-EDDB99EE559F}" type="pres">
      <dgm:prSet presAssocID="{C61D7572-000C-4551-B123-DFEB9D0C1F30}" presName="vSp1" presStyleCnt="0"/>
      <dgm:spPr/>
    </dgm:pt>
    <dgm:pt modelId="{DCF9E4A0-2302-4F4E-B93A-90932E09D1E1}" type="pres">
      <dgm:prSet presAssocID="{C61D7572-000C-4551-B123-DFEB9D0C1F30}" presName="simulatedConn" presStyleLbl="solidFgAcc1" presStyleIdx="4" presStyleCnt="5"/>
      <dgm:spPr/>
    </dgm:pt>
    <dgm:pt modelId="{DA5F3CC0-4C38-49C8-A6BA-2EAEE3DC5831}" type="pres">
      <dgm:prSet presAssocID="{C61D7572-000C-4551-B123-DFEB9D0C1F30}" presName="vSp2" presStyleCnt="0"/>
      <dgm:spPr/>
    </dgm:pt>
    <dgm:pt modelId="{B4A39C13-8FC1-4C96-9942-0C66D6CEE93B}" type="pres">
      <dgm:prSet presAssocID="{C61D7572-000C-4551-B123-DFEB9D0C1F30}" presName="sibTrans" presStyleCnt="0"/>
      <dgm:spPr/>
    </dgm:pt>
    <dgm:pt modelId="{87E0FFEB-2606-4C3F-873D-2C514879A96E}" type="pres">
      <dgm:prSet presAssocID="{B5E33E1C-D1C8-4B3F-88AF-FA0DA0345237}" presName="compositeNode" presStyleCnt="0">
        <dgm:presLayoutVars>
          <dgm:bulletEnabled val="1"/>
        </dgm:presLayoutVars>
      </dgm:prSet>
      <dgm:spPr/>
    </dgm:pt>
    <dgm:pt modelId="{89DB7023-958D-4C82-A483-43011CE178E3}" type="pres">
      <dgm:prSet presAssocID="{B5E33E1C-D1C8-4B3F-88AF-FA0DA0345237}" presName="bgRect" presStyleLbl="node1" presStyleIdx="5" presStyleCnt="6" custScaleY="113186"/>
      <dgm:spPr/>
    </dgm:pt>
    <dgm:pt modelId="{F9645D8A-26EF-47C7-B78D-06EC68D7C988}" type="pres">
      <dgm:prSet presAssocID="{B5E33E1C-D1C8-4B3F-88AF-FA0DA0345237}" presName="parentNode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B11C301-1FA4-4B7D-9C08-B983F826E918}" type="presOf" srcId="{ABBFBDFA-C46E-4E21-B6AE-71ECA42D1533}" destId="{F4AACFD9-86C3-45B0-8A83-23BC31AB893B}" srcOrd="1" destOrd="0" presId="urn:microsoft.com/office/officeart/2005/8/layout/hProcess7"/>
    <dgm:cxn modelId="{E2587102-2C41-4032-AB7C-BEFD4F225822}" type="presOf" srcId="{99FCEE0A-A18C-4471-9A78-97C0ECBD0364}" destId="{17587E09-06EF-4177-90AD-C6419047B121}" srcOrd="0" destOrd="0" presId="urn:microsoft.com/office/officeart/2005/8/layout/hProcess7"/>
    <dgm:cxn modelId="{1E81B408-7A77-46B5-853F-07A356492C1C}" srcId="{99FCEE0A-A18C-4471-9A78-97C0ECBD0364}" destId="{94F9E8F4-1BE3-4BAC-B3F3-E6D193709B6B}" srcOrd="3" destOrd="0" parTransId="{ABF7AB24-E5C1-4A4A-A4ED-7DF809AEA27C}" sibTransId="{72D75999-EBC0-413E-A59B-55BF1FA2D357}"/>
    <dgm:cxn modelId="{07683528-59F4-4113-8C9E-760C96449CAD}" srcId="{99FCEE0A-A18C-4471-9A78-97C0ECBD0364}" destId="{ABBFBDFA-C46E-4E21-B6AE-71ECA42D1533}" srcOrd="4" destOrd="0" parTransId="{63D609AA-5CDC-4029-BCDB-75EFAD765E07}" sibTransId="{C61D7572-000C-4551-B123-DFEB9D0C1F30}"/>
    <dgm:cxn modelId="{B9058328-5FBB-4943-924B-7B6A98C6FFFF}" type="presOf" srcId="{381D4051-28AA-4F38-B25B-C90D561D833A}" destId="{CB56C2F6-3D2B-442C-B228-C09E262F629E}" srcOrd="0" destOrd="0" presId="urn:microsoft.com/office/officeart/2005/8/layout/hProcess7"/>
    <dgm:cxn modelId="{27FF7633-F67F-49BB-A6C0-574F05E24EFC}" type="presOf" srcId="{ABBFBDFA-C46E-4E21-B6AE-71ECA42D1533}" destId="{F2BD42CC-0342-43E8-8A77-736F6CE04429}" srcOrd="0" destOrd="0" presId="urn:microsoft.com/office/officeart/2005/8/layout/hProcess7"/>
    <dgm:cxn modelId="{CAD70348-8D0A-43BD-9533-E10502CBC795}" srcId="{99FCEE0A-A18C-4471-9A78-97C0ECBD0364}" destId="{381D4051-28AA-4F38-B25B-C90D561D833A}" srcOrd="2" destOrd="0" parTransId="{B0ADDB5B-00A4-4946-8781-019AADD3A76F}" sibTransId="{7AE8EAB6-137F-45AE-9421-F9D353C104BB}"/>
    <dgm:cxn modelId="{CD80816D-8717-43AB-991F-4894CDD1E788}" type="presOf" srcId="{381D4051-28AA-4F38-B25B-C90D561D833A}" destId="{C07E147C-8CED-4146-A059-4FB3C3D9C0F8}" srcOrd="1" destOrd="0" presId="urn:microsoft.com/office/officeart/2005/8/layout/hProcess7"/>
    <dgm:cxn modelId="{3F75BD51-7500-4A8A-A39D-83EB75D09976}" type="presOf" srcId="{B5E33E1C-D1C8-4B3F-88AF-FA0DA0345237}" destId="{89DB7023-958D-4C82-A483-43011CE178E3}" srcOrd="0" destOrd="0" presId="urn:microsoft.com/office/officeart/2005/8/layout/hProcess7"/>
    <dgm:cxn modelId="{7F6B0877-F19A-4112-8B30-9050499E7042}" type="presOf" srcId="{44B6B508-0CA1-4F55-A7F1-9370018861CF}" destId="{B50E740D-1B51-4FF2-A530-1B4180D0B67E}" srcOrd="0" destOrd="0" presId="urn:microsoft.com/office/officeart/2005/8/layout/hProcess7"/>
    <dgm:cxn modelId="{97738477-1E39-4362-8113-2C3641C73BAF}" type="presOf" srcId="{44B6B508-0CA1-4F55-A7F1-9370018861CF}" destId="{8FB113C0-21CC-49D3-A5CB-327E33A03799}" srcOrd="1" destOrd="0" presId="urn:microsoft.com/office/officeart/2005/8/layout/hProcess7"/>
    <dgm:cxn modelId="{916C9187-E4B0-449B-B625-46ABDE6475C1}" type="presOf" srcId="{94F9E8F4-1BE3-4BAC-B3F3-E6D193709B6B}" destId="{A650C1A7-7CA2-4DD5-83B9-80A688CF0222}" srcOrd="1" destOrd="0" presId="urn:microsoft.com/office/officeart/2005/8/layout/hProcess7"/>
    <dgm:cxn modelId="{99263E91-7F24-4696-A4C2-4EC98374AA0C}" srcId="{99FCEE0A-A18C-4471-9A78-97C0ECBD0364}" destId="{23181F26-3C4D-4FF6-9B19-D0A10A8BCD9D}" srcOrd="1" destOrd="0" parTransId="{E12D34E8-746A-4138-BF2A-B95395874FE4}" sibTransId="{FB67B782-342E-4A12-AE68-8F3BA7523746}"/>
    <dgm:cxn modelId="{7FE266A6-8639-449D-9106-350B9B0BFEB2}" type="presOf" srcId="{23181F26-3C4D-4FF6-9B19-D0A10A8BCD9D}" destId="{578C6EAB-8D7F-41D6-9FF5-41A955B1D28A}" srcOrd="1" destOrd="0" presId="urn:microsoft.com/office/officeart/2005/8/layout/hProcess7"/>
    <dgm:cxn modelId="{425059A7-37D5-4246-A97B-858868A7D6F4}" type="presOf" srcId="{23181F26-3C4D-4FF6-9B19-D0A10A8BCD9D}" destId="{C43ACC53-3734-4B42-A538-31181F128B57}" srcOrd="0" destOrd="0" presId="urn:microsoft.com/office/officeart/2005/8/layout/hProcess7"/>
    <dgm:cxn modelId="{472ED1AC-81A0-474D-B5D7-D47158A4A28E}" srcId="{99FCEE0A-A18C-4471-9A78-97C0ECBD0364}" destId="{B5E33E1C-D1C8-4B3F-88AF-FA0DA0345237}" srcOrd="5" destOrd="0" parTransId="{E42800EF-78BD-4D40-9801-6BD01A6619BB}" sibTransId="{4D94D703-A710-45EA-B002-F80DDDAE9987}"/>
    <dgm:cxn modelId="{F5CA58CC-CC10-4DD0-A4B3-D19C9530C250}" type="presOf" srcId="{B5E33E1C-D1C8-4B3F-88AF-FA0DA0345237}" destId="{F9645D8A-26EF-47C7-B78D-06EC68D7C988}" srcOrd="1" destOrd="0" presId="urn:microsoft.com/office/officeart/2005/8/layout/hProcess7"/>
    <dgm:cxn modelId="{A728DDE3-AC1A-40F2-8242-948780C86A03}" type="presOf" srcId="{94F9E8F4-1BE3-4BAC-B3F3-E6D193709B6B}" destId="{52BDC29C-C014-4821-BA44-A22EFF76EACD}" srcOrd="0" destOrd="0" presId="urn:microsoft.com/office/officeart/2005/8/layout/hProcess7"/>
    <dgm:cxn modelId="{9D8129E7-718C-43A5-A42D-A9DF9AA73EA0}" srcId="{99FCEE0A-A18C-4471-9A78-97C0ECBD0364}" destId="{44B6B508-0CA1-4F55-A7F1-9370018861CF}" srcOrd="0" destOrd="0" parTransId="{552A0F69-9707-4E19-8ABD-F63D16C8D00E}" sibTransId="{AA45FE1E-7E2E-4154-92C8-0171713CF379}"/>
    <dgm:cxn modelId="{048EF0F6-236C-4E12-AECA-8E11F61131DD}" type="presParOf" srcId="{17587E09-06EF-4177-90AD-C6419047B121}" destId="{253E87CA-3174-4E9B-B313-C874DE72E36C}" srcOrd="0" destOrd="0" presId="urn:microsoft.com/office/officeart/2005/8/layout/hProcess7"/>
    <dgm:cxn modelId="{3D9F5799-6873-4A5D-925F-C0121DA4AD13}" type="presParOf" srcId="{253E87CA-3174-4E9B-B313-C874DE72E36C}" destId="{B50E740D-1B51-4FF2-A530-1B4180D0B67E}" srcOrd="0" destOrd="0" presId="urn:microsoft.com/office/officeart/2005/8/layout/hProcess7"/>
    <dgm:cxn modelId="{D69555C5-D8E8-4D84-8855-E1DD31F821FA}" type="presParOf" srcId="{253E87CA-3174-4E9B-B313-C874DE72E36C}" destId="{8FB113C0-21CC-49D3-A5CB-327E33A03799}" srcOrd="1" destOrd="0" presId="urn:microsoft.com/office/officeart/2005/8/layout/hProcess7"/>
    <dgm:cxn modelId="{9385BADB-047C-46AF-9C83-19BA6E8431F2}" type="presParOf" srcId="{17587E09-06EF-4177-90AD-C6419047B121}" destId="{FCF4633C-E5F2-43D7-A7BB-37E1A8DC8EAC}" srcOrd="1" destOrd="0" presId="urn:microsoft.com/office/officeart/2005/8/layout/hProcess7"/>
    <dgm:cxn modelId="{87EDE71A-CF1D-4CED-B00D-11A37EBDBE73}" type="presParOf" srcId="{17587E09-06EF-4177-90AD-C6419047B121}" destId="{E1F3FA79-5A33-45EA-889B-866CA1A3F9CE}" srcOrd="2" destOrd="0" presId="urn:microsoft.com/office/officeart/2005/8/layout/hProcess7"/>
    <dgm:cxn modelId="{A8E04A2B-7B2F-4314-83D7-C9D6EC2B03AF}" type="presParOf" srcId="{E1F3FA79-5A33-45EA-889B-866CA1A3F9CE}" destId="{4AB32DC1-F83F-419B-93A4-03F5EA1E35CD}" srcOrd="0" destOrd="0" presId="urn:microsoft.com/office/officeart/2005/8/layout/hProcess7"/>
    <dgm:cxn modelId="{5A7D098E-9ADB-4E91-A69E-3C34F7F09915}" type="presParOf" srcId="{E1F3FA79-5A33-45EA-889B-866CA1A3F9CE}" destId="{27BC0F3B-1D45-4163-9D0E-F97F5D1C080E}" srcOrd="1" destOrd="0" presId="urn:microsoft.com/office/officeart/2005/8/layout/hProcess7"/>
    <dgm:cxn modelId="{5F624659-222B-48C4-9C28-38A5488FF7A1}" type="presParOf" srcId="{E1F3FA79-5A33-45EA-889B-866CA1A3F9CE}" destId="{1E275319-3F17-4BD7-B956-0C476FBEA931}" srcOrd="2" destOrd="0" presId="urn:microsoft.com/office/officeart/2005/8/layout/hProcess7"/>
    <dgm:cxn modelId="{2D438962-F5F7-4586-B4EC-18FB8427782E}" type="presParOf" srcId="{17587E09-06EF-4177-90AD-C6419047B121}" destId="{00702272-5326-4852-961E-48C54000AA8D}" srcOrd="3" destOrd="0" presId="urn:microsoft.com/office/officeart/2005/8/layout/hProcess7"/>
    <dgm:cxn modelId="{27004F64-7125-4188-A720-9BD78A75E5BD}" type="presParOf" srcId="{17587E09-06EF-4177-90AD-C6419047B121}" destId="{86EB7B71-C457-4019-BCE8-E9D13F57D54F}" srcOrd="4" destOrd="0" presId="urn:microsoft.com/office/officeart/2005/8/layout/hProcess7"/>
    <dgm:cxn modelId="{127F90B3-7B44-4D02-BC55-CF5B46E9A3E8}" type="presParOf" srcId="{86EB7B71-C457-4019-BCE8-E9D13F57D54F}" destId="{C43ACC53-3734-4B42-A538-31181F128B57}" srcOrd="0" destOrd="0" presId="urn:microsoft.com/office/officeart/2005/8/layout/hProcess7"/>
    <dgm:cxn modelId="{6A90A59A-DD79-4690-A0C8-B4A72A84DB0C}" type="presParOf" srcId="{86EB7B71-C457-4019-BCE8-E9D13F57D54F}" destId="{578C6EAB-8D7F-41D6-9FF5-41A955B1D28A}" srcOrd="1" destOrd="0" presId="urn:microsoft.com/office/officeart/2005/8/layout/hProcess7"/>
    <dgm:cxn modelId="{63580C6B-CB44-45D0-B608-AC1A377EE46A}" type="presParOf" srcId="{17587E09-06EF-4177-90AD-C6419047B121}" destId="{7B233CF0-3F3A-48F6-9F35-6AA576ECED12}" srcOrd="5" destOrd="0" presId="urn:microsoft.com/office/officeart/2005/8/layout/hProcess7"/>
    <dgm:cxn modelId="{FE5A9F8E-9C7D-4800-8411-DEB5EAFB16DA}" type="presParOf" srcId="{17587E09-06EF-4177-90AD-C6419047B121}" destId="{F0755D66-A597-4362-8519-6FB87373230A}" srcOrd="6" destOrd="0" presId="urn:microsoft.com/office/officeart/2005/8/layout/hProcess7"/>
    <dgm:cxn modelId="{FDF8DBA4-FF19-4975-8643-CC3B898CD492}" type="presParOf" srcId="{F0755D66-A597-4362-8519-6FB87373230A}" destId="{B2E84C8A-8F66-482F-B71E-DD3D5A9353BB}" srcOrd="0" destOrd="0" presId="urn:microsoft.com/office/officeart/2005/8/layout/hProcess7"/>
    <dgm:cxn modelId="{13D1C195-4383-46A8-A6CC-235A1D5AE956}" type="presParOf" srcId="{F0755D66-A597-4362-8519-6FB87373230A}" destId="{80774560-EFDE-4A56-BDF9-30D0AD8B15A1}" srcOrd="1" destOrd="0" presId="urn:microsoft.com/office/officeart/2005/8/layout/hProcess7"/>
    <dgm:cxn modelId="{CC342E79-BDAF-4D02-AFB2-40EBA707CE4C}" type="presParOf" srcId="{F0755D66-A597-4362-8519-6FB87373230A}" destId="{F87161BF-8604-43FE-A0ED-D882D94DED81}" srcOrd="2" destOrd="0" presId="urn:microsoft.com/office/officeart/2005/8/layout/hProcess7"/>
    <dgm:cxn modelId="{EAB65492-A4A8-4C63-9487-D7C61C21F5D6}" type="presParOf" srcId="{17587E09-06EF-4177-90AD-C6419047B121}" destId="{9F0AFECA-59BF-4348-8561-C69286B55FDB}" srcOrd="7" destOrd="0" presId="urn:microsoft.com/office/officeart/2005/8/layout/hProcess7"/>
    <dgm:cxn modelId="{A75C2519-14D0-47D3-AB7E-7B79ED65AEBA}" type="presParOf" srcId="{17587E09-06EF-4177-90AD-C6419047B121}" destId="{72D4F6C6-88B5-4DF5-957A-7E842E85E0A4}" srcOrd="8" destOrd="0" presId="urn:microsoft.com/office/officeart/2005/8/layout/hProcess7"/>
    <dgm:cxn modelId="{AD8F0859-9F74-4517-B3AC-73A7D33B1B52}" type="presParOf" srcId="{72D4F6C6-88B5-4DF5-957A-7E842E85E0A4}" destId="{CB56C2F6-3D2B-442C-B228-C09E262F629E}" srcOrd="0" destOrd="0" presId="urn:microsoft.com/office/officeart/2005/8/layout/hProcess7"/>
    <dgm:cxn modelId="{6564071C-6908-4808-958A-95FC06D10D6B}" type="presParOf" srcId="{72D4F6C6-88B5-4DF5-957A-7E842E85E0A4}" destId="{C07E147C-8CED-4146-A059-4FB3C3D9C0F8}" srcOrd="1" destOrd="0" presId="urn:microsoft.com/office/officeart/2005/8/layout/hProcess7"/>
    <dgm:cxn modelId="{03B11A3C-5105-4D96-B3A0-77FFB449DC5B}" type="presParOf" srcId="{17587E09-06EF-4177-90AD-C6419047B121}" destId="{C48CE1DE-E51F-4411-9008-5F12769B0A4A}" srcOrd="9" destOrd="0" presId="urn:microsoft.com/office/officeart/2005/8/layout/hProcess7"/>
    <dgm:cxn modelId="{0313F72F-54D8-49ED-AF36-00121067E3A6}" type="presParOf" srcId="{17587E09-06EF-4177-90AD-C6419047B121}" destId="{56E8ECAF-D2F7-4323-B5BE-0B76F201D079}" srcOrd="10" destOrd="0" presId="urn:microsoft.com/office/officeart/2005/8/layout/hProcess7"/>
    <dgm:cxn modelId="{DB62716E-A98F-4A0E-87DB-A8D1E2EDE1BD}" type="presParOf" srcId="{56E8ECAF-D2F7-4323-B5BE-0B76F201D079}" destId="{9C23D4D7-41FA-469C-9A47-E6DEC6485D8C}" srcOrd="0" destOrd="0" presId="urn:microsoft.com/office/officeart/2005/8/layout/hProcess7"/>
    <dgm:cxn modelId="{51C2CD0E-139E-40B6-B562-AD241108D724}" type="presParOf" srcId="{56E8ECAF-D2F7-4323-B5BE-0B76F201D079}" destId="{9A11A5D5-7D2F-4732-89B0-8F4A63991DD6}" srcOrd="1" destOrd="0" presId="urn:microsoft.com/office/officeart/2005/8/layout/hProcess7"/>
    <dgm:cxn modelId="{8FA57296-55F3-4592-BD11-0E265FAB196E}" type="presParOf" srcId="{56E8ECAF-D2F7-4323-B5BE-0B76F201D079}" destId="{D52CC5A9-3B40-42DC-BBB5-DF8575CBCBC6}" srcOrd="2" destOrd="0" presId="urn:microsoft.com/office/officeart/2005/8/layout/hProcess7"/>
    <dgm:cxn modelId="{DE066640-5A6F-4951-998B-1B9157F99ACB}" type="presParOf" srcId="{17587E09-06EF-4177-90AD-C6419047B121}" destId="{F6E0E7F0-1CDE-4BD4-BFCA-DEDC5BFE73D6}" srcOrd="11" destOrd="0" presId="urn:microsoft.com/office/officeart/2005/8/layout/hProcess7"/>
    <dgm:cxn modelId="{3EE158BB-E628-43BC-A470-B90A7A4222CF}" type="presParOf" srcId="{17587E09-06EF-4177-90AD-C6419047B121}" destId="{67B53650-6E6D-4ED2-B880-25A0A85EF530}" srcOrd="12" destOrd="0" presId="urn:microsoft.com/office/officeart/2005/8/layout/hProcess7"/>
    <dgm:cxn modelId="{EFB37D52-30C8-4C1C-83B4-D91CC3C801AE}" type="presParOf" srcId="{67B53650-6E6D-4ED2-B880-25A0A85EF530}" destId="{52BDC29C-C014-4821-BA44-A22EFF76EACD}" srcOrd="0" destOrd="0" presId="urn:microsoft.com/office/officeart/2005/8/layout/hProcess7"/>
    <dgm:cxn modelId="{F7C00DF9-D746-4CB4-AB48-CAD4A602071B}" type="presParOf" srcId="{67B53650-6E6D-4ED2-B880-25A0A85EF530}" destId="{A650C1A7-7CA2-4DD5-83B9-80A688CF0222}" srcOrd="1" destOrd="0" presId="urn:microsoft.com/office/officeart/2005/8/layout/hProcess7"/>
    <dgm:cxn modelId="{43E9A078-5A6A-49C7-868C-CC62894F2354}" type="presParOf" srcId="{17587E09-06EF-4177-90AD-C6419047B121}" destId="{8A69BD85-D1C7-46AF-8645-256F3A5908E3}" srcOrd="13" destOrd="0" presId="urn:microsoft.com/office/officeart/2005/8/layout/hProcess7"/>
    <dgm:cxn modelId="{D6B59219-1EF3-4079-8E87-99EC502BEEF0}" type="presParOf" srcId="{17587E09-06EF-4177-90AD-C6419047B121}" destId="{7F6D5313-6B30-4D9B-A730-5D52CC977D96}" srcOrd="14" destOrd="0" presId="urn:microsoft.com/office/officeart/2005/8/layout/hProcess7"/>
    <dgm:cxn modelId="{7C2F19E5-7528-41D8-B92A-18D2BE20D9C7}" type="presParOf" srcId="{7F6D5313-6B30-4D9B-A730-5D52CC977D96}" destId="{A2A86711-DC4F-4440-9F76-A698B83B106E}" srcOrd="0" destOrd="0" presId="urn:microsoft.com/office/officeart/2005/8/layout/hProcess7"/>
    <dgm:cxn modelId="{0D5E877C-20CD-49F7-A731-587BB5529FBB}" type="presParOf" srcId="{7F6D5313-6B30-4D9B-A730-5D52CC977D96}" destId="{7B7C4169-94C9-4FFB-96D0-B7A4F5C896E4}" srcOrd="1" destOrd="0" presId="urn:microsoft.com/office/officeart/2005/8/layout/hProcess7"/>
    <dgm:cxn modelId="{FB5D0545-1618-4A79-B63B-EA9308CB0A80}" type="presParOf" srcId="{7F6D5313-6B30-4D9B-A730-5D52CC977D96}" destId="{651D6F48-1CA4-48B9-A1DF-F80630C0FB06}" srcOrd="2" destOrd="0" presId="urn:microsoft.com/office/officeart/2005/8/layout/hProcess7"/>
    <dgm:cxn modelId="{6D7AE188-A41D-464F-89D0-90862853991C}" type="presParOf" srcId="{17587E09-06EF-4177-90AD-C6419047B121}" destId="{99470532-181F-4E66-84DE-DA3D9849EF33}" srcOrd="15" destOrd="0" presId="urn:microsoft.com/office/officeart/2005/8/layout/hProcess7"/>
    <dgm:cxn modelId="{6035BA2F-70A2-46B0-802D-73CC0275E2EA}" type="presParOf" srcId="{17587E09-06EF-4177-90AD-C6419047B121}" destId="{B2AA5A99-D948-4AB5-9BCA-3097080072BE}" srcOrd="16" destOrd="0" presId="urn:microsoft.com/office/officeart/2005/8/layout/hProcess7"/>
    <dgm:cxn modelId="{D1984855-5399-4CC9-AEC8-A6680913A54B}" type="presParOf" srcId="{B2AA5A99-D948-4AB5-9BCA-3097080072BE}" destId="{F2BD42CC-0342-43E8-8A77-736F6CE04429}" srcOrd="0" destOrd="0" presId="urn:microsoft.com/office/officeart/2005/8/layout/hProcess7"/>
    <dgm:cxn modelId="{80F10ED1-5BFE-48DF-9D5B-A15D603D1C46}" type="presParOf" srcId="{B2AA5A99-D948-4AB5-9BCA-3097080072BE}" destId="{F4AACFD9-86C3-45B0-8A83-23BC31AB893B}" srcOrd="1" destOrd="0" presId="urn:microsoft.com/office/officeart/2005/8/layout/hProcess7"/>
    <dgm:cxn modelId="{2A56DC29-6433-40CA-AFD1-C8A7FBE74904}" type="presParOf" srcId="{17587E09-06EF-4177-90AD-C6419047B121}" destId="{078EA062-4620-4161-A780-038EEE053265}" srcOrd="17" destOrd="0" presId="urn:microsoft.com/office/officeart/2005/8/layout/hProcess7"/>
    <dgm:cxn modelId="{CC3E47AD-874B-4AFF-AC1B-6B320D0EFC10}" type="presParOf" srcId="{17587E09-06EF-4177-90AD-C6419047B121}" destId="{62870D5E-46B0-4F9F-B72A-24B4BA364AAC}" srcOrd="18" destOrd="0" presId="urn:microsoft.com/office/officeart/2005/8/layout/hProcess7"/>
    <dgm:cxn modelId="{F6549EFC-1DD5-485C-8D97-F0615770FF20}" type="presParOf" srcId="{62870D5E-46B0-4F9F-B72A-24B4BA364AAC}" destId="{9682FCF2-77A0-41B4-A1AB-EDDB99EE559F}" srcOrd="0" destOrd="0" presId="urn:microsoft.com/office/officeart/2005/8/layout/hProcess7"/>
    <dgm:cxn modelId="{F46FF6DB-E253-4DF0-9664-0ADC1DFEF730}" type="presParOf" srcId="{62870D5E-46B0-4F9F-B72A-24B4BA364AAC}" destId="{DCF9E4A0-2302-4F4E-B93A-90932E09D1E1}" srcOrd="1" destOrd="0" presId="urn:microsoft.com/office/officeart/2005/8/layout/hProcess7"/>
    <dgm:cxn modelId="{26BE8B83-06ED-47D1-A022-7644346EFCD6}" type="presParOf" srcId="{62870D5E-46B0-4F9F-B72A-24B4BA364AAC}" destId="{DA5F3CC0-4C38-49C8-A6BA-2EAEE3DC5831}" srcOrd="2" destOrd="0" presId="urn:microsoft.com/office/officeart/2005/8/layout/hProcess7"/>
    <dgm:cxn modelId="{AF5D0761-0863-40A8-AD0C-B9CEE3A59325}" type="presParOf" srcId="{17587E09-06EF-4177-90AD-C6419047B121}" destId="{B4A39C13-8FC1-4C96-9942-0C66D6CEE93B}" srcOrd="19" destOrd="0" presId="urn:microsoft.com/office/officeart/2005/8/layout/hProcess7"/>
    <dgm:cxn modelId="{E3FD463B-EC16-47ED-B7BB-99F3DE4990F2}" type="presParOf" srcId="{17587E09-06EF-4177-90AD-C6419047B121}" destId="{87E0FFEB-2606-4C3F-873D-2C514879A96E}" srcOrd="20" destOrd="0" presId="urn:microsoft.com/office/officeart/2005/8/layout/hProcess7"/>
    <dgm:cxn modelId="{2C043186-1A37-4048-8AFE-4C8A999149A4}" type="presParOf" srcId="{87E0FFEB-2606-4C3F-873D-2C514879A96E}" destId="{89DB7023-958D-4C82-A483-43011CE178E3}" srcOrd="0" destOrd="0" presId="urn:microsoft.com/office/officeart/2005/8/layout/hProcess7"/>
    <dgm:cxn modelId="{3CE52717-9A26-47E0-A866-A3159F97CD38}" type="presParOf" srcId="{87E0FFEB-2606-4C3F-873D-2C514879A96E}" destId="{F9645D8A-26EF-47C7-B78D-06EC68D7C988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88DA3-8AC5-4E71-AA29-D09A088F9CB6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D"/>
        </a:p>
      </dgm:t>
    </dgm:pt>
    <dgm:pt modelId="{C1541C31-6535-44A1-8B3C-46C18069EE45}">
      <dgm:prSet phldrT="[Text]"/>
      <dgm:spPr/>
      <dgm:t>
        <a:bodyPr/>
        <a:lstStyle/>
        <a:p>
          <a:r>
            <a:rPr lang="en-ID" dirty="0"/>
            <a:t>KONSTRUKSI </a:t>
          </a:r>
        </a:p>
      </dgm:t>
    </dgm:pt>
    <dgm:pt modelId="{8E237984-E876-4068-8C97-67A010A6C1E7}" type="parTrans" cxnId="{690FEAC1-C2D9-4BAE-8BA6-D7F0C64B25EC}">
      <dgm:prSet/>
      <dgm:spPr/>
      <dgm:t>
        <a:bodyPr/>
        <a:lstStyle/>
        <a:p>
          <a:endParaRPr lang="en-ID"/>
        </a:p>
      </dgm:t>
    </dgm:pt>
    <dgm:pt modelId="{4ADAAB2A-4D9E-472E-929E-57689F5879BA}" type="sibTrans" cxnId="{690FEAC1-C2D9-4BAE-8BA6-D7F0C64B25EC}">
      <dgm:prSet/>
      <dgm:spPr/>
      <dgm:t>
        <a:bodyPr/>
        <a:lstStyle/>
        <a:p>
          <a:endParaRPr lang="en-ID"/>
        </a:p>
      </dgm:t>
    </dgm:pt>
    <dgm:pt modelId="{DC73294D-6124-4459-AAFA-2270A3BD8F42}">
      <dgm:prSet phldrT="[Text]"/>
      <dgm:spPr/>
      <dgm:t>
        <a:bodyPr/>
        <a:lstStyle/>
        <a:p>
          <a:r>
            <a:rPr lang="en-ID" dirty="0"/>
            <a:t>KERUSAKAN PINTU KOMPARTEMEN KEDAP AIR</a:t>
          </a:r>
        </a:p>
      </dgm:t>
    </dgm:pt>
    <dgm:pt modelId="{1141B42A-9436-4D82-85DC-61F12DC745D7}" type="parTrans" cxnId="{BDC2E7EE-8CC5-4D47-9729-5AE25B4CB9AD}">
      <dgm:prSet/>
      <dgm:spPr/>
      <dgm:t>
        <a:bodyPr/>
        <a:lstStyle/>
        <a:p>
          <a:endParaRPr lang="en-ID"/>
        </a:p>
      </dgm:t>
    </dgm:pt>
    <dgm:pt modelId="{918F134A-F8E6-44E4-BABA-70035435B551}" type="sibTrans" cxnId="{BDC2E7EE-8CC5-4D47-9729-5AE25B4CB9AD}">
      <dgm:prSet/>
      <dgm:spPr/>
      <dgm:t>
        <a:bodyPr/>
        <a:lstStyle/>
        <a:p>
          <a:endParaRPr lang="en-ID"/>
        </a:p>
      </dgm:t>
    </dgm:pt>
    <dgm:pt modelId="{E42A08F2-7C83-4021-9D34-202F277873E4}">
      <dgm:prSet phldrT="[Text]"/>
      <dgm:spPr/>
      <dgm:t>
        <a:bodyPr/>
        <a:lstStyle/>
        <a:p>
          <a:r>
            <a:rPr lang="en-ID" dirty="0"/>
            <a:t>KETIADAAN JANGKAR</a:t>
          </a:r>
        </a:p>
      </dgm:t>
    </dgm:pt>
    <dgm:pt modelId="{85CEFA8B-2A79-46EA-A4CB-F7590D777298}" type="parTrans" cxnId="{522CF57B-1566-42CC-AF97-280708FA4614}">
      <dgm:prSet/>
      <dgm:spPr/>
      <dgm:t>
        <a:bodyPr/>
        <a:lstStyle/>
        <a:p>
          <a:endParaRPr lang="en-ID"/>
        </a:p>
      </dgm:t>
    </dgm:pt>
    <dgm:pt modelId="{F5331792-EEB6-40AE-8E8D-36F6813EAF40}" type="sibTrans" cxnId="{522CF57B-1566-42CC-AF97-280708FA4614}">
      <dgm:prSet/>
      <dgm:spPr/>
      <dgm:t>
        <a:bodyPr/>
        <a:lstStyle/>
        <a:p>
          <a:endParaRPr lang="en-ID"/>
        </a:p>
      </dgm:t>
    </dgm:pt>
    <dgm:pt modelId="{2B077931-C9E3-42E9-B2B6-F33BF0C64BF8}">
      <dgm:prSet phldrT="[Text]"/>
      <dgm:spPr/>
      <dgm:t>
        <a:bodyPr/>
        <a:lstStyle/>
        <a:p>
          <a:r>
            <a:rPr lang="en-ID" dirty="0"/>
            <a:t>PERAWATAN KAPAL</a:t>
          </a:r>
        </a:p>
      </dgm:t>
    </dgm:pt>
    <dgm:pt modelId="{001C5965-DFE3-445D-845B-06B48ECB6BC4}" type="parTrans" cxnId="{39F0A933-3E54-4CA2-87E8-AA42D9DD6FD4}">
      <dgm:prSet/>
      <dgm:spPr/>
      <dgm:t>
        <a:bodyPr/>
        <a:lstStyle/>
        <a:p>
          <a:endParaRPr lang="en-ID"/>
        </a:p>
      </dgm:t>
    </dgm:pt>
    <dgm:pt modelId="{7F89997B-60B4-4926-92E8-6940B885E6A8}" type="sibTrans" cxnId="{39F0A933-3E54-4CA2-87E8-AA42D9DD6FD4}">
      <dgm:prSet/>
      <dgm:spPr/>
      <dgm:t>
        <a:bodyPr/>
        <a:lstStyle/>
        <a:p>
          <a:endParaRPr lang="en-ID"/>
        </a:p>
      </dgm:t>
    </dgm:pt>
    <dgm:pt modelId="{60D0552C-715A-42F0-AF12-EC8C78E86631}">
      <dgm:prSet phldrT="[Text]"/>
      <dgm:spPr/>
      <dgm:t>
        <a:bodyPr/>
        <a:lstStyle/>
        <a:p>
          <a:r>
            <a:rPr lang="en-ID" dirty="0"/>
            <a:t>KERUSAKAN PADA PERMESINAN</a:t>
          </a:r>
        </a:p>
      </dgm:t>
    </dgm:pt>
    <dgm:pt modelId="{E7AF161F-A260-414D-B1FA-77DF4947D0E1}" type="parTrans" cxnId="{BE5865D8-D30E-4121-ABD7-E4B10497F8B0}">
      <dgm:prSet/>
      <dgm:spPr/>
      <dgm:t>
        <a:bodyPr/>
        <a:lstStyle/>
        <a:p>
          <a:endParaRPr lang="en-ID"/>
        </a:p>
      </dgm:t>
    </dgm:pt>
    <dgm:pt modelId="{AE7E1812-97FB-4AFA-A74C-B69020E1F3B3}" type="sibTrans" cxnId="{BE5865D8-D30E-4121-ABD7-E4B10497F8B0}">
      <dgm:prSet/>
      <dgm:spPr/>
      <dgm:t>
        <a:bodyPr/>
        <a:lstStyle/>
        <a:p>
          <a:endParaRPr lang="en-ID"/>
        </a:p>
      </dgm:t>
    </dgm:pt>
    <dgm:pt modelId="{78AB5167-66A5-43FC-9AC7-7E96C4C7110D}">
      <dgm:prSet phldrT="[Text]"/>
      <dgm:spPr/>
      <dgm:t>
        <a:bodyPr/>
        <a:lstStyle/>
        <a:p>
          <a:r>
            <a:rPr lang="en-ID" dirty="0"/>
            <a:t>PENANGGULANGAN KEBAKARAN</a:t>
          </a:r>
        </a:p>
      </dgm:t>
    </dgm:pt>
    <dgm:pt modelId="{B35B080C-55E3-4352-A6C9-65F2AC9AB0E3}" type="parTrans" cxnId="{0270B5FE-EA00-4E7B-BD68-C2ADC8C49EE7}">
      <dgm:prSet/>
      <dgm:spPr/>
      <dgm:t>
        <a:bodyPr/>
        <a:lstStyle/>
        <a:p>
          <a:endParaRPr lang="en-ID"/>
        </a:p>
      </dgm:t>
    </dgm:pt>
    <dgm:pt modelId="{AF0E57B9-A8AC-474D-A383-06901A56A345}" type="sibTrans" cxnId="{0270B5FE-EA00-4E7B-BD68-C2ADC8C49EE7}">
      <dgm:prSet/>
      <dgm:spPr/>
      <dgm:t>
        <a:bodyPr/>
        <a:lstStyle/>
        <a:p>
          <a:endParaRPr lang="en-ID"/>
        </a:p>
      </dgm:t>
    </dgm:pt>
    <dgm:pt modelId="{F6117FFD-39EB-4C07-BC8C-09E381A2035B}">
      <dgm:prSet phldrT="[Text]"/>
      <dgm:spPr/>
      <dgm:t>
        <a:bodyPr/>
        <a:lstStyle/>
        <a:p>
          <a:r>
            <a:rPr lang="en-ID" dirty="0"/>
            <a:t>KERUSAKAN PADA PERALATAN PEMADAM KEBAKARAN</a:t>
          </a:r>
        </a:p>
      </dgm:t>
    </dgm:pt>
    <dgm:pt modelId="{DE1EB5CF-2638-4B97-A734-271E387D386C}" type="parTrans" cxnId="{8D27BEC7-C4AD-45CA-A272-938583E9FEF2}">
      <dgm:prSet/>
      <dgm:spPr/>
      <dgm:t>
        <a:bodyPr/>
        <a:lstStyle/>
        <a:p>
          <a:endParaRPr lang="en-ID"/>
        </a:p>
      </dgm:t>
    </dgm:pt>
    <dgm:pt modelId="{3DEDD7D5-D23B-436B-B2E3-CDCA3F79FD23}" type="sibTrans" cxnId="{8D27BEC7-C4AD-45CA-A272-938583E9FEF2}">
      <dgm:prSet/>
      <dgm:spPr/>
      <dgm:t>
        <a:bodyPr/>
        <a:lstStyle/>
        <a:p>
          <a:endParaRPr lang="en-ID"/>
        </a:p>
      </dgm:t>
    </dgm:pt>
    <dgm:pt modelId="{568D4151-7123-4311-AF2E-74F5CE520A32}">
      <dgm:prSet phldrT="[Text]"/>
      <dgm:spPr/>
      <dgm:t>
        <a:bodyPr/>
        <a:lstStyle/>
        <a:p>
          <a:r>
            <a:rPr lang="en-ID" dirty="0"/>
            <a:t>KERUSAKAN PADA ALARM KEBAKARAN</a:t>
          </a:r>
        </a:p>
      </dgm:t>
    </dgm:pt>
    <dgm:pt modelId="{156FBC58-A680-4C9A-8EA8-2C47C568286E}" type="parTrans" cxnId="{3C1C723E-FF01-46CA-AC49-F02C239D5FAA}">
      <dgm:prSet/>
      <dgm:spPr/>
      <dgm:t>
        <a:bodyPr/>
        <a:lstStyle/>
        <a:p>
          <a:endParaRPr lang="en-ID"/>
        </a:p>
      </dgm:t>
    </dgm:pt>
    <dgm:pt modelId="{66EADA8F-C67A-4ECA-AC9D-1CEFD7EBF9C3}" type="sibTrans" cxnId="{3C1C723E-FF01-46CA-AC49-F02C239D5FAA}">
      <dgm:prSet/>
      <dgm:spPr/>
      <dgm:t>
        <a:bodyPr/>
        <a:lstStyle/>
        <a:p>
          <a:endParaRPr lang="en-ID"/>
        </a:p>
      </dgm:t>
    </dgm:pt>
    <dgm:pt modelId="{5D0E37A3-2749-4100-A025-46539E525D5D}">
      <dgm:prSet phldrT="[Text]"/>
      <dgm:spPr/>
      <dgm:t>
        <a:bodyPr/>
        <a:lstStyle/>
        <a:p>
          <a:r>
            <a:rPr lang="en-ID" dirty="0"/>
            <a:t>KERUSAKAN PADA PERALATAN NAVIGASI (ECHOSOUNDER, GYRO COMPASS DLL.)</a:t>
          </a:r>
        </a:p>
      </dgm:t>
    </dgm:pt>
    <dgm:pt modelId="{2AE2B16F-CFE0-4F75-899B-ABA29DBB9A1C}" type="parTrans" cxnId="{FB7612FC-1BAD-4503-8C9E-BD25E3146DA5}">
      <dgm:prSet/>
      <dgm:spPr/>
      <dgm:t>
        <a:bodyPr/>
        <a:lstStyle/>
        <a:p>
          <a:endParaRPr lang="en-ID"/>
        </a:p>
      </dgm:t>
    </dgm:pt>
    <dgm:pt modelId="{F2A1D5A5-50CF-4830-ABAD-D2EB089E6E44}" type="sibTrans" cxnId="{FB7612FC-1BAD-4503-8C9E-BD25E3146DA5}">
      <dgm:prSet/>
      <dgm:spPr/>
      <dgm:t>
        <a:bodyPr/>
        <a:lstStyle/>
        <a:p>
          <a:endParaRPr lang="en-ID"/>
        </a:p>
      </dgm:t>
    </dgm:pt>
    <dgm:pt modelId="{6E18B2D6-8A80-4C3F-9EE0-CD2338AB26C0}">
      <dgm:prSet phldrT="[Text]"/>
      <dgm:spPr/>
      <dgm:t>
        <a:bodyPr/>
        <a:lstStyle/>
        <a:p>
          <a:r>
            <a:rPr lang="en-ID" dirty="0"/>
            <a:t>DLL</a:t>
          </a:r>
        </a:p>
      </dgm:t>
    </dgm:pt>
    <dgm:pt modelId="{69CD3762-80EA-431D-91E8-6E7173474936}" type="parTrans" cxnId="{DB493080-1FED-4579-B6E7-7CBD1E4A7DE1}">
      <dgm:prSet/>
      <dgm:spPr/>
      <dgm:t>
        <a:bodyPr/>
        <a:lstStyle/>
        <a:p>
          <a:endParaRPr lang="en-ID"/>
        </a:p>
      </dgm:t>
    </dgm:pt>
    <dgm:pt modelId="{C5E38C6D-4501-49F0-A8E4-CBD33D5590DE}" type="sibTrans" cxnId="{DB493080-1FED-4579-B6E7-7CBD1E4A7DE1}">
      <dgm:prSet/>
      <dgm:spPr/>
      <dgm:t>
        <a:bodyPr/>
        <a:lstStyle/>
        <a:p>
          <a:endParaRPr lang="en-ID"/>
        </a:p>
      </dgm:t>
    </dgm:pt>
    <dgm:pt modelId="{6208710B-157E-4BD5-8B67-1DED96883E66}" type="pres">
      <dgm:prSet presAssocID="{11388DA3-8AC5-4E71-AA29-D09A088F9CB6}" presName="Name0" presStyleCnt="0">
        <dgm:presLayoutVars>
          <dgm:dir/>
          <dgm:animLvl val="lvl"/>
          <dgm:resizeHandles val="exact"/>
        </dgm:presLayoutVars>
      </dgm:prSet>
      <dgm:spPr/>
    </dgm:pt>
    <dgm:pt modelId="{90428022-DAA6-43D0-B69D-F787DAEDC58B}" type="pres">
      <dgm:prSet presAssocID="{C1541C31-6535-44A1-8B3C-46C18069EE45}" presName="composite" presStyleCnt="0"/>
      <dgm:spPr/>
    </dgm:pt>
    <dgm:pt modelId="{487F77AE-7A22-419A-B7B6-68A339BB58D7}" type="pres">
      <dgm:prSet presAssocID="{C1541C31-6535-44A1-8B3C-46C18069EE4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731E526-AF8D-478E-9413-D205C323913A}" type="pres">
      <dgm:prSet presAssocID="{C1541C31-6535-44A1-8B3C-46C18069EE45}" presName="desTx" presStyleLbl="alignAccFollowNode1" presStyleIdx="0" presStyleCnt="3">
        <dgm:presLayoutVars>
          <dgm:bulletEnabled val="1"/>
        </dgm:presLayoutVars>
      </dgm:prSet>
      <dgm:spPr/>
    </dgm:pt>
    <dgm:pt modelId="{74600C0E-EFB5-4F66-8700-BD34F97F08D0}" type="pres">
      <dgm:prSet presAssocID="{4ADAAB2A-4D9E-472E-929E-57689F5879BA}" presName="space" presStyleCnt="0"/>
      <dgm:spPr/>
    </dgm:pt>
    <dgm:pt modelId="{A7DF237D-6ED7-4CF5-9D14-14D7D06A9403}" type="pres">
      <dgm:prSet presAssocID="{2B077931-C9E3-42E9-B2B6-F33BF0C64BF8}" presName="composite" presStyleCnt="0"/>
      <dgm:spPr/>
    </dgm:pt>
    <dgm:pt modelId="{7F12E6CF-3B7D-4E0C-BB70-D474D3F0FF9E}" type="pres">
      <dgm:prSet presAssocID="{2B077931-C9E3-42E9-B2B6-F33BF0C64BF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A03CD57-5DBA-43B7-9D41-94B2B1A805B8}" type="pres">
      <dgm:prSet presAssocID="{2B077931-C9E3-42E9-B2B6-F33BF0C64BF8}" presName="desTx" presStyleLbl="alignAccFollowNode1" presStyleIdx="1" presStyleCnt="3">
        <dgm:presLayoutVars>
          <dgm:bulletEnabled val="1"/>
        </dgm:presLayoutVars>
      </dgm:prSet>
      <dgm:spPr/>
    </dgm:pt>
    <dgm:pt modelId="{85955C2C-E51E-4BE3-9CAE-1B2F0D0D1457}" type="pres">
      <dgm:prSet presAssocID="{7F89997B-60B4-4926-92E8-6940B885E6A8}" presName="space" presStyleCnt="0"/>
      <dgm:spPr/>
    </dgm:pt>
    <dgm:pt modelId="{FB733833-5524-4F3B-BF7F-3F6A58E76B29}" type="pres">
      <dgm:prSet presAssocID="{78AB5167-66A5-43FC-9AC7-7E96C4C7110D}" presName="composite" presStyleCnt="0"/>
      <dgm:spPr/>
    </dgm:pt>
    <dgm:pt modelId="{319FBA88-C028-483D-8A14-A2CDD2220747}" type="pres">
      <dgm:prSet presAssocID="{78AB5167-66A5-43FC-9AC7-7E96C4C7110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17C192B-04EC-46E8-980D-C7E451EEFF6E}" type="pres">
      <dgm:prSet presAssocID="{78AB5167-66A5-43FC-9AC7-7E96C4C7110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4F9DB25-38F1-467A-AA43-2EC6A05E8CFF}" type="presOf" srcId="{568D4151-7123-4311-AF2E-74F5CE520A32}" destId="{417C192B-04EC-46E8-980D-C7E451EEFF6E}" srcOrd="0" destOrd="1" presId="urn:microsoft.com/office/officeart/2005/8/layout/hList1"/>
    <dgm:cxn modelId="{39F0A933-3E54-4CA2-87E8-AA42D9DD6FD4}" srcId="{11388DA3-8AC5-4E71-AA29-D09A088F9CB6}" destId="{2B077931-C9E3-42E9-B2B6-F33BF0C64BF8}" srcOrd="1" destOrd="0" parTransId="{001C5965-DFE3-445D-845B-06B48ECB6BC4}" sibTransId="{7F89997B-60B4-4926-92E8-6940B885E6A8}"/>
    <dgm:cxn modelId="{3C1C723E-FF01-46CA-AC49-F02C239D5FAA}" srcId="{78AB5167-66A5-43FC-9AC7-7E96C4C7110D}" destId="{568D4151-7123-4311-AF2E-74F5CE520A32}" srcOrd="1" destOrd="0" parTransId="{156FBC58-A680-4C9A-8EA8-2C47C568286E}" sibTransId="{66EADA8F-C67A-4ECA-AC9D-1CEFD7EBF9C3}"/>
    <dgm:cxn modelId="{2AA2BB67-CA4F-4843-8C5B-F927C8851362}" type="presOf" srcId="{F6117FFD-39EB-4C07-BC8C-09E381A2035B}" destId="{417C192B-04EC-46E8-980D-C7E451EEFF6E}" srcOrd="0" destOrd="0" presId="urn:microsoft.com/office/officeart/2005/8/layout/hList1"/>
    <dgm:cxn modelId="{E5523F50-5DF4-41E2-A0BC-BFD575DD0DEB}" type="presOf" srcId="{E42A08F2-7C83-4021-9D34-202F277873E4}" destId="{9731E526-AF8D-478E-9413-D205C323913A}" srcOrd="0" destOrd="1" presId="urn:microsoft.com/office/officeart/2005/8/layout/hList1"/>
    <dgm:cxn modelId="{044E6374-A8B2-452C-8C70-0102DF7A32FF}" type="presOf" srcId="{60D0552C-715A-42F0-AF12-EC8C78E86631}" destId="{EA03CD57-5DBA-43B7-9D41-94B2B1A805B8}" srcOrd="0" destOrd="0" presId="urn:microsoft.com/office/officeart/2005/8/layout/hList1"/>
    <dgm:cxn modelId="{522CF57B-1566-42CC-AF97-280708FA4614}" srcId="{C1541C31-6535-44A1-8B3C-46C18069EE45}" destId="{E42A08F2-7C83-4021-9D34-202F277873E4}" srcOrd="1" destOrd="0" parTransId="{85CEFA8B-2A79-46EA-A4CB-F7590D777298}" sibTransId="{F5331792-EEB6-40AE-8E8D-36F6813EAF40}"/>
    <dgm:cxn modelId="{E5CFAE7F-2D93-4EC2-ACA8-898A3A54154E}" type="presOf" srcId="{78AB5167-66A5-43FC-9AC7-7E96C4C7110D}" destId="{319FBA88-C028-483D-8A14-A2CDD2220747}" srcOrd="0" destOrd="0" presId="urn:microsoft.com/office/officeart/2005/8/layout/hList1"/>
    <dgm:cxn modelId="{DB493080-1FED-4579-B6E7-7CBD1E4A7DE1}" srcId="{78AB5167-66A5-43FC-9AC7-7E96C4C7110D}" destId="{6E18B2D6-8A80-4C3F-9EE0-CD2338AB26C0}" srcOrd="2" destOrd="0" parTransId="{69CD3762-80EA-431D-91E8-6E7173474936}" sibTransId="{C5E38C6D-4501-49F0-A8E4-CBD33D5590DE}"/>
    <dgm:cxn modelId="{508BFE86-9B3A-4DE9-8E64-0030AF500C9F}" type="presOf" srcId="{2B077931-C9E3-42E9-B2B6-F33BF0C64BF8}" destId="{7F12E6CF-3B7D-4E0C-BB70-D474D3F0FF9E}" srcOrd="0" destOrd="0" presId="urn:microsoft.com/office/officeart/2005/8/layout/hList1"/>
    <dgm:cxn modelId="{57537492-412D-48A3-BA9F-1C9389722257}" type="presOf" srcId="{11388DA3-8AC5-4E71-AA29-D09A088F9CB6}" destId="{6208710B-157E-4BD5-8B67-1DED96883E66}" srcOrd="0" destOrd="0" presId="urn:microsoft.com/office/officeart/2005/8/layout/hList1"/>
    <dgm:cxn modelId="{CA0775A3-719C-4806-8AB2-CAB60275E905}" type="presOf" srcId="{5D0E37A3-2749-4100-A025-46539E525D5D}" destId="{EA03CD57-5DBA-43B7-9D41-94B2B1A805B8}" srcOrd="0" destOrd="1" presId="urn:microsoft.com/office/officeart/2005/8/layout/hList1"/>
    <dgm:cxn modelId="{3828E2AF-8BD7-4309-B6F3-87E50FA673F5}" type="presOf" srcId="{C1541C31-6535-44A1-8B3C-46C18069EE45}" destId="{487F77AE-7A22-419A-B7B6-68A339BB58D7}" srcOrd="0" destOrd="0" presId="urn:microsoft.com/office/officeart/2005/8/layout/hList1"/>
    <dgm:cxn modelId="{EBE2C3B2-442B-4D54-836C-790E441120C2}" type="presOf" srcId="{6E18B2D6-8A80-4C3F-9EE0-CD2338AB26C0}" destId="{417C192B-04EC-46E8-980D-C7E451EEFF6E}" srcOrd="0" destOrd="2" presId="urn:microsoft.com/office/officeart/2005/8/layout/hList1"/>
    <dgm:cxn modelId="{690FEAC1-C2D9-4BAE-8BA6-D7F0C64B25EC}" srcId="{11388DA3-8AC5-4E71-AA29-D09A088F9CB6}" destId="{C1541C31-6535-44A1-8B3C-46C18069EE45}" srcOrd="0" destOrd="0" parTransId="{8E237984-E876-4068-8C97-67A010A6C1E7}" sibTransId="{4ADAAB2A-4D9E-472E-929E-57689F5879BA}"/>
    <dgm:cxn modelId="{8D27BEC7-C4AD-45CA-A272-938583E9FEF2}" srcId="{78AB5167-66A5-43FC-9AC7-7E96C4C7110D}" destId="{F6117FFD-39EB-4C07-BC8C-09E381A2035B}" srcOrd="0" destOrd="0" parTransId="{DE1EB5CF-2638-4B97-A734-271E387D386C}" sibTransId="{3DEDD7D5-D23B-436B-B2E3-CDCA3F79FD23}"/>
    <dgm:cxn modelId="{BE5865D8-D30E-4121-ABD7-E4B10497F8B0}" srcId="{2B077931-C9E3-42E9-B2B6-F33BF0C64BF8}" destId="{60D0552C-715A-42F0-AF12-EC8C78E86631}" srcOrd="0" destOrd="0" parTransId="{E7AF161F-A260-414D-B1FA-77DF4947D0E1}" sibTransId="{AE7E1812-97FB-4AFA-A74C-B69020E1F3B3}"/>
    <dgm:cxn modelId="{BDC2E7EE-8CC5-4D47-9729-5AE25B4CB9AD}" srcId="{C1541C31-6535-44A1-8B3C-46C18069EE45}" destId="{DC73294D-6124-4459-AAFA-2270A3BD8F42}" srcOrd="0" destOrd="0" parTransId="{1141B42A-9436-4D82-85DC-61F12DC745D7}" sibTransId="{918F134A-F8E6-44E4-BABA-70035435B551}"/>
    <dgm:cxn modelId="{D40B1BFA-4D45-4A95-9EC4-2C9C6A620BC2}" type="presOf" srcId="{DC73294D-6124-4459-AAFA-2270A3BD8F42}" destId="{9731E526-AF8D-478E-9413-D205C323913A}" srcOrd="0" destOrd="0" presId="urn:microsoft.com/office/officeart/2005/8/layout/hList1"/>
    <dgm:cxn modelId="{FB7612FC-1BAD-4503-8C9E-BD25E3146DA5}" srcId="{2B077931-C9E3-42E9-B2B6-F33BF0C64BF8}" destId="{5D0E37A3-2749-4100-A025-46539E525D5D}" srcOrd="1" destOrd="0" parTransId="{2AE2B16F-CFE0-4F75-899B-ABA29DBB9A1C}" sibTransId="{F2A1D5A5-50CF-4830-ABAD-D2EB089E6E44}"/>
    <dgm:cxn modelId="{0270B5FE-EA00-4E7B-BD68-C2ADC8C49EE7}" srcId="{11388DA3-8AC5-4E71-AA29-D09A088F9CB6}" destId="{78AB5167-66A5-43FC-9AC7-7E96C4C7110D}" srcOrd="2" destOrd="0" parTransId="{B35B080C-55E3-4352-A6C9-65F2AC9AB0E3}" sibTransId="{AF0E57B9-A8AC-474D-A383-06901A56A345}"/>
    <dgm:cxn modelId="{41F51C35-CC64-4A67-A59C-FC06BC8A40BE}" type="presParOf" srcId="{6208710B-157E-4BD5-8B67-1DED96883E66}" destId="{90428022-DAA6-43D0-B69D-F787DAEDC58B}" srcOrd="0" destOrd="0" presId="urn:microsoft.com/office/officeart/2005/8/layout/hList1"/>
    <dgm:cxn modelId="{17006F48-9F56-410F-9927-33B0D2FAE464}" type="presParOf" srcId="{90428022-DAA6-43D0-B69D-F787DAEDC58B}" destId="{487F77AE-7A22-419A-B7B6-68A339BB58D7}" srcOrd="0" destOrd="0" presId="urn:microsoft.com/office/officeart/2005/8/layout/hList1"/>
    <dgm:cxn modelId="{1669E47D-9082-432D-A291-34D754F87E90}" type="presParOf" srcId="{90428022-DAA6-43D0-B69D-F787DAEDC58B}" destId="{9731E526-AF8D-478E-9413-D205C323913A}" srcOrd="1" destOrd="0" presId="urn:microsoft.com/office/officeart/2005/8/layout/hList1"/>
    <dgm:cxn modelId="{6C0F85FB-FBB2-4ABC-BF9B-75D6B238A625}" type="presParOf" srcId="{6208710B-157E-4BD5-8B67-1DED96883E66}" destId="{74600C0E-EFB5-4F66-8700-BD34F97F08D0}" srcOrd="1" destOrd="0" presId="urn:microsoft.com/office/officeart/2005/8/layout/hList1"/>
    <dgm:cxn modelId="{D9798B24-DC73-41B0-833A-C0280E63A228}" type="presParOf" srcId="{6208710B-157E-4BD5-8B67-1DED96883E66}" destId="{A7DF237D-6ED7-4CF5-9D14-14D7D06A9403}" srcOrd="2" destOrd="0" presId="urn:microsoft.com/office/officeart/2005/8/layout/hList1"/>
    <dgm:cxn modelId="{88B28EA1-AB8E-4E23-A0EC-0C39175F519B}" type="presParOf" srcId="{A7DF237D-6ED7-4CF5-9D14-14D7D06A9403}" destId="{7F12E6CF-3B7D-4E0C-BB70-D474D3F0FF9E}" srcOrd="0" destOrd="0" presId="urn:microsoft.com/office/officeart/2005/8/layout/hList1"/>
    <dgm:cxn modelId="{CAF8A87B-B2D1-485B-9D8B-87A0DE8C1B14}" type="presParOf" srcId="{A7DF237D-6ED7-4CF5-9D14-14D7D06A9403}" destId="{EA03CD57-5DBA-43B7-9D41-94B2B1A805B8}" srcOrd="1" destOrd="0" presId="urn:microsoft.com/office/officeart/2005/8/layout/hList1"/>
    <dgm:cxn modelId="{0197A0B4-0A1B-429D-B842-E4BAC3A1BD84}" type="presParOf" srcId="{6208710B-157E-4BD5-8B67-1DED96883E66}" destId="{85955C2C-E51E-4BE3-9CAE-1B2F0D0D1457}" srcOrd="3" destOrd="0" presId="urn:microsoft.com/office/officeart/2005/8/layout/hList1"/>
    <dgm:cxn modelId="{23D45E02-7F76-4956-9EC9-63844FF60D4B}" type="presParOf" srcId="{6208710B-157E-4BD5-8B67-1DED96883E66}" destId="{FB733833-5524-4F3B-BF7F-3F6A58E76B29}" srcOrd="4" destOrd="0" presId="urn:microsoft.com/office/officeart/2005/8/layout/hList1"/>
    <dgm:cxn modelId="{D1D23906-C763-458D-AFBD-5C4CB5078F6B}" type="presParOf" srcId="{FB733833-5524-4F3B-BF7F-3F6A58E76B29}" destId="{319FBA88-C028-483D-8A14-A2CDD2220747}" srcOrd="0" destOrd="0" presId="urn:microsoft.com/office/officeart/2005/8/layout/hList1"/>
    <dgm:cxn modelId="{4ACCBE4F-FCB5-4275-BF7D-0298A82FCF4F}" type="presParOf" srcId="{FB733833-5524-4F3B-BF7F-3F6A58E76B29}" destId="{417C192B-04EC-46E8-980D-C7E451EEFF6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707FC2-9BFA-4FC0-8BC8-FA915CDB0BD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D"/>
        </a:p>
      </dgm:t>
    </dgm:pt>
    <dgm:pt modelId="{FC3340D6-33A2-428A-9236-EFE9EA2CC02E}">
      <dgm:prSet phldrT="[Text]"/>
      <dgm:spPr/>
      <dgm:t>
        <a:bodyPr/>
        <a:lstStyle/>
        <a:p>
          <a:r>
            <a:rPr lang="en-ID" dirty="0"/>
            <a:t>PERALATAN KESELAMATAN</a:t>
          </a:r>
        </a:p>
      </dgm:t>
    </dgm:pt>
    <dgm:pt modelId="{B0EC6E7C-7ED3-4223-9C61-7E40D7CC85B1}" type="parTrans" cxnId="{CCD3F68E-850C-4634-9B8C-62DC03BF9FE1}">
      <dgm:prSet/>
      <dgm:spPr/>
      <dgm:t>
        <a:bodyPr/>
        <a:lstStyle/>
        <a:p>
          <a:endParaRPr lang="en-ID"/>
        </a:p>
      </dgm:t>
    </dgm:pt>
    <dgm:pt modelId="{49FCFD07-2116-4FD8-ACA1-7759BDC07F05}" type="sibTrans" cxnId="{CCD3F68E-850C-4634-9B8C-62DC03BF9FE1}">
      <dgm:prSet/>
      <dgm:spPr/>
      <dgm:t>
        <a:bodyPr/>
        <a:lstStyle/>
        <a:p>
          <a:endParaRPr lang="en-ID"/>
        </a:p>
      </dgm:t>
    </dgm:pt>
    <dgm:pt modelId="{9E557E3E-E8F8-4BBD-9EC1-3758B017AEAE}">
      <dgm:prSet phldrT="[Text]"/>
      <dgm:spPr/>
      <dgm:t>
        <a:bodyPr/>
        <a:lstStyle/>
        <a:p>
          <a:r>
            <a:rPr lang="en-ID" dirty="0"/>
            <a:t>BERAKHITNYA MASA BERLAKU HRU DAN BATTERY PERALATAN KESELAMATAN</a:t>
          </a:r>
        </a:p>
      </dgm:t>
    </dgm:pt>
    <dgm:pt modelId="{CBF85698-C5C8-4A3E-8C4B-8C9B18B62293}" type="parTrans" cxnId="{47DD0472-0755-4B37-BB5C-1D9594CAB570}">
      <dgm:prSet/>
      <dgm:spPr/>
      <dgm:t>
        <a:bodyPr/>
        <a:lstStyle/>
        <a:p>
          <a:endParaRPr lang="en-ID"/>
        </a:p>
      </dgm:t>
    </dgm:pt>
    <dgm:pt modelId="{5F3FDDC5-BDB9-4702-9C60-4EBDEE85645F}" type="sibTrans" cxnId="{47DD0472-0755-4B37-BB5C-1D9594CAB570}">
      <dgm:prSet/>
      <dgm:spPr/>
      <dgm:t>
        <a:bodyPr/>
        <a:lstStyle/>
        <a:p>
          <a:endParaRPr lang="en-ID"/>
        </a:p>
      </dgm:t>
    </dgm:pt>
    <dgm:pt modelId="{5A99D52A-8520-464C-A94B-BF4DCED5DE3B}">
      <dgm:prSet phldrT="[Text]"/>
      <dgm:spPr/>
      <dgm:t>
        <a:bodyPr/>
        <a:lstStyle/>
        <a:p>
          <a:r>
            <a:rPr lang="en-ID" dirty="0"/>
            <a:t>KERUSAKAN PADA PERALATAN KESELAMATAN</a:t>
          </a:r>
        </a:p>
      </dgm:t>
    </dgm:pt>
    <dgm:pt modelId="{48D0BE8E-85BD-48A0-8165-B41D212F2A5D}" type="parTrans" cxnId="{7CE00B68-0226-4359-91C8-78D5B65378E2}">
      <dgm:prSet/>
      <dgm:spPr/>
      <dgm:t>
        <a:bodyPr/>
        <a:lstStyle/>
        <a:p>
          <a:endParaRPr lang="en-ID"/>
        </a:p>
      </dgm:t>
    </dgm:pt>
    <dgm:pt modelId="{A92DD7D2-A718-476B-A63B-ACCE665CBFA1}" type="sibTrans" cxnId="{7CE00B68-0226-4359-91C8-78D5B65378E2}">
      <dgm:prSet/>
      <dgm:spPr/>
      <dgm:t>
        <a:bodyPr/>
        <a:lstStyle/>
        <a:p>
          <a:endParaRPr lang="en-ID"/>
        </a:p>
      </dgm:t>
    </dgm:pt>
    <dgm:pt modelId="{124F2BD7-BE43-4225-835E-DBA949AE2024}">
      <dgm:prSet phldrT="[Text]"/>
      <dgm:spPr/>
      <dgm:t>
        <a:bodyPr/>
        <a:lstStyle/>
        <a:p>
          <a:r>
            <a:rPr lang="en-ID" dirty="0"/>
            <a:t>GAMBAR &amp; PERHITUNGAN</a:t>
          </a:r>
        </a:p>
      </dgm:t>
    </dgm:pt>
    <dgm:pt modelId="{4BFB5699-5982-4EFF-BF69-9D1065271347}" type="parTrans" cxnId="{B68EBF39-F5FA-4BC1-9B9D-C106300A619C}">
      <dgm:prSet/>
      <dgm:spPr/>
      <dgm:t>
        <a:bodyPr/>
        <a:lstStyle/>
        <a:p>
          <a:endParaRPr lang="en-ID"/>
        </a:p>
      </dgm:t>
    </dgm:pt>
    <dgm:pt modelId="{52945169-1B6D-4EC3-B379-AA593166B38E}" type="sibTrans" cxnId="{B68EBF39-F5FA-4BC1-9B9D-C106300A619C}">
      <dgm:prSet/>
      <dgm:spPr/>
      <dgm:t>
        <a:bodyPr/>
        <a:lstStyle/>
        <a:p>
          <a:endParaRPr lang="en-ID"/>
        </a:p>
      </dgm:t>
    </dgm:pt>
    <dgm:pt modelId="{0AB3635F-00B3-4D9D-BC2C-B7511AC5C09F}">
      <dgm:prSet phldrT="[Text]"/>
      <dgm:spPr/>
      <dgm:t>
        <a:bodyPr/>
        <a:lstStyle/>
        <a:p>
          <a:r>
            <a:rPr lang="en-ID" dirty="0"/>
            <a:t>GAMBAR RANCANG BANGUN DAN PERHITUNGAN BELUM DISAHKAN</a:t>
          </a:r>
        </a:p>
      </dgm:t>
    </dgm:pt>
    <dgm:pt modelId="{2CB12809-0684-42D1-B768-8287DAEA7869}" type="parTrans" cxnId="{9AD3175D-D680-4F44-ADA7-A239273B4F4B}">
      <dgm:prSet/>
      <dgm:spPr/>
      <dgm:t>
        <a:bodyPr/>
        <a:lstStyle/>
        <a:p>
          <a:endParaRPr lang="en-ID"/>
        </a:p>
      </dgm:t>
    </dgm:pt>
    <dgm:pt modelId="{F51F3157-FFC8-49C5-9FF8-ABEF0F690F3E}" type="sibTrans" cxnId="{9AD3175D-D680-4F44-ADA7-A239273B4F4B}">
      <dgm:prSet/>
      <dgm:spPr/>
      <dgm:t>
        <a:bodyPr/>
        <a:lstStyle/>
        <a:p>
          <a:endParaRPr lang="en-ID"/>
        </a:p>
      </dgm:t>
    </dgm:pt>
    <dgm:pt modelId="{E4CF2B7C-713A-42E0-AFC3-191B097BFB55}">
      <dgm:prSet phldrT="[Text]"/>
      <dgm:spPr/>
      <dgm:t>
        <a:bodyPr/>
        <a:lstStyle/>
        <a:p>
          <a:r>
            <a:rPr lang="en-ID" dirty="0"/>
            <a:t>TERDAPAT PERBEDAAN ANTARA GAMBAR RANCANG BANGUN DENGAN KONDISI KAPAL</a:t>
          </a:r>
        </a:p>
      </dgm:t>
    </dgm:pt>
    <dgm:pt modelId="{9B3CC3EB-9324-4073-898E-23889A50AC93}" type="parTrans" cxnId="{F93923D1-1912-44C8-89FE-52EEE567A5EE}">
      <dgm:prSet/>
      <dgm:spPr/>
      <dgm:t>
        <a:bodyPr/>
        <a:lstStyle/>
        <a:p>
          <a:endParaRPr lang="en-ID"/>
        </a:p>
      </dgm:t>
    </dgm:pt>
    <dgm:pt modelId="{5EB5D734-DE7C-4355-AF2B-E51C7E48F3D3}" type="sibTrans" cxnId="{F93923D1-1912-44C8-89FE-52EEE567A5EE}">
      <dgm:prSet/>
      <dgm:spPr/>
      <dgm:t>
        <a:bodyPr/>
        <a:lstStyle/>
        <a:p>
          <a:endParaRPr lang="en-ID"/>
        </a:p>
      </dgm:t>
    </dgm:pt>
    <dgm:pt modelId="{DC0E3BD2-51ED-44FD-9391-F94EDEC165F6}">
      <dgm:prSet phldrT="[Text]"/>
      <dgm:spPr/>
      <dgm:t>
        <a:bodyPr/>
        <a:lstStyle/>
        <a:p>
          <a:r>
            <a:rPr lang="en-ID" dirty="0"/>
            <a:t>GARIS MUAT</a:t>
          </a:r>
        </a:p>
      </dgm:t>
    </dgm:pt>
    <dgm:pt modelId="{9A9F418C-D86C-458D-8850-3EB3D985CAAB}" type="sibTrans" cxnId="{81C88B06-E219-41A1-8FEA-25952A310E72}">
      <dgm:prSet/>
      <dgm:spPr/>
      <dgm:t>
        <a:bodyPr/>
        <a:lstStyle/>
        <a:p>
          <a:endParaRPr lang="en-ID"/>
        </a:p>
      </dgm:t>
    </dgm:pt>
    <dgm:pt modelId="{961A2417-5F42-414D-825F-7C9F8B151FA4}" type="parTrans" cxnId="{81C88B06-E219-41A1-8FEA-25952A310E72}">
      <dgm:prSet/>
      <dgm:spPr/>
      <dgm:t>
        <a:bodyPr/>
        <a:lstStyle/>
        <a:p>
          <a:endParaRPr lang="en-ID"/>
        </a:p>
      </dgm:t>
    </dgm:pt>
    <dgm:pt modelId="{DF05B315-DA23-4260-BF38-73F671CE2E6C}">
      <dgm:prSet phldrT="[Text]"/>
      <dgm:spPr/>
      <dgm:t>
        <a:bodyPr/>
        <a:lstStyle/>
        <a:p>
          <a:r>
            <a:rPr lang="en-ID" dirty="0"/>
            <a:t>PERBEDAAN DRAFT/SARAT KAPAL BERDASARKAN PLIMSOL MARK, PERHITUNGAN DAN SERTIFIKAT GARIS MUAT</a:t>
          </a:r>
        </a:p>
      </dgm:t>
    </dgm:pt>
    <dgm:pt modelId="{FDA3ABBF-E23C-4027-B80A-ACA43F968A7E}" type="parTrans" cxnId="{9112B452-0F81-450B-89F1-60D545F94254}">
      <dgm:prSet/>
      <dgm:spPr/>
      <dgm:t>
        <a:bodyPr/>
        <a:lstStyle/>
        <a:p>
          <a:endParaRPr lang="en-ID"/>
        </a:p>
      </dgm:t>
    </dgm:pt>
    <dgm:pt modelId="{035868D4-F5CD-4441-9EEA-2ED9833FD97B}" type="sibTrans" cxnId="{9112B452-0F81-450B-89F1-60D545F94254}">
      <dgm:prSet/>
      <dgm:spPr/>
      <dgm:t>
        <a:bodyPr/>
        <a:lstStyle/>
        <a:p>
          <a:endParaRPr lang="en-ID"/>
        </a:p>
      </dgm:t>
    </dgm:pt>
    <dgm:pt modelId="{CB42C006-36B3-4B1F-B833-21DC78EB8379}">
      <dgm:prSet phldrT="[Text]"/>
      <dgm:spPr/>
      <dgm:t>
        <a:bodyPr/>
        <a:lstStyle/>
        <a:p>
          <a:r>
            <a:rPr lang="en-ID" dirty="0"/>
            <a:t>DLL</a:t>
          </a:r>
        </a:p>
      </dgm:t>
    </dgm:pt>
    <dgm:pt modelId="{A527B9DE-C0AF-4ED8-9B50-4D2EE6C022EE}" type="parTrans" cxnId="{B21A5132-90D1-4042-8821-C4A2C228827F}">
      <dgm:prSet/>
      <dgm:spPr/>
      <dgm:t>
        <a:bodyPr/>
        <a:lstStyle/>
        <a:p>
          <a:endParaRPr lang="en-ID"/>
        </a:p>
      </dgm:t>
    </dgm:pt>
    <dgm:pt modelId="{D05F1A65-8475-4A31-B37F-676E17AEFDDA}" type="sibTrans" cxnId="{B21A5132-90D1-4042-8821-C4A2C228827F}">
      <dgm:prSet/>
      <dgm:spPr/>
      <dgm:t>
        <a:bodyPr/>
        <a:lstStyle/>
        <a:p>
          <a:endParaRPr lang="en-ID"/>
        </a:p>
      </dgm:t>
    </dgm:pt>
    <dgm:pt modelId="{3ACE9352-D86D-41A7-8F0C-F0162EB18C18}">
      <dgm:prSet phldrT="[Text]"/>
      <dgm:spPr/>
      <dgm:t>
        <a:bodyPr/>
        <a:lstStyle/>
        <a:p>
          <a:r>
            <a:rPr lang="en-ID" dirty="0"/>
            <a:t>DLL</a:t>
          </a:r>
        </a:p>
      </dgm:t>
    </dgm:pt>
    <dgm:pt modelId="{EEA80619-0105-40E9-90E2-0BB3B5E6E7AD}" type="parTrans" cxnId="{2CF637BD-CB68-4A92-ACB5-B8963AF05147}">
      <dgm:prSet/>
      <dgm:spPr/>
      <dgm:t>
        <a:bodyPr/>
        <a:lstStyle/>
        <a:p>
          <a:endParaRPr lang="en-ID"/>
        </a:p>
      </dgm:t>
    </dgm:pt>
    <dgm:pt modelId="{415D5758-3B0F-4E3B-80FE-28417911BE54}" type="sibTrans" cxnId="{2CF637BD-CB68-4A92-ACB5-B8963AF05147}">
      <dgm:prSet/>
      <dgm:spPr/>
      <dgm:t>
        <a:bodyPr/>
        <a:lstStyle/>
        <a:p>
          <a:endParaRPr lang="en-ID"/>
        </a:p>
      </dgm:t>
    </dgm:pt>
    <dgm:pt modelId="{A4963C10-547E-4732-A996-76A2B08B7337}" type="pres">
      <dgm:prSet presAssocID="{41707FC2-9BFA-4FC0-8BC8-FA915CDB0BDD}" presName="Name0" presStyleCnt="0">
        <dgm:presLayoutVars>
          <dgm:dir/>
          <dgm:animLvl val="lvl"/>
          <dgm:resizeHandles val="exact"/>
        </dgm:presLayoutVars>
      </dgm:prSet>
      <dgm:spPr/>
    </dgm:pt>
    <dgm:pt modelId="{E6648ECC-79FC-49CF-A596-8D9A686F6DC2}" type="pres">
      <dgm:prSet presAssocID="{FC3340D6-33A2-428A-9236-EFE9EA2CC02E}" presName="composite" presStyleCnt="0"/>
      <dgm:spPr/>
    </dgm:pt>
    <dgm:pt modelId="{5C7A0774-34F3-4875-BA49-E95BD46601F0}" type="pres">
      <dgm:prSet presAssocID="{FC3340D6-33A2-428A-9236-EFE9EA2CC02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B596C08-5C96-4825-9953-CB84A2316255}" type="pres">
      <dgm:prSet presAssocID="{FC3340D6-33A2-428A-9236-EFE9EA2CC02E}" presName="desTx" presStyleLbl="alignAccFollowNode1" presStyleIdx="0" presStyleCnt="3">
        <dgm:presLayoutVars>
          <dgm:bulletEnabled val="1"/>
        </dgm:presLayoutVars>
      </dgm:prSet>
      <dgm:spPr/>
    </dgm:pt>
    <dgm:pt modelId="{77AA173E-D490-4920-A6EF-AEDF8AEC01EC}" type="pres">
      <dgm:prSet presAssocID="{49FCFD07-2116-4FD8-ACA1-7759BDC07F05}" presName="space" presStyleCnt="0"/>
      <dgm:spPr/>
    </dgm:pt>
    <dgm:pt modelId="{8D83D8F1-A429-4DE7-BF1C-99A40D88E560}" type="pres">
      <dgm:prSet presAssocID="{124F2BD7-BE43-4225-835E-DBA949AE2024}" presName="composite" presStyleCnt="0"/>
      <dgm:spPr/>
    </dgm:pt>
    <dgm:pt modelId="{9C7AB73F-33AC-494A-AA08-5CFC25761017}" type="pres">
      <dgm:prSet presAssocID="{124F2BD7-BE43-4225-835E-DBA949AE202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CF255B5-5D12-4E4B-9E42-8841AFB998C5}" type="pres">
      <dgm:prSet presAssocID="{124F2BD7-BE43-4225-835E-DBA949AE2024}" presName="desTx" presStyleLbl="alignAccFollowNode1" presStyleIdx="1" presStyleCnt="3">
        <dgm:presLayoutVars>
          <dgm:bulletEnabled val="1"/>
        </dgm:presLayoutVars>
      </dgm:prSet>
      <dgm:spPr/>
    </dgm:pt>
    <dgm:pt modelId="{82BBF758-BC4B-491C-811C-7C625A9000D5}" type="pres">
      <dgm:prSet presAssocID="{52945169-1B6D-4EC3-B379-AA593166B38E}" presName="space" presStyleCnt="0"/>
      <dgm:spPr/>
    </dgm:pt>
    <dgm:pt modelId="{3B0815AF-0536-4AE3-93AF-F9465CC61E3D}" type="pres">
      <dgm:prSet presAssocID="{DC0E3BD2-51ED-44FD-9391-F94EDEC165F6}" presName="composite" presStyleCnt="0"/>
      <dgm:spPr/>
    </dgm:pt>
    <dgm:pt modelId="{C156C6C6-A862-45B7-827C-0556F8C75B96}" type="pres">
      <dgm:prSet presAssocID="{DC0E3BD2-51ED-44FD-9391-F94EDEC165F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5FA7BC0-4E7E-402E-B80E-628A0AC8D35A}" type="pres">
      <dgm:prSet presAssocID="{DC0E3BD2-51ED-44FD-9391-F94EDEC165F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1C88B06-E219-41A1-8FEA-25952A310E72}" srcId="{41707FC2-9BFA-4FC0-8BC8-FA915CDB0BDD}" destId="{DC0E3BD2-51ED-44FD-9391-F94EDEC165F6}" srcOrd="2" destOrd="0" parTransId="{961A2417-5F42-414D-825F-7C9F8B151FA4}" sibTransId="{9A9F418C-D86C-458D-8850-3EB3D985CAAB}"/>
    <dgm:cxn modelId="{6949841A-2D0D-446E-9768-CFA721F2C21E}" type="presOf" srcId="{FC3340D6-33A2-428A-9236-EFE9EA2CC02E}" destId="{5C7A0774-34F3-4875-BA49-E95BD46601F0}" srcOrd="0" destOrd="0" presId="urn:microsoft.com/office/officeart/2005/8/layout/hList1"/>
    <dgm:cxn modelId="{DBCD5421-DE2A-4EB2-82A8-C524DD1B43BB}" type="presOf" srcId="{41707FC2-9BFA-4FC0-8BC8-FA915CDB0BDD}" destId="{A4963C10-547E-4732-A996-76A2B08B7337}" srcOrd="0" destOrd="0" presId="urn:microsoft.com/office/officeart/2005/8/layout/hList1"/>
    <dgm:cxn modelId="{BCE38421-2918-41F2-97F9-AE4CAB68EB72}" type="presOf" srcId="{DF05B315-DA23-4260-BF38-73F671CE2E6C}" destId="{C5FA7BC0-4E7E-402E-B80E-628A0AC8D35A}" srcOrd="0" destOrd="0" presId="urn:microsoft.com/office/officeart/2005/8/layout/hList1"/>
    <dgm:cxn modelId="{B21A5132-90D1-4042-8821-C4A2C228827F}" srcId="{FC3340D6-33A2-428A-9236-EFE9EA2CC02E}" destId="{CB42C006-36B3-4B1F-B833-21DC78EB8379}" srcOrd="2" destOrd="0" parTransId="{A527B9DE-C0AF-4ED8-9B50-4D2EE6C022EE}" sibTransId="{D05F1A65-8475-4A31-B37F-676E17AEFDDA}"/>
    <dgm:cxn modelId="{B68EBF39-F5FA-4BC1-9B9D-C106300A619C}" srcId="{41707FC2-9BFA-4FC0-8BC8-FA915CDB0BDD}" destId="{124F2BD7-BE43-4225-835E-DBA949AE2024}" srcOrd="1" destOrd="0" parTransId="{4BFB5699-5982-4EFF-BF69-9D1065271347}" sibTransId="{52945169-1B6D-4EC3-B379-AA593166B38E}"/>
    <dgm:cxn modelId="{9AD3175D-D680-4F44-ADA7-A239273B4F4B}" srcId="{124F2BD7-BE43-4225-835E-DBA949AE2024}" destId="{0AB3635F-00B3-4D9D-BC2C-B7511AC5C09F}" srcOrd="0" destOrd="0" parTransId="{2CB12809-0684-42D1-B768-8287DAEA7869}" sibTransId="{F51F3157-FFC8-49C5-9FF8-ABEF0F690F3E}"/>
    <dgm:cxn modelId="{77DB8E5E-BBBA-45AC-B093-AA92D61EC9D1}" type="presOf" srcId="{DC0E3BD2-51ED-44FD-9391-F94EDEC165F6}" destId="{C156C6C6-A862-45B7-827C-0556F8C75B96}" srcOrd="0" destOrd="0" presId="urn:microsoft.com/office/officeart/2005/8/layout/hList1"/>
    <dgm:cxn modelId="{7CE00B68-0226-4359-91C8-78D5B65378E2}" srcId="{FC3340D6-33A2-428A-9236-EFE9EA2CC02E}" destId="{5A99D52A-8520-464C-A94B-BF4DCED5DE3B}" srcOrd="1" destOrd="0" parTransId="{48D0BE8E-85BD-48A0-8165-B41D212F2A5D}" sibTransId="{A92DD7D2-A718-476B-A63B-ACCE665CBFA1}"/>
    <dgm:cxn modelId="{49D1C46A-5448-432F-93C2-543F5A4E8D3F}" type="presOf" srcId="{3ACE9352-D86D-41A7-8F0C-F0162EB18C18}" destId="{1CF255B5-5D12-4E4B-9E42-8841AFB998C5}" srcOrd="0" destOrd="2" presId="urn:microsoft.com/office/officeart/2005/8/layout/hList1"/>
    <dgm:cxn modelId="{47DD0472-0755-4B37-BB5C-1D9594CAB570}" srcId="{FC3340D6-33A2-428A-9236-EFE9EA2CC02E}" destId="{9E557E3E-E8F8-4BBD-9EC1-3758B017AEAE}" srcOrd="0" destOrd="0" parTransId="{CBF85698-C5C8-4A3E-8C4B-8C9B18B62293}" sibTransId="{5F3FDDC5-BDB9-4702-9C60-4EBDEE85645F}"/>
    <dgm:cxn modelId="{9112B452-0F81-450B-89F1-60D545F94254}" srcId="{DC0E3BD2-51ED-44FD-9391-F94EDEC165F6}" destId="{DF05B315-DA23-4260-BF38-73F671CE2E6C}" srcOrd="0" destOrd="0" parTransId="{FDA3ABBF-E23C-4027-B80A-ACA43F968A7E}" sibTransId="{035868D4-F5CD-4441-9EEA-2ED9833FD97B}"/>
    <dgm:cxn modelId="{27B3037C-C970-414F-B058-497F95E43506}" type="presOf" srcId="{9E557E3E-E8F8-4BBD-9EC1-3758B017AEAE}" destId="{FB596C08-5C96-4825-9953-CB84A2316255}" srcOrd="0" destOrd="0" presId="urn:microsoft.com/office/officeart/2005/8/layout/hList1"/>
    <dgm:cxn modelId="{EB08C67F-1ED8-4259-8739-1E3694B66393}" type="presOf" srcId="{0AB3635F-00B3-4D9D-BC2C-B7511AC5C09F}" destId="{1CF255B5-5D12-4E4B-9E42-8841AFB998C5}" srcOrd="0" destOrd="0" presId="urn:microsoft.com/office/officeart/2005/8/layout/hList1"/>
    <dgm:cxn modelId="{D9B7CB8E-A70F-4AAC-921C-645130E3590F}" type="presOf" srcId="{E4CF2B7C-713A-42E0-AFC3-191B097BFB55}" destId="{1CF255B5-5D12-4E4B-9E42-8841AFB998C5}" srcOrd="0" destOrd="1" presId="urn:microsoft.com/office/officeart/2005/8/layout/hList1"/>
    <dgm:cxn modelId="{CCD3F68E-850C-4634-9B8C-62DC03BF9FE1}" srcId="{41707FC2-9BFA-4FC0-8BC8-FA915CDB0BDD}" destId="{FC3340D6-33A2-428A-9236-EFE9EA2CC02E}" srcOrd="0" destOrd="0" parTransId="{B0EC6E7C-7ED3-4223-9C61-7E40D7CC85B1}" sibTransId="{49FCFD07-2116-4FD8-ACA1-7759BDC07F05}"/>
    <dgm:cxn modelId="{627029AD-175E-4367-8300-C02DA540E477}" type="presOf" srcId="{5A99D52A-8520-464C-A94B-BF4DCED5DE3B}" destId="{FB596C08-5C96-4825-9953-CB84A2316255}" srcOrd="0" destOrd="1" presId="urn:microsoft.com/office/officeart/2005/8/layout/hList1"/>
    <dgm:cxn modelId="{2CF637BD-CB68-4A92-ACB5-B8963AF05147}" srcId="{124F2BD7-BE43-4225-835E-DBA949AE2024}" destId="{3ACE9352-D86D-41A7-8F0C-F0162EB18C18}" srcOrd="2" destOrd="0" parTransId="{EEA80619-0105-40E9-90E2-0BB3B5E6E7AD}" sibTransId="{415D5758-3B0F-4E3B-80FE-28417911BE54}"/>
    <dgm:cxn modelId="{748990BE-B3C1-4AC3-BD80-3E5FF4062B97}" type="presOf" srcId="{124F2BD7-BE43-4225-835E-DBA949AE2024}" destId="{9C7AB73F-33AC-494A-AA08-5CFC25761017}" srcOrd="0" destOrd="0" presId="urn:microsoft.com/office/officeart/2005/8/layout/hList1"/>
    <dgm:cxn modelId="{25958ECB-C79D-4C96-AB0D-315B48CD8240}" type="presOf" srcId="{CB42C006-36B3-4B1F-B833-21DC78EB8379}" destId="{FB596C08-5C96-4825-9953-CB84A2316255}" srcOrd="0" destOrd="2" presId="urn:microsoft.com/office/officeart/2005/8/layout/hList1"/>
    <dgm:cxn modelId="{F93923D1-1912-44C8-89FE-52EEE567A5EE}" srcId="{124F2BD7-BE43-4225-835E-DBA949AE2024}" destId="{E4CF2B7C-713A-42E0-AFC3-191B097BFB55}" srcOrd="1" destOrd="0" parTransId="{9B3CC3EB-9324-4073-898E-23889A50AC93}" sibTransId="{5EB5D734-DE7C-4355-AF2B-E51C7E48F3D3}"/>
    <dgm:cxn modelId="{C3FC6027-E55C-46C3-BE5E-D5A3658D65F2}" type="presParOf" srcId="{A4963C10-547E-4732-A996-76A2B08B7337}" destId="{E6648ECC-79FC-49CF-A596-8D9A686F6DC2}" srcOrd="0" destOrd="0" presId="urn:microsoft.com/office/officeart/2005/8/layout/hList1"/>
    <dgm:cxn modelId="{EC82FE3E-71CA-4ED8-8C02-2A5C79F03C54}" type="presParOf" srcId="{E6648ECC-79FC-49CF-A596-8D9A686F6DC2}" destId="{5C7A0774-34F3-4875-BA49-E95BD46601F0}" srcOrd="0" destOrd="0" presId="urn:microsoft.com/office/officeart/2005/8/layout/hList1"/>
    <dgm:cxn modelId="{AD08A72D-ADA9-4EA8-8B62-6E36A1F13889}" type="presParOf" srcId="{E6648ECC-79FC-49CF-A596-8D9A686F6DC2}" destId="{FB596C08-5C96-4825-9953-CB84A2316255}" srcOrd="1" destOrd="0" presId="urn:microsoft.com/office/officeart/2005/8/layout/hList1"/>
    <dgm:cxn modelId="{D8E4938C-8BE3-4276-89F9-016BFA02D5AC}" type="presParOf" srcId="{A4963C10-547E-4732-A996-76A2B08B7337}" destId="{77AA173E-D490-4920-A6EF-AEDF8AEC01EC}" srcOrd="1" destOrd="0" presId="urn:microsoft.com/office/officeart/2005/8/layout/hList1"/>
    <dgm:cxn modelId="{BBD07651-1A35-4223-BAAF-5E54F7F04438}" type="presParOf" srcId="{A4963C10-547E-4732-A996-76A2B08B7337}" destId="{8D83D8F1-A429-4DE7-BF1C-99A40D88E560}" srcOrd="2" destOrd="0" presId="urn:microsoft.com/office/officeart/2005/8/layout/hList1"/>
    <dgm:cxn modelId="{928566FF-6771-4C29-BA52-66015331FEB2}" type="presParOf" srcId="{8D83D8F1-A429-4DE7-BF1C-99A40D88E560}" destId="{9C7AB73F-33AC-494A-AA08-5CFC25761017}" srcOrd="0" destOrd="0" presId="urn:microsoft.com/office/officeart/2005/8/layout/hList1"/>
    <dgm:cxn modelId="{CFBB58BD-77FC-49E1-BA1E-670D7853FEBB}" type="presParOf" srcId="{8D83D8F1-A429-4DE7-BF1C-99A40D88E560}" destId="{1CF255B5-5D12-4E4B-9E42-8841AFB998C5}" srcOrd="1" destOrd="0" presId="urn:microsoft.com/office/officeart/2005/8/layout/hList1"/>
    <dgm:cxn modelId="{5693643B-2DA2-4E56-A101-38D733ADD46A}" type="presParOf" srcId="{A4963C10-547E-4732-A996-76A2B08B7337}" destId="{82BBF758-BC4B-491C-811C-7C625A9000D5}" srcOrd="3" destOrd="0" presId="urn:microsoft.com/office/officeart/2005/8/layout/hList1"/>
    <dgm:cxn modelId="{226D0E50-5F82-4BB6-B537-7EDF52BAC005}" type="presParOf" srcId="{A4963C10-547E-4732-A996-76A2B08B7337}" destId="{3B0815AF-0536-4AE3-93AF-F9465CC61E3D}" srcOrd="4" destOrd="0" presId="urn:microsoft.com/office/officeart/2005/8/layout/hList1"/>
    <dgm:cxn modelId="{13EE3BD5-A07F-4E0E-8449-69FC91B3676F}" type="presParOf" srcId="{3B0815AF-0536-4AE3-93AF-F9465CC61E3D}" destId="{C156C6C6-A862-45B7-827C-0556F8C75B96}" srcOrd="0" destOrd="0" presId="urn:microsoft.com/office/officeart/2005/8/layout/hList1"/>
    <dgm:cxn modelId="{A5E2CD27-0824-425C-8AB5-91613E811C19}" type="presParOf" srcId="{3B0815AF-0536-4AE3-93AF-F9465CC61E3D}" destId="{C5FA7BC0-4E7E-402E-B80E-628A0AC8D3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F9B30F-6C88-42CD-B3B4-7C05981A102A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F50BC8-636B-4F6A-ABDA-952F49A42AF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300" b="1" dirty="0">
              <a:solidFill>
                <a:schemeClr val="bg1"/>
              </a:solidFill>
              <a:latin typeface="Bahnschrift" panose="020B0502040204020203" pitchFamily="34" charset="0"/>
            </a:rPr>
            <a:t>BANGUNAN BARU </a:t>
          </a:r>
          <a:endParaRPr lang="en-US" sz="2000" b="1" dirty="0">
            <a:solidFill>
              <a:schemeClr val="bg1"/>
            </a:solidFill>
            <a:latin typeface="Bahnschrift" panose="020B0502040204020203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>
              <a:solidFill>
                <a:schemeClr val="bg1"/>
              </a:solidFill>
              <a:latin typeface="Bahnschrift" panose="020B0502040204020203" pitchFamily="34" charset="0"/>
            </a:rPr>
            <a:t>(DALAM NEGERI &amp; LUAR NEGERI)</a:t>
          </a:r>
        </a:p>
      </dgm:t>
    </dgm:pt>
    <dgm:pt modelId="{56A17590-4663-4F28-84A6-A67A773DD3AC}" type="parTrans" cxnId="{20DA3300-3737-4627-81ED-B3A269B49B8D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56D2CFC5-F482-41D9-94F4-A431EA3AF63C}" type="sibTrans" cxnId="{20DA3300-3737-4627-81ED-B3A269B49B8D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6A90D771-CD84-45F8-8C64-3BF6C5AB19C2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Bahnschrift" panose="020B0502040204020203" pitchFamily="34" charset="0"/>
            </a:rPr>
            <a:t>KAPAL YANG MASIH DALAM PERANCANGAN, KAPAL YANG SEDANG DALAM PEMBANGUNAN DI GALANGAN, ATAU KAPAL YANG TELAH SELESAI DIBANGUN DAN BELUM BEROPERASI</a:t>
          </a:r>
        </a:p>
      </dgm:t>
    </dgm:pt>
    <dgm:pt modelId="{0D7240A7-C360-43E5-9CF9-EE658180CF52}" type="parTrans" cxnId="{B872C273-D97A-4866-9282-4DE78C5FFFCE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040B4396-C077-44A2-82EE-D3BAFB8BAE5F}" type="sibTrans" cxnId="{B872C273-D97A-4866-9282-4DE78C5FFFCE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F5B8513C-C33C-4830-8124-5BF6A2B93CC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BANGUNAN LAMA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(SERTIFIKASI, GANTI NAMA, GANTI BENDERA, HILANG/RUSAK, LELANG/HIBAH)</a:t>
          </a:r>
        </a:p>
      </dgm:t>
    </dgm:pt>
    <dgm:pt modelId="{99525609-62C1-4EF6-A48C-FF5E84582137}" type="parTrans" cxnId="{42AC0C4F-D6B9-46A3-8373-EBDED84800CB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4F69E218-B4EA-4A70-8AE1-1AB96E7D5C4E}" type="sibTrans" cxnId="{42AC0C4F-D6B9-46A3-8373-EBDED84800CB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8F99FEEC-ED89-4123-96E4-7DDD1DCE1136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Bahnschrift" panose="020B0502040204020203" pitchFamily="34" charset="0"/>
            </a:rPr>
            <a:t>KAPAL YANG TELAH SELESAI DIBANGUN DAN TELAH BEROPERASI</a:t>
          </a:r>
        </a:p>
      </dgm:t>
    </dgm:pt>
    <dgm:pt modelId="{72BAED7E-1209-4748-B5F5-DBBB5A0C107D}" type="parTrans" cxnId="{317664D1-8FCD-4EF1-AFCB-0F8E51566B38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10D6398B-30CA-4A07-B4DC-B2B3B61B75CC}" type="sibTrans" cxnId="{317664D1-8FCD-4EF1-AFCB-0F8E51566B38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3D5D689A-69CA-4133-8E03-7F07703B8416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PEROMBAKAN</a:t>
          </a:r>
        </a:p>
      </dgm:t>
    </dgm:pt>
    <dgm:pt modelId="{18BFB977-3D71-4A55-ADFE-63D276E60AAE}" type="parTrans" cxnId="{7523AC0D-0E80-40E4-BC3B-6D237E0F2DC9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1EE31628-EC10-4B65-95E1-2FDA71A42345}" type="sibTrans" cxnId="{7523AC0D-0E80-40E4-BC3B-6D237E0F2DC9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A077C1B1-483E-4962-BE5B-EEA384EA31FB}">
      <dgm:prSet phldrT="[Text]" custT="1"/>
      <dgm:spPr/>
      <dgm:t>
        <a:bodyPr/>
        <a:lstStyle/>
        <a:p>
          <a:r>
            <a:rPr lang="id-ID" sz="1400" dirty="0">
              <a:solidFill>
                <a:schemeClr val="tx1"/>
              </a:solidFill>
              <a:latin typeface="Bahnschrift" panose="020B0502040204020203" pitchFamily="34" charset="0"/>
            </a:rPr>
            <a:t>PEROMBAKAN KONSTRUKSI DAN MEMERLUKAN PENGESAHAN GAMBAR DAN PERHITUNGAN KONSTRUKSI KARENA MENGUBAH FUNGSI, STABILITAS, STRUKTUR, DAN DIMENSI KAPAL</a:t>
          </a:r>
          <a:endParaRPr lang="en-US" sz="1400" dirty="0">
            <a:solidFill>
              <a:schemeClr val="tx1"/>
            </a:solidFill>
            <a:latin typeface="Bahnschrift" panose="020B0502040204020203" pitchFamily="34" charset="0"/>
          </a:endParaRPr>
        </a:p>
      </dgm:t>
    </dgm:pt>
    <dgm:pt modelId="{C091AA15-8CAD-4593-9420-A1DE083010F7}" type="parTrans" cxnId="{8985432B-0E9D-4DCA-A2A3-02150B8F6617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D8BCE90F-129A-48F4-8181-57C9AC86DF68}" type="sibTrans" cxnId="{8985432B-0E9D-4DCA-A2A3-02150B8F6617}">
      <dgm:prSet/>
      <dgm:spPr/>
      <dgm:t>
        <a:bodyPr/>
        <a:lstStyle/>
        <a:p>
          <a:endParaRPr lang="en-US">
            <a:latin typeface="Bahnschrift" panose="020B0502040204020203" pitchFamily="34" charset="0"/>
          </a:endParaRPr>
        </a:p>
      </dgm:t>
    </dgm:pt>
    <dgm:pt modelId="{8198532A-FE4E-4ABA-A498-0800A8BE3A31}" type="pres">
      <dgm:prSet presAssocID="{3CF9B30F-6C88-42CD-B3B4-7C05981A102A}" presName="Name0" presStyleCnt="0">
        <dgm:presLayoutVars>
          <dgm:chMax/>
          <dgm:chPref/>
          <dgm:dir/>
        </dgm:presLayoutVars>
      </dgm:prSet>
      <dgm:spPr/>
    </dgm:pt>
    <dgm:pt modelId="{4AACF811-C2C6-4DF5-8135-A523740140B5}" type="pres">
      <dgm:prSet presAssocID="{24F50BC8-636B-4F6A-ABDA-952F49A42AF9}" presName="parenttextcomposite" presStyleCnt="0"/>
      <dgm:spPr/>
    </dgm:pt>
    <dgm:pt modelId="{6B098132-5015-4890-82E5-460159F8CDB9}" type="pres">
      <dgm:prSet presAssocID="{24F50BC8-636B-4F6A-ABDA-952F49A42AF9}" presName="parenttext" presStyleLbl="revTx" presStyleIdx="0" presStyleCnt="3" custScaleX="130465">
        <dgm:presLayoutVars>
          <dgm:chMax/>
          <dgm:chPref val="2"/>
          <dgm:bulletEnabled val="1"/>
        </dgm:presLayoutVars>
      </dgm:prSet>
      <dgm:spPr/>
    </dgm:pt>
    <dgm:pt modelId="{1BE87FAD-CED4-42AC-91C7-C7CCB767D3AA}" type="pres">
      <dgm:prSet presAssocID="{24F50BC8-636B-4F6A-ABDA-952F49A42AF9}" presName="composite" presStyleCnt="0"/>
      <dgm:spPr/>
    </dgm:pt>
    <dgm:pt modelId="{D4C94EFE-497B-4061-A49E-5DE487BCA801}" type="pres">
      <dgm:prSet presAssocID="{24F50BC8-636B-4F6A-ABDA-952F49A42AF9}" presName="chevron1" presStyleLbl="alignNode1" presStyleIdx="0" presStyleCnt="21"/>
      <dgm:spPr/>
    </dgm:pt>
    <dgm:pt modelId="{898CB2CB-E0D9-4170-8CA5-CC2FD849F250}" type="pres">
      <dgm:prSet presAssocID="{24F50BC8-636B-4F6A-ABDA-952F49A42AF9}" presName="chevron2" presStyleLbl="alignNode1" presStyleIdx="1" presStyleCnt="21"/>
      <dgm:spPr/>
    </dgm:pt>
    <dgm:pt modelId="{01C716D9-AED1-4837-BD62-970159BE118F}" type="pres">
      <dgm:prSet presAssocID="{24F50BC8-636B-4F6A-ABDA-952F49A42AF9}" presName="chevron3" presStyleLbl="alignNode1" presStyleIdx="2" presStyleCnt="21"/>
      <dgm:spPr/>
    </dgm:pt>
    <dgm:pt modelId="{336F7A91-5648-4251-9DF2-279AE9D9A4B6}" type="pres">
      <dgm:prSet presAssocID="{24F50BC8-636B-4F6A-ABDA-952F49A42AF9}" presName="chevron4" presStyleLbl="alignNode1" presStyleIdx="3" presStyleCnt="21"/>
      <dgm:spPr/>
    </dgm:pt>
    <dgm:pt modelId="{C0D375DE-D11A-43F7-AE81-8BC8CD0C48F1}" type="pres">
      <dgm:prSet presAssocID="{24F50BC8-636B-4F6A-ABDA-952F49A42AF9}" presName="chevron5" presStyleLbl="alignNode1" presStyleIdx="4" presStyleCnt="21"/>
      <dgm:spPr/>
    </dgm:pt>
    <dgm:pt modelId="{3AAB67A1-B401-4AD8-88C8-DE62A96C8B72}" type="pres">
      <dgm:prSet presAssocID="{24F50BC8-636B-4F6A-ABDA-952F49A42AF9}" presName="chevron6" presStyleLbl="alignNode1" presStyleIdx="5" presStyleCnt="21"/>
      <dgm:spPr/>
    </dgm:pt>
    <dgm:pt modelId="{E0AD13DA-50BD-4B30-A73A-8DA7F92D7AAA}" type="pres">
      <dgm:prSet presAssocID="{24F50BC8-636B-4F6A-ABDA-952F49A42AF9}" presName="chevron7" presStyleLbl="alignNode1" presStyleIdx="6" presStyleCnt="21"/>
      <dgm:spPr/>
    </dgm:pt>
    <dgm:pt modelId="{9CA5F186-9E0E-40BB-BAFC-B94E0D047A7E}" type="pres">
      <dgm:prSet presAssocID="{24F50BC8-636B-4F6A-ABDA-952F49A42AF9}" presName="childtext" presStyleLbl="solidFgAcc1" presStyleIdx="0" presStyleCnt="3" custScaleX="116798">
        <dgm:presLayoutVars>
          <dgm:chMax/>
          <dgm:chPref val="0"/>
          <dgm:bulletEnabled val="1"/>
        </dgm:presLayoutVars>
      </dgm:prSet>
      <dgm:spPr/>
    </dgm:pt>
    <dgm:pt modelId="{103FC68A-C2DC-4400-A180-C61AFE3C0B50}" type="pres">
      <dgm:prSet presAssocID="{56D2CFC5-F482-41D9-94F4-A431EA3AF63C}" presName="sibTrans" presStyleCnt="0"/>
      <dgm:spPr/>
    </dgm:pt>
    <dgm:pt modelId="{4E4B377A-5473-4389-B060-E613F03CB82B}" type="pres">
      <dgm:prSet presAssocID="{F5B8513C-C33C-4830-8124-5BF6A2B93CC8}" presName="parenttextcomposite" presStyleCnt="0"/>
      <dgm:spPr/>
    </dgm:pt>
    <dgm:pt modelId="{235D6637-EF0B-404E-A318-8AA380C06795}" type="pres">
      <dgm:prSet presAssocID="{F5B8513C-C33C-4830-8124-5BF6A2B93CC8}" presName="parenttext" presStyleLbl="revTx" presStyleIdx="1" presStyleCnt="3" custScaleX="136325">
        <dgm:presLayoutVars>
          <dgm:chMax/>
          <dgm:chPref val="2"/>
          <dgm:bulletEnabled val="1"/>
        </dgm:presLayoutVars>
      </dgm:prSet>
      <dgm:spPr/>
    </dgm:pt>
    <dgm:pt modelId="{A3289BF1-2729-432D-8075-E3179EA5B75F}" type="pres">
      <dgm:prSet presAssocID="{F5B8513C-C33C-4830-8124-5BF6A2B93CC8}" presName="composite" presStyleCnt="0"/>
      <dgm:spPr/>
    </dgm:pt>
    <dgm:pt modelId="{4464C068-3156-4F11-8D87-EAF8CC1BD297}" type="pres">
      <dgm:prSet presAssocID="{F5B8513C-C33C-4830-8124-5BF6A2B93CC8}" presName="chevron1" presStyleLbl="alignNode1" presStyleIdx="7" presStyleCnt="21"/>
      <dgm:spPr/>
    </dgm:pt>
    <dgm:pt modelId="{A56A5688-5FFD-476D-A783-EB9A983BB3F1}" type="pres">
      <dgm:prSet presAssocID="{F5B8513C-C33C-4830-8124-5BF6A2B93CC8}" presName="chevron2" presStyleLbl="alignNode1" presStyleIdx="8" presStyleCnt="21"/>
      <dgm:spPr/>
    </dgm:pt>
    <dgm:pt modelId="{168F1713-F8F4-472A-B96E-9753B5993590}" type="pres">
      <dgm:prSet presAssocID="{F5B8513C-C33C-4830-8124-5BF6A2B93CC8}" presName="chevron3" presStyleLbl="alignNode1" presStyleIdx="9" presStyleCnt="21"/>
      <dgm:spPr/>
    </dgm:pt>
    <dgm:pt modelId="{7750665B-ACFF-4CCB-8DDF-85BA4A098D8C}" type="pres">
      <dgm:prSet presAssocID="{F5B8513C-C33C-4830-8124-5BF6A2B93CC8}" presName="chevron4" presStyleLbl="alignNode1" presStyleIdx="10" presStyleCnt="21"/>
      <dgm:spPr/>
    </dgm:pt>
    <dgm:pt modelId="{442E0016-F15D-4D93-87E0-AC756FE6ED78}" type="pres">
      <dgm:prSet presAssocID="{F5B8513C-C33C-4830-8124-5BF6A2B93CC8}" presName="chevron5" presStyleLbl="alignNode1" presStyleIdx="11" presStyleCnt="21"/>
      <dgm:spPr/>
    </dgm:pt>
    <dgm:pt modelId="{564B28FC-D605-4C5D-8034-41567BAF3A4C}" type="pres">
      <dgm:prSet presAssocID="{F5B8513C-C33C-4830-8124-5BF6A2B93CC8}" presName="chevron6" presStyleLbl="alignNode1" presStyleIdx="12" presStyleCnt="21"/>
      <dgm:spPr/>
    </dgm:pt>
    <dgm:pt modelId="{067FBFD5-7F8B-4CD7-858E-771BAD78B9DE}" type="pres">
      <dgm:prSet presAssocID="{F5B8513C-C33C-4830-8124-5BF6A2B93CC8}" presName="chevron7" presStyleLbl="alignNode1" presStyleIdx="13" presStyleCnt="21"/>
      <dgm:spPr/>
    </dgm:pt>
    <dgm:pt modelId="{2871CF29-846A-47C2-8512-DD7FF31DD8DF}" type="pres">
      <dgm:prSet presAssocID="{F5B8513C-C33C-4830-8124-5BF6A2B93CC8}" presName="childtext" presStyleLbl="solidFgAcc1" presStyleIdx="1" presStyleCnt="3" custScaleX="116829">
        <dgm:presLayoutVars>
          <dgm:chMax/>
          <dgm:chPref val="0"/>
          <dgm:bulletEnabled val="1"/>
        </dgm:presLayoutVars>
      </dgm:prSet>
      <dgm:spPr/>
    </dgm:pt>
    <dgm:pt modelId="{1DD31B37-DCFB-481E-8B6D-A10FD5D040CD}" type="pres">
      <dgm:prSet presAssocID="{4F69E218-B4EA-4A70-8AE1-1AB96E7D5C4E}" presName="sibTrans" presStyleCnt="0"/>
      <dgm:spPr/>
    </dgm:pt>
    <dgm:pt modelId="{F830F72D-E759-4DAA-8047-9784868B4895}" type="pres">
      <dgm:prSet presAssocID="{3D5D689A-69CA-4133-8E03-7F07703B8416}" presName="parenttextcomposite" presStyleCnt="0"/>
      <dgm:spPr/>
    </dgm:pt>
    <dgm:pt modelId="{15C6A9D0-EE3C-40E0-9A17-BFD454B9C3DE}" type="pres">
      <dgm:prSet presAssocID="{3D5D689A-69CA-4133-8E03-7F07703B8416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A2435E22-850A-440D-B13A-960A35CF0FD7}" type="pres">
      <dgm:prSet presAssocID="{3D5D689A-69CA-4133-8E03-7F07703B8416}" presName="composite" presStyleCnt="0"/>
      <dgm:spPr/>
    </dgm:pt>
    <dgm:pt modelId="{E56F766E-8E12-402F-B883-95C8F8ED3117}" type="pres">
      <dgm:prSet presAssocID="{3D5D689A-69CA-4133-8E03-7F07703B8416}" presName="chevron1" presStyleLbl="alignNode1" presStyleIdx="14" presStyleCnt="21" custLinFactY="84606" custLinFactNeighborY="100000"/>
      <dgm:spPr/>
    </dgm:pt>
    <dgm:pt modelId="{5DBF88A9-39AA-41DB-931B-8C2739DF6CE6}" type="pres">
      <dgm:prSet presAssocID="{3D5D689A-69CA-4133-8E03-7F07703B8416}" presName="chevron2" presStyleLbl="alignNode1" presStyleIdx="15" presStyleCnt="21" custLinFactY="84606" custLinFactNeighborY="100000"/>
      <dgm:spPr/>
    </dgm:pt>
    <dgm:pt modelId="{74A4F9C4-34E1-4038-B39B-3AACA36AD837}" type="pres">
      <dgm:prSet presAssocID="{3D5D689A-69CA-4133-8E03-7F07703B8416}" presName="chevron3" presStyleLbl="alignNode1" presStyleIdx="16" presStyleCnt="21" custLinFactY="84606" custLinFactNeighborY="100000"/>
      <dgm:spPr/>
    </dgm:pt>
    <dgm:pt modelId="{6DA591FF-96AE-4307-88B3-20D55DA5FA5F}" type="pres">
      <dgm:prSet presAssocID="{3D5D689A-69CA-4133-8E03-7F07703B8416}" presName="chevron4" presStyleLbl="alignNode1" presStyleIdx="17" presStyleCnt="21" custLinFactY="84606" custLinFactNeighborY="100000"/>
      <dgm:spPr/>
    </dgm:pt>
    <dgm:pt modelId="{F2F5E629-BC2E-4BC6-BF4E-1EED9074A76D}" type="pres">
      <dgm:prSet presAssocID="{3D5D689A-69CA-4133-8E03-7F07703B8416}" presName="chevron5" presStyleLbl="alignNode1" presStyleIdx="18" presStyleCnt="21" custLinFactY="84606" custLinFactNeighborY="100000"/>
      <dgm:spPr/>
    </dgm:pt>
    <dgm:pt modelId="{C684D72C-96BC-430A-BB02-B5D0D57F998D}" type="pres">
      <dgm:prSet presAssocID="{3D5D689A-69CA-4133-8E03-7F07703B8416}" presName="chevron6" presStyleLbl="alignNode1" presStyleIdx="19" presStyleCnt="21" custLinFactY="84606" custLinFactNeighborY="100000"/>
      <dgm:spPr/>
    </dgm:pt>
    <dgm:pt modelId="{F69C3198-BC26-464F-9E00-45B48E6B4A54}" type="pres">
      <dgm:prSet presAssocID="{3D5D689A-69CA-4133-8E03-7F07703B8416}" presName="chevron7" presStyleLbl="alignNode1" presStyleIdx="20" presStyleCnt="21" custLinFactY="84606" custLinFactNeighborY="100000"/>
      <dgm:spPr/>
    </dgm:pt>
    <dgm:pt modelId="{96A26736-0CAD-41FD-B3E0-2738D633DBAD}" type="pres">
      <dgm:prSet presAssocID="{3D5D689A-69CA-4133-8E03-7F07703B8416}" presName="childtext" presStyleLbl="solidFgAcc1" presStyleIdx="2" presStyleCnt="3" custScaleX="116042" custLinFactNeighborY="2274">
        <dgm:presLayoutVars>
          <dgm:chMax/>
          <dgm:chPref val="0"/>
          <dgm:bulletEnabled val="1"/>
        </dgm:presLayoutVars>
      </dgm:prSet>
      <dgm:spPr/>
    </dgm:pt>
  </dgm:ptLst>
  <dgm:cxnLst>
    <dgm:cxn modelId="{20DA3300-3737-4627-81ED-B3A269B49B8D}" srcId="{3CF9B30F-6C88-42CD-B3B4-7C05981A102A}" destId="{24F50BC8-636B-4F6A-ABDA-952F49A42AF9}" srcOrd="0" destOrd="0" parTransId="{56A17590-4663-4F28-84A6-A67A773DD3AC}" sibTransId="{56D2CFC5-F482-41D9-94F4-A431EA3AF63C}"/>
    <dgm:cxn modelId="{7523AC0D-0E80-40E4-BC3B-6D237E0F2DC9}" srcId="{3CF9B30F-6C88-42CD-B3B4-7C05981A102A}" destId="{3D5D689A-69CA-4133-8E03-7F07703B8416}" srcOrd="2" destOrd="0" parTransId="{18BFB977-3D71-4A55-ADFE-63D276E60AAE}" sibTransId="{1EE31628-EC10-4B65-95E1-2FDA71A42345}"/>
    <dgm:cxn modelId="{8985432B-0E9D-4DCA-A2A3-02150B8F6617}" srcId="{3D5D689A-69CA-4133-8E03-7F07703B8416}" destId="{A077C1B1-483E-4962-BE5B-EEA384EA31FB}" srcOrd="0" destOrd="0" parTransId="{C091AA15-8CAD-4593-9420-A1DE083010F7}" sibTransId="{D8BCE90F-129A-48F4-8181-57C9AC86DF68}"/>
    <dgm:cxn modelId="{5B3EDB5D-C081-4D33-B1CC-43F28436AB48}" type="presOf" srcId="{A077C1B1-483E-4962-BE5B-EEA384EA31FB}" destId="{96A26736-0CAD-41FD-B3E0-2738D633DBAD}" srcOrd="0" destOrd="0" presId="urn:microsoft.com/office/officeart/2008/layout/VerticalAccentList"/>
    <dgm:cxn modelId="{42AC0C4F-D6B9-46A3-8373-EBDED84800CB}" srcId="{3CF9B30F-6C88-42CD-B3B4-7C05981A102A}" destId="{F5B8513C-C33C-4830-8124-5BF6A2B93CC8}" srcOrd="1" destOrd="0" parTransId="{99525609-62C1-4EF6-A48C-FF5E84582137}" sibTransId="{4F69E218-B4EA-4A70-8AE1-1AB96E7D5C4E}"/>
    <dgm:cxn modelId="{B872C273-D97A-4866-9282-4DE78C5FFFCE}" srcId="{24F50BC8-636B-4F6A-ABDA-952F49A42AF9}" destId="{6A90D771-CD84-45F8-8C64-3BF6C5AB19C2}" srcOrd="0" destOrd="0" parTransId="{0D7240A7-C360-43E5-9CF9-EE658180CF52}" sibTransId="{040B4396-C077-44A2-82EE-D3BAFB8BAE5F}"/>
    <dgm:cxn modelId="{F77B6B79-A44E-4174-B93E-07A9702F08BB}" type="presOf" srcId="{6A90D771-CD84-45F8-8C64-3BF6C5AB19C2}" destId="{9CA5F186-9E0E-40BB-BAFC-B94E0D047A7E}" srcOrd="0" destOrd="0" presId="urn:microsoft.com/office/officeart/2008/layout/VerticalAccentList"/>
    <dgm:cxn modelId="{1C580F7D-8FA2-4D64-B147-6FBA5397D5ED}" type="presOf" srcId="{24F50BC8-636B-4F6A-ABDA-952F49A42AF9}" destId="{6B098132-5015-4890-82E5-460159F8CDB9}" srcOrd="0" destOrd="0" presId="urn:microsoft.com/office/officeart/2008/layout/VerticalAccentList"/>
    <dgm:cxn modelId="{54DD4485-0897-4B72-A530-8FF16C8B06FF}" type="presOf" srcId="{8F99FEEC-ED89-4123-96E4-7DDD1DCE1136}" destId="{2871CF29-846A-47C2-8512-DD7FF31DD8DF}" srcOrd="0" destOrd="0" presId="urn:microsoft.com/office/officeart/2008/layout/VerticalAccentList"/>
    <dgm:cxn modelId="{B6955188-0532-4CC5-8A34-1A9FE1BE9A20}" type="presOf" srcId="{3D5D689A-69CA-4133-8E03-7F07703B8416}" destId="{15C6A9D0-EE3C-40E0-9A17-BFD454B9C3DE}" srcOrd="0" destOrd="0" presId="urn:microsoft.com/office/officeart/2008/layout/VerticalAccentList"/>
    <dgm:cxn modelId="{E4473A9F-07D9-43F4-AB45-BCD1174B8069}" type="presOf" srcId="{F5B8513C-C33C-4830-8124-5BF6A2B93CC8}" destId="{235D6637-EF0B-404E-A318-8AA380C06795}" srcOrd="0" destOrd="0" presId="urn:microsoft.com/office/officeart/2008/layout/VerticalAccentList"/>
    <dgm:cxn modelId="{317664D1-8FCD-4EF1-AFCB-0F8E51566B38}" srcId="{F5B8513C-C33C-4830-8124-5BF6A2B93CC8}" destId="{8F99FEEC-ED89-4123-96E4-7DDD1DCE1136}" srcOrd="0" destOrd="0" parTransId="{72BAED7E-1209-4748-B5F5-DBBB5A0C107D}" sibTransId="{10D6398B-30CA-4A07-B4DC-B2B3B61B75CC}"/>
    <dgm:cxn modelId="{654CF6F0-51CE-42D0-BD27-E33882410193}" type="presOf" srcId="{3CF9B30F-6C88-42CD-B3B4-7C05981A102A}" destId="{8198532A-FE4E-4ABA-A498-0800A8BE3A31}" srcOrd="0" destOrd="0" presId="urn:microsoft.com/office/officeart/2008/layout/VerticalAccentList"/>
    <dgm:cxn modelId="{D731409D-9973-48EA-AAB4-7D594892E6B1}" type="presParOf" srcId="{8198532A-FE4E-4ABA-A498-0800A8BE3A31}" destId="{4AACF811-C2C6-4DF5-8135-A523740140B5}" srcOrd="0" destOrd="0" presId="urn:microsoft.com/office/officeart/2008/layout/VerticalAccentList"/>
    <dgm:cxn modelId="{B49102EE-25F7-4294-85E4-B118B08BB53A}" type="presParOf" srcId="{4AACF811-C2C6-4DF5-8135-A523740140B5}" destId="{6B098132-5015-4890-82E5-460159F8CDB9}" srcOrd="0" destOrd="0" presId="urn:microsoft.com/office/officeart/2008/layout/VerticalAccentList"/>
    <dgm:cxn modelId="{AF3817E1-12BA-4965-A9B8-C9A22CBA3E45}" type="presParOf" srcId="{8198532A-FE4E-4ABA-A498-0800A8BE3A31}" destId="{1BE87FAD-CED4-42AC-91C7-C7CCB767D3AA}" srcOrd="1" destOrd="0" presId="urn:microsoft.com/office/officeart/2008/layout/VerticalAccentList"/>
    <dgm:cxn modelId="{917D55C9-01BE-4ABC-B00C-8E9740B9F72B}" type="presParOf" srcId="{1BE87FAD-CED4-42AC-91C7-C7CCB767D3AA}" destId="{D4C94EFE-497B-4061-A49E-5DE487BCA801}" srcOrd="0" destOrd="0" presId="urn:microsoft.com/office/officeart/2008/layout/VerticalAccentList"/>
    <dgm:cxn modelId="{4147B348-22BB-4493-8B3D-0E52EBDF8156}" type="presParOf" srcId="{1BE87FAD-CED4-42AC-91C7-C7CCB767D3AA}" destId="{898CB2CB-E0D9-4170-8CA5-CC2FD849F250}" srcOrd="1" destOrd="0" presId="urn:microsoft.com/office/officeart/2008/layout/VerticalAccentList"/>
    <dgm:cxn modelId="{9B9B6491-391C-4E78-9DE3-F39B29A599B0}" type="presParOf" srcId="{1BE87FAD-CED4-42AC-91C7-C7CCB767D3AA}" destId="{01C716D9-AED1-4837-BD62-970159BE118F}" srcOrd="2" destOrd="0" presId="urn:microsoft.com/office/officeart/2008/layout/VerticalAccentList"/>
    <dgm:cxn modelId="{26548E6E-7DC2-4AD4-80A9-713E7B645F1F}" type="presParOf" srcId="{1BE87FAD-CED4-42AC-91C7-C7CCB767D3AA}" destId="{336F7A91-5648-4251-9DF2-279AE9D9A4B6}" srcOrd="3" destOrd="0" presId="urn:microsoft.com/office/officeart/2008/layout/VerticalAccentList"/>
    <dgm:cxn modelId="{FFA9042F-DD13-441E-875D-571FF775DF79}" type="presParOf" srcId="{1BE87FAD-CED4-42AC-91C7-C7CCB767D3AA}" destId="{C0D375DE-D11A-43F7-AE81-8BC8CD0C48F1}" srcOrd="4" destOrd="0" presId="urn:microsoft.com/office/officeart/2008/layout/VerticalAccentList"/>
    <dgm:cxn modelId="{4A699E36-DFC2-43E4-8EC6-860A6D5DBFA6}" type="presParOf" srcId="{1BE87FAD-CED4-42AC-91C7-C7CCB767D3AA}" destId="{3AAB67A1-B401-4AD8-88C8-DE62A96C8B72}" srcOrd="5" destOrd="0" presId="urn:microsoft.com/office/officeart/2008/layout/VerticalAccentList"/>
    <dgm:cxn modelId="{A7F37058-7935-4611-8C8D-0243C5377286}" type="presParOf" srcId="{1BE87FAD-CED4-42AC-91C7-C7CCB767D3AA}" destId="{E0AD13DA-50BD-4B30-A73A-8DA7F92D7AAA}" srcOrd="6" destOrd="0" presId="urn:microsoft.com/office/officeart/2008/layout/VerticalAccentList"/>
    <dgm:cxn modelId="{3B925D11-AAF4-438D-B7F9-17238580E22A}" type="presParOf" srcId="{1BE87FAD-CED4-42AC-91C7-C7CCB767D3AA}" destId="{9CA5F186-9E0E-40BB-BAFC-B94E0D047A7E}" srcOrd="7" destOrd="0" presId="urn:microsoft.com/office/officeart/2008/layout/VerticalAccentList"/>
    <dgm:cxn modelId="{007A583B-0485-44CB-AAD8-23ED83EF7BE3}" type="presParOf" srcId="{8198532A-FE4E-4ABA-A498-0800A8BE3A31}" destId="{103FC68A-C2DC-4400-A180-C61AFE3C0B50}" srcOrd="2" destOrd="0" presId="urn:microsoft.com/office/officeart/2008/layout/VerticalAccentList"/>
    <dgm:cxn modelId="{A149FAAD-BD55-44E9-B068-2483A38A5F2D}" type="presParOf" srcId="{8198532A-FE4E-4ABA-A498-0800A8BE3A31}" destId="{4E4B377A-5473-4389-B060-E613F03CB82B}" srcOrd="3" destOrd="0" presId="urn:microsoft.com/office/officeart/2008/layout/VerticalAccentList"/>
    <dgm:cxn modelId="{F28B3EFD-A95A-4062-9D58-16B33612610B}" type="presParOf" srcId="{4E4B377A-5473-4389-B060-E613F03CB82B}" destId="{235D6637-EF0B-404E-A318-8AA380C06795}" srcOrd="0" destOrd="0" presId="urn:microsoft.com/office/officeart/2008/layout/VerticalAccentList"/>
    <dgm:cxn modelId="{5D2B3DF9-2ABF-4515-B727-A3CBD603F831}" type="presParOf" srcId="{8198532A-FE4E-4ABA-A498-0800A8BE3A31}" destId="{A3289BF1-2729-432D-8075-E3179EA5B75F}" srcOrd="4" destOrd="0" presId="urn:microsoft.com/office/officeart/2008/layout/VerticalAccentList"/>
    <dgm:cxn modelId="{5618D977-F79B-47FC-99A5-EEC0B0E9323C}" type="presParOf" srcId="{A3289BF1-2729-432D-8075-E3179EA5B75F}" destId="{4464C068-3156-4F11-8D87-EAF8CC1BD297}" srcOrd="0" destOrd="0" presId="urn:microsoft.com/office/officeart/2008/layout/VerticalAccentList"/>
    <dgm:cxn modelId="{1B5348BD-4707-4C73-AD5E-7D561D9724D4}" type="presParOf" srcId="{A3289BF1-2729-432D-8075-E3179EA5B75F}" destId="{A56A5688-5FFD-476D-A783-EB9A983BB3F1}" srcOrd="1" destOrd="0" presId="urn:microsoft.com/office/officeart/2008/layout/VerticalAccentList"/>
    <dgm:cxn modelId="{B8ED8572-8F6C-4002-B3CC-42C09AE30ED0}" type="presParOf" srcId="{A3289BF1-2729-432D-8075-E3179EA5B75F}" destId="{168F1713-F8F4-472A-B96E-9753B5993590}" srcOrd="2" destOrd="0" presId="urn:microsoft.com/office/officeart/2008/layout/VerticalAccentList"/>
    <dgm:cxn modelId="{9BE1CA31-C852-42A9-8CFE-3EB72A2CD504}" type="presParOf" srcId="{A3289BF1-2729-432D-8075-E3179EA5B75F}" destId="{7750665B-ACFF-4CCB-8DDF-85BA4A098D8C}" srcOrd="3" destOrd="0" presId="urn:microsoft.com/office/officeart/2008/layout/VerticalAccentList"/>
    <dgm:cxn modelId="{A53B6F85-0116-41AE-BF2B-C971E3EF6646}" type="presParOf" srcId="{A3289BF1-2729-432D-8075-E3179EA5B75F}" destId="{442E0016-F15D-4D93-87E0-AC756FE6ED78}" srcOrd="4" destOrd="0" presId="urn:microsoft.com/office/officeart/2008/layout/VerticalAccentList"/>
    <dgm:cxn modelId="{EFAF32E2-DC4A-4DDF-B05E-D74D282DADF1}" type="presParOf" srcId="{A3289BF1-2729-432D-8075-E3179EA5B75F}" destId="{564B28FC-D605-4C5D-8034-41567BAF3A4C}" srcOrd="5" destOrd="0" presId="urn:microsoft.com/office/officeart/2008/layout/VerticalAccentList"/>
    <dgm:cxn modelId="{0ABCE9C8-A96C-418A-B627-FBBDE96F14C3}" type="presParOf" srcId="{A3289BF1-2729-432D-8075-E3179EA5B75F}" destId="{067FBFD5-7F8B-4CD7-858E-771BAD78B9DE}" srcOrd="6" destOrd="0" presId="urn:microsoft.com/office/officeart/2008/layout/VerticalAccentList"/>
    <dgm:cxn modelId="{84C4EB13-ADCF-45A7-9292-FB24A5480898}" type="presParOf" srcId="{A3289BF1-2729-432D-8075-E3179EA5B75F}" destId="{2871CF29-846A-47C2-8512-DD7FF31DD8DF}" srcOrd="7" destOrd="0" presId="urn:microsoft.com/office/officeart/2008/layout/VerticalAccentList"/>
    <dgm:cxn modelId="{382D8277-687C-4E86-A89B-AA3EC8172602}" type="presParOf" srcId="{8198532A-FE4E-4ABA-A498-0800A8BE3A31}" destId="{1DD31B37-DCFB-481E-8B6D-A10FD5D040CD}" srcOrd="5" destOrd="0" presId="urn:microsoft.com/office/officeart/2008/layout/VerticalAccentList"/>
    <dgm:cxn modelId="{7ECBC07F-8974-4496-BAB5-AEEF38D28BD3}" type="presParOf" srcId="{8198532A-FE4E-4ABA-A498-0800A8BE3A31}" destId="{F830F72D-E759-4DAA-8047-9784868B4895}" srcOrd="6" destOrd="0" presId="urn:microsoft.com/office/officeart/2008/layout/VerticalAccentList"/>
    <dgm:cxn modelId="{F18A56DC-8773-4548-BD2B-C408877C6B62}" type="presParOf" srcId="{F830F72D-E759-4DAA-8047-9784868B4895}" destId="{15C6A9D0-EE3C-40E0-9A17-BFD454B9C3DE}" srcOrd="0" destOrd="0" presId="urn:microsoft.com/office/officeart/2008/layout/VerticalAccentList"/>
    <dgm:cxn modelId="{E2280F50-ABBA-4F02-8101-311521E441A8}" type="presParOf" srcId="{8198532A-FE4E-4ABA-A498-0800A8BE3A31}" destId="{A2435E22-850A-440D-B13A-960A35CF0FD7}" srcOrd="7" destOrd="0" presId="urn:microsoft.com/office/officeart/2008/layout/VerticalAccentList"/>
    <dgm:cxn modelId="{570B1764-61AE-46D6-A9C0-763FE013A389}" type="presParOf" srcId="{A2435E22-850A-440D-B13A-960A35CF0FD7}" destId="{E56F766E-8E12-402F-B883-95C8F8ED3117}" srcOrd="0" destOrd="0" presId="urn:microsoft.com/office/officeart/2008/layout/VerticalAccentList"/>
    <dgm:cxn modelId="{25555193-95CD-486D-A9EC-4D0E02E05251}" type="presParOf" srcId="{A2435E22-850A-440D-B13A-960A35CF0FD7}" destId="{5DBF88A9-39AA-41DB-931B-8C2739DF6CE6}" srcOrd="1" destOrd="0" presId="urn:microsoft.com/office/officeart/2008/layout/VerticalAccentList"/>
    <dgm:cxn modelId="{1979E4A7-FA00-4BFC-A6B8-D357AB890E1D}" type="presParOf" srcId="{A2435E22-850A-440D-B13A-960A35CF0FD7}" destId="{74A4F9C4-34E1-4038-B39B-3AACA36AD837}" srcOrd="2" destOrd="0" presId="urn:microsoft.com/office/officeart/2008/layout/VerticalAccentList"/>
    <dgm:cxn modelId="{195C7D86-B3D4-483A-882E-6F6A735D13C4}" type="presParOf" srcId="{A2435E22-850A-440D-B13A-960A35CF0FD7}" destId="{6DA591FF-96AE-4307-88B3-20D55DA5FA5F}" srcOrd="3" destOrd="0" presId="urn:microsoft.com/office/officeart/2008/layout/VerticalAccentList"/>
    <dgm:cxn modelId="{A7CA33B0-E445-4D30-95C3-EB0435C70495}" type="presParOf" srcId="{A2435E22-850A-440D-B13A-960A35CF0FD7}" destId="{F2F5E629-BC2E-4BC6-BF4E-1EED9074A76D}" srcOrd="4" destOrd="0" presId="urn:microsoft.com/office/officeart/2008/layout/VerticalAccentList"/>
    <dgm:cxn modelId="{2C6CDB1A-E6EF-4D08-B46D-F1C6711209EA}" type="presParOf" srcId="{A2435E22-850A-440D-B13A-960A35CF0FD7}" destId="{C684D72C-96BC-430A-BB02-B5D0D57F998D}" srcOrd="5" destOrd="0" presId="urn:microsoft.com/office/officeart/2008/layout/VerticalAccentList"/>
    <dgm:cxn modelId="{EA275E25-B553-4651-BB4B-3BC35E9DCBD4}" type="presParOf" srcId="{A2435E22-850A-440D-B13A-960A35CF0FD7}" destId="{F69C3198-BC26-464F-9E00-45B48E6B4A54}" srcOrd="6" destOrd="0" presId="urn:microsoft.com/office/officeart/2008/layout/VerticalAccentList"/>
    <dgm:cxn modelId="{0C82FD3C-58BF-4214-9FE5-EA4F5E236BD0}" type="presParOf" srcId="{A2435E22-850A-440D-B13A-960A35CF0FD7}" destId="{96A26736-0CAD-41FD-B3E0-2738D633DBAD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7A3B4C-09A4-41F1-8F56-79AE8166198A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D"/>
        </a:p>
      </dgm:t>
    </dgm:pt>
    <dgm:pt modelId="{AB528717-C447-4014-B7CF-3BCD0B61ECA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ID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KATEGORI A</a:t>
          </a:r>
        </a:p>
      </dgm:t>
    </dgm:pt>
    <dgm:pt modelId="{A81F00AA-F235-47BD-B56C-18DE2FAB90B0}" type="parTrans" cxnId="{E2FD7FD7-A59D-4CD9-AF10-68FEEA04E023}">
      <dgm:prSet/>
      <dgm:spPr/>
      <dgm:t>
        <a:bodyPr/>
        <a:lstStyle/>
        <a:p>
          <a:endParaRPr lang="en-ID"/>
        </a:p>
      </dgm:t>
    </dgm:pt>
    <dgm:pt modelId="{14BFF822-6A83-49B6-BEA0-F8CC7FD6D397}" type="sibTrans" cxnId="{E2FD7FD7-A59D-4CD9-AF10-68FEEA04E023}">
      <dgm:prSet/>
      <dgm:spPr/>
      <dgm:t>
        <a:bodyPr/>
        <a:lstStyle/>
        <a:p>
          <a:endParaRPr lang="en-ID"/>
        </a:p>
      </dgm:t>
    </dgm:pt>
    <dgm:pt modelId="{BAFDF363-B2A3-4A36-927B-28E6A3852BFF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b="1" dirty="0" err="1"/>
            <a:t>Dioperasikan</a:t>
          </a:r>
          <a:r>
            <a:rPr lang="en-US" sz="2000" b="1" dirty="0"/>
            <a:t> pada </a:t>
          </a:r>
          <a:r>
            <a:rPr lang="en-US" sz="2000" b="1" dirty="0" err="1"/>
            <a:t>jalur</a:t>
          </a:r>
          <a:r>
            <a:rPr lang="en-US" sz="2000" b="1" dirty="0"/>
            <a:t> </a:t>
          </a:r>
          <a:r>
            <a:rPr lang="en-US" sz="2000" b="1" dirty="0" err="1"/>
            <a:t>pelayaran</a:t>
          </a:r>
          <a:r>
            <a:rPr lang="en-US" sz="2000" b="1" dirty="0"/>
            <a:t> </a:t>
          </a:r>
          <a:r>
            <a:rPr lang="en-US" sz="2000" b="1" dirty="0" err="1"/>
            <a:t>tertentu</a:t>
          </a:r>
          <a:r>
            <a:rPr lang="en-US" sz="2000" b="1" dirty="0"/>
            <a:t>; </a:t>
          </a:r>
          <a:endParaRPr lang="en-ID" sz="2000" dirty="0"/>
        </a:p>
      </dgm:t>
    </dgm:pt>
    <dgm:pt modelId="{132B5934-68C3-455B-B271-9092B14EE9D6}" type="parTrans" cxnId="{397535C5-1D6F-480E-9FC0-6AD7F22E85BE}">
      <dgm:prSet/>
      <dgm:spPr/>
      <dgm:t>
        <a:bodyPr/>
        <a:lstStyle/>
        <a:p>
          <a:endParaRPr lang="en-ID"/>
        </a:p>
      </dgm:t>
    </dgm:pt>
    <dgm:pt modelId="{542DC1B9-53FF-4A62-A76E-FE0FC7E2BAE9}" type="sibTrans" cxnId="{397535C5-1D6F-480E-9FC0-6AD7F22E85BE}">
      <dgm:prSet/>
      <dgm:spPr/>
      <dgm:t>
        <a:bodyPr/>
        <a:lstStyle/>
        <a:p>
          <a:endParaRPr lang="en-ID"/>
        </a:p>
      </dgm:t>
    </dgm:pt>
    <dgm:pt modelId="{A3577E5A-C5E6-43EC-9E98-32A9C05D00ED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b="1" dirty="0" err="1"/>
            <a:t>Memiliki</a:t>
          </a:r>
          <a:r>
            <a:rPr lang="en-US" sz="2000" b="1" dirty="0"/>
            <a:t> </a:t>
          </a:r>
          <a:r>
            <a:rPr lang="en-US" sz="2000" b="1" dirty="0" err="1"/>
            <a:t>daya</a:t>
          </a:r>
          <a:r>
            <a:rPr lang="en-US" sz="2000" b="1" dirty="0"/>
            <a:t> </a:t>
          </a:r>
          <a:r>
            <a:rPr lang="en-US" sz="2000" b="1" dirty="0" err="1"/>
            <a:t>angkut</a:t>
          </a:r>
          <a:r>
            <a:rPr lang="en-US" sz="2000" b="1" dirty="0"/>
            <a:t> </a:t>
          </a:r>
          <a:r>
            <a:rPr lang="en-US" sz="2000" b="1" dirty="0" err="1"/>
            <a:t>tidak</a:t>
          </a:r>
          <a:r>
            <a:rPr lang="en-US" sz="2000" b="1" dirty="0"/>
            <a:t> </a:t>
          </a:r>
          <a:r>
            <a:rPr lang="en-US" sz="2000" b="1" dirty="0" err="1"/>
            <a:t>melebihi</a:t>
          </a:r>
          <a:r>
            <a:rPr lang="en-US" sz="2000" b="1" dirty="0"/>
            <a:t> 450 (</a:t>
          </a:r>
          <a:r>
            <a:rPr lang="en-US" sz="2000" b="1" dirty="0" err="1"/>
            <a:t>empat</a:t>
          </a:r>
          <a:r>
            <a:rPr lang="en-US" sz="2000" b="1" dirty="0"/>
            <a:t> ratus lima </a:t>
          </a:r>
          <a:r>
            <a:rPr lang="en-US" sz="2000" b="1" dirty="0" err="1"/>
            <a:t>puluh</a:t>
          </a:r>
          <a:r>
            <a:rPr lang="en-US" sz="2000" b="1" dirty="0"/>
            <a:t>) </a:t>
          </a:r>
          <a:r>
            <a:rPr lang="en-US" sz="2000" b="1" dirty="0" err="1"/>
            <a:t>penumpang</a:t>
          </a:r>
          <a:r>
            <a:rPr lang="en-US" sz="2000" b="1" dirty="0"/>
            <a:t>.</a:t>
          </a:r>
          <a:endParaRPr lang="en-ID" sz="2000" dirty="0"/>
        </a:p>
      </dgm:t>
    </dgm:pt>
    <dgm:pt modelId="{510CAC44-8CAE-4E77-8839-8F4586122FF2}" type="parTrans" cxnId="{8F840CBC-0AA7-4A4E-8F44-48D02E453619}">
      <dgm:prSet/>
      <dgm:spPr/>
      <dgm:t>
        <a:bodyPr/>
        <a:lstStyle/>
        <a:p>
          <a:endParaRPr lang="en-ID"/>
        </a:p>
      </dgm:t>
    </dgm:pt>
    <dgm:pt modelId="{328A7C46-2603-49EA-B095-E5D678FAB044}" type="sibTrans" cxnId="{8F840CBC-0AA7-4A4E-8F44-48D02E453619}">
      <dgm:prSet/>
      <dgm:spPr/>
      <dgm:t>
        <a:bodyPr/>
        <a:lstStyle/>
        <a:p>
          <a:endParaRPr lang="en-ID"/>
        </a:p>
      </dgm:t>
    </dgm:pt>
    <dgm:pt modelId="{347181E0-C2B2-4632-B02A-D1869150FEB0}">
      <dgm:prSet phldrT="[Text]"/>
      <dgm:spPr/>
      <dgm:t>
        <a:bodyPr/>
        <a:lstStyle/>
        <a:p>
          <a:pPr>
            <a:buNone/>
          </a:pPr>
          <a:r>
            <a:rPr lang="en-ID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KATEGORI B</a:t>
          </a:r>
        </a:p>
      </dgm:t>
    </dgm:pt>
    <dgm:pt modelId="{45B668D6-C32F-40D5-9283-BAD0B7D5B5E1}" type="parTrans" cxnId="{EC5B9CCA-A0CC-4984-880A-17E3C9B0A538}">
      <dgm:prSet/>
      <dgm:spPr/>
      <dgm:t>
        <a:bodyPr/>
        <a:lstStyle/>
        <a:p>
          <a:endParaRPr lang="en-ID"/>
        </a:p>
      </dgm:t>
    </dgm:pt>
    <dgm:pt modelId="{FDAE28B3-A336-4A91-A60B-9DFD0F464E5B}" type="sibTrans" cxnId="{EC5B9CCA-A0CC-4984-880A-17E3C9B0A538}">
      <dgm:prSet/>
      <dgm:spPr/>
      <dgm:t>
        <a:bodyPr/>
        <a:lstStyle/>
        <a:p>
          <a:endParaRPr lang="en-ID"/>
        </a:p>
      </dgm:t>
    </dgm:pt>
    <dgm:pt modelId="{E81AB81D-6AA2-4885-8751-73516489A8D4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</a:rPr>
            <a:t>Tidak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dioperasikan</a:t>
          </a:r>
          <a:r>
            <a:rPr lang="en-US" b="1" dirty="0">
              <a:solidFill>
                <a:schemeClr val="bg1"/>
              </a:solidFill>
            </a:rPr>
            <a:t> pada </a:t>
          </a:r>
          <a:r>
            <a:rPr lang="en-US" b="1" dirty="0" err="1">
              <a:solidFill>
                <a:schemeClr val="bg1"/>
              </a:solidFill>
            </a:rPr>
            <a:t>jalur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pelayaran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tertentu</a:t>
          </a:r>
          <a:r>
            <a:rPr lang="en-US" b="1" dirty="0">
              <a:solidFill>
                <a:schemeClr val="bg1"/>
              </a:solidFill>
            </a:rPr>
            <a:t>;</a:t>
          </a:r>
          <a:endParaRPr lang="en-ID" dirty="0">
            <a:solidFill>
              <a:schemeClr val="bg1"/>
            </a:solidFill>
          </a:endParaRPr>
        </a:p>
      </dgm:t>
    </dgm:pt>
    <dgm:pt modelId="{555A8A3C-B4C3-4470-ACA5-1F8535E9D7D0}" type="parTrans" cxnId="{FF77615A-66FD-43E4-88E7-0C4DC21A56AC}">
      <dgm:prSet/>
      <dgm:spPr/>
      <dgm:t>
        <a:bodyPr/>
        <a:lstStyle/>
        <a:p>
          <a:endParaRPr lang="en-ID"/>
        </a:p>
      </dgm:t>
    </dgm:pt>
    <dgm:pt modelId="{937C4235-0F82-4BCE-BCD4-9206A8E45810}" type="sibTrans" cxnId="{FF77615A-66FD-43E4-88E7-0C4DC21A56AC}">
      <dgm:prSet/>
      <dgm:spPr/>
      <dgm:t>
        <a:bodyPr/>
        <a:lstStyle/>
        <a:p>
          <a:endParaRPr lang="en-ID"/>
        </a:p>
      </dgm:t>
    </dgm:pt>
    <dgm:pt modelId="{F90611BB-4041-44CE-AEED-5497C982989A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</a:rPr>
            <a:t>Memiliki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daya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angkut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melebihi</a:t>
          </a:r>
          <a:r>
            <a:rPr lang="en-US" b="1" dirty="0">
              <a:solidFill>
                <a:schemeClr val="bg1"/>
              </a:solidFill>
            </a:rPr>
            <a:t> 450 (</a:t>
          </a:r>
          <a:r>
            <a:rPr lang="en-US" b="1" dirty="0" err="1">
              <a:solidFill>
                <a:schemeClr val="bg1"/>
              </a:solidFill>
            </a:rPr>
            <a:t>empat</a:t>
          </a:r>
          <a:r>
            <a:rPr lang="en-US" b="1" dirty="0">
              <a:solidFill>
                <a:schemeClr val="bg1"/>
              </a:solidFill>
            </a:rPr>
            <a:t> ratus lima </a:t>
          </a:r>
          <a:r>
            <a:rPr lang="en-US" b="1" dirty="0" err="1">
              <a:solidFill>
                <a:schemeClr val="bg1"/>
              </a:solidFill>
            </a:rPr>
            <a:t>puluh</a:t>
          </a:r>
          <a:r>
            <a:rPr lang="en-US" b="1" dirty="0">
              <a:solidFill>
                <a:schemeClr val="bg1"/>
              </a:solidFill>
            </a:rPr>
            <a:t>) </a:t>
          </a:r>
          <a:r>
            <a:rPr lang="en-US" b="1" dirty="0" err="1">
              <a:solidFill>
                <a:schemeClr val="bg1"/>
              </a:solidFill>
            </a:rPr>
            <a:t>Penumpang</a:t>
          </a:r>
          <a:r>
            <a:rPr lang="en-US" b="1" dirty="0">
              <a:solidFill>
                <a:schemeClr val="bg1"/>
              </a:solidFill>
            </a:rPr>
            <a:t>;</a:t>
          </a:r>
          <a:endParaRPr lang="en-ID" dirty="0">
            <a:solidFill>
              <a:schemeClr val="bg1"/>
            </a:solidFill>
          </a:endParaRPr>
        </a:p>
      </dgm:t>
    </dgm:pt>
    <dgm:pt modelId="{81E9F944-34B3-4C5C-B753-F315CB540525}" type="parTrans" cxnId="{A4BCAC7D-823F-4F98-8156-5BF3698DB888}">
      <dgm:prSet/>
      <dgm:spPr/>
      <dgm:t>
        <a:bodyPr/>
        <a:lstStyle/>
        <a:p>
          <a:endParaRPr lang="en-ID"/>
        </a:p>
      </dgm:t>
    </dgm:pt>
    <dgm:pt modelId="{80765D32-851B-49C8-8C6A-322FC2017A9F}" type="sibTrans" cxnId="{A4BCAC7D-823F-4F98-8156-5BF3698DB888}">
      <dgm:prSet/>
      <dgm:spPr/>
      <dgm:t>
        <a:bodyPr/>
        <a:lstStyle/>
        <a:p>
          <a:endParaRPr lang="en-ID"/>
        </a:p>
      </dgm:t>
    </dgm:pt>
    <dgm:pt modelId="{D5F15907-0A36-4ACC-B132-10F935D65F6E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dirty="0" err="1"/>
            <a:t>merupakan</a:t>
          </a:r>
          <a:r>
            <a:rPr lang="en-US" sz="2000" dirty="0"/>
            <a:t> </a:t>
          </a:r>
          <a:r>
            <a:rPr lang="en-US" sz="2000" dirty="0" err="1"/>
            <a:t>jalur</a:t>
          </a:r>
          <a:r>
            <a:rPr lang="en-US" sz="2000" dirty="0"/>
            <a:t> </a:t>
          </a:r>
          <a:r>
            <a:rPr lang="en-US" sz="2000" dirty="0" err="1"/>
            <a:t>kapal</a:t>
          </a:r>
          <a:r>
            <a:rPr lang="en-US" sz="2000" dirty="0"/>
            <a:t> yang </a:t>
          </a:r>
          <a:r>
            <a:rPr lang="en-US" sz="2000" dirty="0" err="1"/>
            <a:t>dalam</a:t>
          </a:r>
          <a:r>
            <a:rPr lang="en-US" sz="2000" dirty="0"/>
            <a:t> </a:t>
          </a:r>
          <a:r>
            <a:rPr lang="en-US" sz="2000" dirty="0" err="1"/>
            <a:t>keadaan</a:t>
          </a:r>
          <a:r>
            <a:rPr lang="en-US" sz="2000" dirty="0"/>
            <a:t> </a:t>
          </a:r>
          <a:r>
            <a:rPr lang="en-US" sz="2000" dirty="0" err="1"/>
            <a:t>bahaya</a:t>
          </a:r>
          <a:r>
            <a:rPr lang="en-US" sz="2000" dirty="0"/>
            <a:t> di </a:t>
          </a:r>
          <a:r>
            <a:rPr lang="en-US" sz="2000" dirty="0" err="1"/>
            <a:t>laut</a:t>
          </a:r>
          <a:r>
            <a:rPr lang="en-US" sz="2000" dirty="0"/>
            <a:t>, </a:t>
          </a:r>
          <a:r>
            <a:rPr lang="en-US" sz="2000" dirty="0" err="1"/>
            <a:t>mampu</a:t>
          </a:r>
          <a:r>
            <a:rPr lang="en-US" sz="2000" dirty="0"/>
            <a:t> </a:t>
          </a:r>
          <a:r>
            <a:rPr lang="en-US" sz="2000" dirty="0" err="1"/>
            <a:t>dilakukan</a:t>
          </a:r>
          <a:r>
            <a:rPr lang="en-US" sz="2000" dirty="0"/>
            <a:t> </a:t>
          </a:r>
          <a:r>
            <a:rPr lang="en-US" sz="2000" dirty="0" err="1"/>
            <a:t>evakuasi</a:t>
          </a:r>
          <a:r>
            <a:rPr lang="en-US" sz="2000" dirty="0"/>
            <a:t> </a:t>
          </a:r>
          <a:r>
            <a:rPr lang="en-US" sz="2000" dirty="0" err="1"/>
            <a:t>Penumpang</a:t>
          </a:r>
          <a:r>
            <a:rPr lang="en-US" sz="2000" dirty="0"/>
            <a:t> dan </a:t>
          </a:r>
          <a:r>
            <a:rPr lang="en-US" sz="2000" dirty="0" err="1"/>
            <a:t>Awak</a:t>
          </a:r>
          <a:r>
            <a:rPr lang="en-US" sz="2000" dirty="0"/>
            <a:t> </a:t>
          </a:r>
          <a:r>
            <a:rPr lang="en-US" sz="2000" dirty="0" err="1"/>
            <a:t>Kapal</a:t>
          </a:r>
          <a:r>
            <a:rPr lang="en-US" sz="2000" dirty="0"/>
            <a:t> </a:t>
          </a:r>
          <a:r>
            <a:rPr lang="en-US" sz="2000" dirty="0" err="1"/>
            <a:t>dalam</a:t>
          </a:r>
          <a:r>
            <a:rPr lang="en-US" sz="2000" dirty="0"/>
            <a:t> </a:t>
          </a:r>
          <a:r>
            <a:rPr lang="en-US" sz="2000" dirty="0" err="1"/>
            <a:t>jangka</a:t>
          </a:r>
          <a:r>
            <a:rPr lang="en-US" sz="2000" dirty="0"/>
            <a:t> </a:t>
          </a:r>
          <a:r>
            <a:rPr lang="en-US" sz="2000" dirty="0" err="1"/>
            <a:t>waktu</a:t>
          </a:r>
          <a:r>
            <a:rPr lang="en-US" sz="2000" dirty="0"/>
            <a:t> paling lama 4 (</a:t>
          </a:r>
          <a:r>
            <a:rPr lang="en-US" sz="2000" dirty="0" err="1"/>
            <a:t>empat</a:t>
          </a:r>
          <a:r>
            <a:rPr lang="en-US" sz="2000" dirty="0"/>
            <a:t>)  jam </a:t>
          </a:r>
          <a:r>
            <a:rPr lang="en-US" sz="2000" dirty="0" err="1"/>
            <a:t>dari</a:t>
          </a:r>
          <a:r>
            <a:rPr lang="en-US" sz="2000" dirty="0"/>
            <a:t> </a:t>
          </a:r>
          <a:r>
            <a:rPr lang="en-US" sz="2000" dirty="0" err="1"/>
            <a:t>titik</a:t>
          </a:r>
          <a:r>
            <a:rPr lang="en-US" sz="2000" dirty="0"/>
            <a:t> </a:t>
          </a:r>
          <a:r>
            <a:rPr lang="en-US" sz="2000" dirty="0" err="1"/>
            <a:t>evakuasi</a:t>
          </a:r>
          <a:r>
            <a:rPr lang="en-US" sz="2000" dirty="0"/>
            <a:t>.</a:t>
          </a:r>
          <a:endParaRPr lang="en-ID" sz="2000" dirty="0"/>
        </a:p>
      </dgm:t>
    </dgm:pt>
    <dgm:pt modelId="{2187C79F-57BA-45E6-A02C-E42CE499559A}" type="parTrans" cxnId="{6548E5CB-9D2A-4FA9-97C6-28F85F709B0B}">
      <dgm:prSet/>
      <dgm:spPr/>
      <dgm:t>
        <a:bodyPr/>
        <a:lstStyle/>
        <a:p>
          <a:endParaRPr lang="en-ID"/>
        </a:p>
      </dgm:t>
    </dgm:pt>
    <dgm:pt modelId="{B32EC82B-766A-44B0-897B-E60523534279}" type="sibTrans" cxnId="{6548E5CB-9D2A-4FA9-97C6-28F85F709B0B}">
      <dgm:prSet/>
      <dgm:spPr/>
      <dgm:t>
        <a:bodyPr/>
        <a:lstStyle/>
        <a:p>
          <a:endParaRPr lang="en-ID"/>
        </a:p>
      </dgm:t>
    </dgm:pt>
    <dgm:pt modelId="{542CDA37-BCE5-4A99-92A2-B1D484B7C6F9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</a:rPr>
            <a:t>Dilengkapi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dengan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sistem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keselamatan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tambahan</a:t>
          </a:r>
          <a:endParaRPr lang="en-ID" b="1" dirty="0">
            <a:solidFill>
              <a:schemeClr val="bg1"/>
            </a:solidFill>
          </a:endParaRPr>
        </a:p>
      </dgm:t>
    </dgm:pt>
    <dgm:pt modelId="{037337C8-F44B-450A-BB67-150EE518BBDE}" type="parTrans" cxnId="{E3A44FC4-66D3-40F9-984A-381B0D073B20}">
      <dgm:prSet/>
      <dgm:spPr/>
      <dgm:t>
        <a:bodyPr/>
        <a:lstStyle/>
        <a:p>
          <a:endParaRPr lang="en-ID"/>
        </a:p>
      </dgm:t>
    </dgm:pt>
    <dgm:pt modelId="{5BC24544-AD6C-435D-BB01-B6FDD9F23864}" type="sibTrans" cxnId="{E3A44FC4-66D3-40F9-984A-381B0D073B20}">
      <dgm:prSet/>
      <dgm:spPr/>
      <dgm:t>
        <a:bodyPr/>
        <a:lstStyle/>
        <a:p>
          <a:endParaRPr lang="en-ID"/>
        </a:p>
      </dgm:t>
    </dgm:pt>
    <dgm:pt modelId="{7D6BC4C5-98C7-4849-8718-544A8562611D}">
      <dgm:prSet phldrT="[Text]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 err="1">
              <a:solidFill>
                <a:schemeClr val="bg1"/>
              </a:solidFill>
            </a:rPr>
            <a:t>sistem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penghenti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permesinan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otomatis</a:t>
          </a:r>
          <a:r>
            <a:rPr lang="en-US" dirty="0">
              <a:solidFill>
                <a:schemeClr val="bg1"/>
              </a:solidFill>
            </a:rPr>
            <a:t>;</a:t>
          </a:r>
          <a:endParaRPr lang="en-ID" dirty="0">
            <a:solidFill>
              <a:schemeClr val="bg1"/>
            </a:solidFill>
          </a:endParaRPr>
        </a:p>
      </dgm:t>
    </dgm:pt>
    <dgm:pt modelId="{89797ADF-4647-41D2-A154-289ECDA6746B}" type="parTrans" cxnId="{9609DF23-6B67-48DC-8469-4B94ECF00DE9}">
      <dgm:prSet/>
      <dgm:spPr/>
      <dgm:t>
        <a:bodyPr/>
        <a:lstStyle/>
        <a:p>
          <a:endParaRPr lang="en-ID"/>
        </a:p>
      </dgm:t>
    </dgm:pt>
    <dgm:pt modelId="{27EDAA2D-D77A-4AB0-98C4-0DA745298184}" type="sibTrans" cxnId="{9609DF23-6B67-48DC-8469-4B94ECF00DE9}">
      <dgm:prSet/>
      <dgm:spPr/>
      <dgm:t>
        <a:bodyPr/>
        <a:lstStyle/>
        <a:p>
          <a:endParaRPr lang="en-ID"/>
        </a:p>
      </dgm:t>
    </dgm:pt>
    <dgm:pt modelId="{8855EAAE-76D4-45D4-A2A2-5F5379E4D570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 err="1">
              <a:solidFill>
                <a:schemeClr val="bg1"/>
              </a:solidFill>
            </a:rPr>
            <a:t>sistem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deteksi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kebakaran</a:t>
          </a:r>
          <a:r>
            <a:rPr lang="en-US" dirty="0">
              <a:solidFill>
                <a:schemeClr val="bg1"/>
              </a:solidFill>
            </a:rPr>
            <a:t>; dan</a:t>
          </a:r>
        </a:p>
      </dgm:t>
    </dgm:pt>
    <dgm:pt modelId="{BC9274EA-39EB-49C6-83D7-9493563CA816}" type="parTrans" cxnId="{166DCF90-FCE2-44AF-8D8F-E98BB7A0AAC1}">
      <dgm:prSet/>
      <dgm:spPr/>
      <dgm:t>
        <a:bodyPr/>
        <a:lstStyle/>
        <a:p>
          <a:endParaRPr lang="en-ID"/>
        </a:p>
      </dgm:t>
    </dgm:pt>
    <dgm:pt modelId="{DE3410C0-26A9-4DFC-B2E0-D21D2C91ABB4}" type="sibTrans" cxnId="{166DCF90-FCE2-44AF-8D8F-E98BB7A0AAC1}">
      <dgm:prSet/>
      <dgm:spPr/>
      <dgm:t>
        <a:bodyPr/>
        <a:lstStyle/>
        <a:p>
          <a:endParaRPr lang="en-ID"/>
        </a:p>
      </dgm:t>
    </dgm:pt>
    <dgm:pt modelId="{93433F04-ACF9-4AF6-9E86-03416EF484F3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>
              <a:solidFill>
                <a:schemeClr val="bg1"/>
              </a:solidFill>
            </a:rPr>
            <a:t>alarm </a:t>
          </a:r>
          <a:r>
            <a:rPr lang="en-US" dirty="0" err="1">
              <a:solidFill>
                <a:schemeClr val="bg1"/>
              </a:solidFill>
            </a:rPr>
            <a:t>kebakaran</a:t>
          </a:r>
          <a:r>
            <a:rPr lang="en-US" dirty="0">
              <a:solidFill>
                <a:schemeClr val="bg1"/>
              </a:solidFill>
            </a:rPr>
            <a:t>.</a:t>
          </a:r>
        </a:p>
      </dgm:t>
    </dgm:pt>
    <dgm:pt modelId="{CCF8D33B-3CE6-415E-BCC1-A09333AD9616}" type="parTrans" cxnId="{433E5040-CE92-4C09-A2EA-4089F4566A12}">
      <dgm:prSet/>
      <dgm:spPr/>
      <dgm:t>
        <a:bodyPr/>
        <a:lstStyle/>
        <a:p>
          <a:endParaRPr lang="en-ID"/>
        </a:p>
      </dgm:t>
    </dgm:pt>
    <dgm:pt modelId="{3AC15AA6-68AD-40C8-ABBE-F0715F320AD0}" type="sibTrans" cxnId="{433E5040-CE92-4C09-A2EA-4089F4566A12}">
      <dgm:prSet/>
      <dgm:spPr/>
      <dgm:t>
        <a:bodyPr/>
        <a:lstStyle/>
        <a:p>
          <a:endParaRPr lang="en-ID"/>
        </a:p>
      </dgm:t>
    </dgm:pt>
    <dgm:pt modelId="{BA6E613B-FB8E-4B52-9225-6F626EDEFC71}" type="pres">
      <dgm:prSet presAssocID="{CA7A3B4C-09A4-41F1-8F56-79AE8166198A}" presName="linear" presStyleCnt="0">
        <dgm:presLayoutVars>
          <dgm:dir/>
          <dgm:resizeHandles val="exact"/>
        </dgm:presLayoutVars>
      </dgm:prSet>
      <dgm:spPr/>
    </dgm:pt>
    <dgm:pt modelId="{3C04313C-0EB7-46EF-8AAA-11F295A59DD6}" type="pres">
      <dgm:prSet presAssocID="{AB528717-C447-4014-B7CF-3BCD0B61ECA9}" presName="comp" presStyleCnt="0"/>
      <dgm:spPr/>
    </dgm:pt>
    <dgm:pt modelId="{6B40AC30-93BB-43BA-9083-75C20680438B}" type="pres">
      <dgm:prSet presAssocID="{AB528717-C447-4014-B7CF-3BCD0B61ECA9}" presName="box" presStyleLbl="node1" presStyleIdx="0" presStyleCnt="2" custLinFactNeighborX="26261" custLinFactNeighborY="-17278"/>
      <dgm:spPr/>
    </dgm:pt>
    <dgm:pt modelId="{A3F8275F-73B3-4D15-9E26-109405FA7640}" type="pres">
      <dgm:prSet presAssocID="{AB528717-C447-4014-B7CF-3BCD0B61ECA9}" presName="img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CA697B7E-4921-4F4D-8640-462DF9A8972F}" type="pres">
      <dgm:prSet presAssocID="{AB528717-C447-4014-B7CF-3BCD0B61ECA9}" presName="text" presStyleLbl="node1" presStyleIdx="0" presStyleCnt="2">
        <dgm:presLayoutVars>
          <dgm:bulletEnabled val="1"/>
        </dgm:presLayoutVars>
      </dgm:prSet>
      <dgm:spPr/>
    </dgm:pt>
    <dgm:pt modelId="{CBC475DF-4386-4C1C-9352-55B765C8CD7F}" type="pres">
      <dgm:prSet presAssocID="{14BFF822-6A83-49B6-BEA0-F8CC7FD6D397}" presName="spacer" presStyleCnt="0"/>
      <dgm:spPr/>
    </dgm:pt>
    <dgm:pt modelId="{90861A9F-DC0C-4642-A27A-6A68E5B07163}" type="pres">
      <dgm:prSet presAssocID="{347181E0-C2B2-4632-B02A-D1869150FEB0}" presName="comp" presStyleCnt="0"/>
      <dgm:spPr/>
    </dgm:pt>
    <dgm:pt modelId="{FA408B73-05B8-45CD-9079-376760A66764}" type="pres">
      <dgm:prSet presAssocID="{347181E0-C2B2-4632-B02A-D1869150FEB0}" presName="box" presStyleLbl="node1" presStyleIdx="1" presStyleCnt="2" custLinFactNeighborX="114" custLinFactNeighborY="-1969"/>
      <dgm:spPr/>
    </dgm:pt>
    <dgm:pt modelId="{1D2A0709-A1E2-46FD-B7C8-6161FA40EE7A}" type="pres">
      <dgm:prSet presAssocID="{347181E0-C2B2-4632-B02A-D1869150FEB0}" presName="img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2FFDE37-363D-47E1-B716-04C2A707B1CA}" type="pres">
      <dgm:prSet presAssocID="{347181E0-C2B2-4632-B02A-D1869150FEB0}" presName="text" presStyleLbl="node1" presStyleIdx="1" presStyleCnt="2">
        <dgm:presLayoutVars>
          <dgm:bulletEnabled val="1"/>
        </dgm:presLayoutVars>
      </dgm:prSet>
      <dgm:spPr/>
    </dgm:pt>
  </dgm:ptLst>
  <dgm:cxnLst>
    <dgm:cxn modelId="{D3C7FB21-4C7C-43CE-B708-3BF50F242D0D}" type="presOf" srcId="{A3577E5A-C5E6-43EC-9E98-32A9C05D00ED}" destId="{CA697B7E-4921-4F4D-8640-462DF9A8972F}" srcOrd="1" destOrd="3" presId="urn:microsoft.com/office/officeart/2005/8/layout/vList4"/>
    <dgm:cxn modelId="{9609DF23-6B67-48DC-8469-4B94ECF00DE9}" srcId="{542CDA37-BCE5-4A99-92A2-B1D484B7C6F9}" destId="{7D6BC4C5-98C7-4849-8718-544A8562611D}" srcOrd="0" destOrd="0" parTransId="{89797ADF-4647-41D2-A154-289ECDA6746B}" sibTransId="{27EDAA2D-D77A-4AB0-98C4-0DA745298184}"/>
    <dgm:cxn modelId="{8ED58F27-D680-44B4-B0E9-59536216759B}" type="presOf" srcId="{A3577E5A-C5E6-43EC-9E98-32A9C05D00ED}" destId="{6B40AC30-93BB-43BA-9083-75C20680438B}" srcOrd="0" destOrd="3" presId="urn:microsoft.com/office/officeart/2005/8/layout/vList4"/>
    <dgm:cxn modelId="{A7698B28-F71E-4DB2-ADB0-F589FDAB9F34}" type="presOf" srcId="{7D6BC4C5-98C7-4849-8718-544A8562611D}" destId="{FA408B73-05B8-45CD-9079-376760A66764}" srcOrd="0" destOrd="4" presId="urn:microsoft.com/office/officeart/2005/8/layout/vList4"/>
    <dgm:cxn modelId="{954ECE3A-4CDD-4899-972F-B70740BBB601}" type="presOf" srcId="{8855EAAE-76D4-45D4-A2A2-5F5379E4D570}" destId="{FA408B73-05B8-45CD-9079-376760A66764}" srcOrd="0" destOrd="5" presId="urn:microsoft.com/office/officeart/2005/8/layout/vList4"/>
    <dgm:cxn modelId="{433E5040-CE92-4C09-A2EA-4089F4566A12}" srcId="{542CDA37-BCE5-4A99-92A2-B1D484B7C6F9}" destId="{93433F04-ACF9-4AF6-9E86-03416EF484F3}" srcOrd="2" destOrd="0" parTransId="{CCF8D33B-3CE6-415E-BCC1-A09333AD9616}" sibTransId="{3AC15AA6-68AD-40C8-ABBE-F0715F320AD0}"/>
    <dgm:cxn modelId="{D4A87F68-7216-4E17-8AF2-09E4257B8CDD}" type="presOf" srcId="{AB528717-C447-4014-B7CF-3BCD0B61ECA9}" destId="{CA697B7E-4921-4F4D-8640-462DF9A8972F}" srcOrd="1" destOrd="0" presId="urn:microsoft.com/office/officeart/2005/8/layout/vList4"/>
    <dgm:cxn modelId="{36027D6E-92D8-4721-907D-03C6210C8CCA}" type="presOf" srcId="{E81AB81D-6AA2-4885-8751-73516489A8D4}" destId="{FA408B73-05B8-45CD-9079-376760A66764}" srcOrd="0" destOrd="1" presId="urn:microsoft.com/office/officeart/2005/8/layout/vList4"/>
    <dgm:cxn modelId="{960FF56F-B49B-498E-846B-7A87B8219BDE}" type="presOf" srcId="{AB528717-C447-4014-B7CF-3BCD0B61ECA9}" destId="{6B40AC30-93BB-43BA-9083-75C20680438B}" srcOrd="0" destOrd="0" presId="urn:microsoft.com/office/officeart/2005/8/layout/vList4"/>
    <dgm:cxn modelId="{7D5FBF57-2360-42ED-B8AC-129AC026F5E9}" type="presOf" srcId="{D5F15907-0A36-4ACC-B132-10F935D65F6E}" destId="{6B40AC30-93BB-43BA-9083-75C20680438B}" srcOrd="0" destOrd="2" presId="urn:microsoft.com/office/officeart/2005/8/layout/vList4"/>
    <dgm:cxn modelId="{FE684A79-2D49-4AC2-AB2F-4DF4D02FF167}" type="presOf" srcId="{D5F15907-0A36-4ACC-B132-10F935D65F6E}" destId="{CA697B7E-4921-4F4D-8640-462DF9A8972F}" srcOrd="1" destOrd="2" presId="urn:microsoft.com/office/officeart/2005/8/layout/vList4"/>
    <dgm:cxn modelId="{FF77615A-66FD-43E4-88E7-0C4DC21A56AC}" srcId="{347181E0-C2B2-4632-B02A-D1869150FEB0}" destId="{E81AB81D-6AA2-4885-8751-73516489A8D4}" srcOrd="0" destOrd="0" parTransId="{555A8A3C-B4C3-4470-ACA5-1F8535E9D7D0}" sibTransId="{937C4235-0F82-4BCE-BCD4-9206A8E45810}"/>
    <dgm:cxn modelId="{4E6A637B-1C23-4F26-AF9A-439B53AA285C}" type="presOf" srcId="{F90611BB-4041-44CE-AEED-5497C982989A}" destId="{92FFDE37-363D-47E1-B716-04C2A707B1CA}" srcOrd="1" destOrd="2" presId="urn:microsoft.com/office/officeart/2005/8/layout/vList4"/>
    <dgm:cxn modelId="{A4BCAC7D-823F-4F98-8156-5BF3698DB888}" srcId="{347181E0-C2B2-4632-B02A-D1869150FEB0}" destId="{F90611BB-4041-44CE-AEED-5497C982989A}" srcOrd="1" destOrd="0" parTransId="{81E9F944-34B3-4C5C-B753-F315CB540525}" sibTransId="{80765D32-851B-49C8-8C6A-322FC2017A9F}"/>
    <dgm:cxn modelId="{ADBC3C81-4D37-4ED6-9CEC-9DFDC8DA578C}" type="presOf" srcId="{BAFDF363-B2A3-4A36-927B-28E6A3852BFF}" destId="{CA697B7E-4921-4F4D-8640-462DF9A8972F}" srcOrd="1" destOrd="1" presId="urn:microsoft.com/office/officeart/2005/8/layout/vList4"/>
    <dgm:cxn modelId="{166DCF90-FCE2-44AF-8D8F-E98BB7A0AAC1}" srcId="{542CDA37-BCE5-4A99-92A2-B1D484B7C6F9}" destId="{8855EAAE-76D4-45D4-A2A2-5F5379E4D570}" srcOrd="1" destOrd="0" parTransId="{BC9274EA-39EB-49C6-83D7-9493563CA816}" sibTransId="{DE3410C0-26A9-4DFC-B2E0-D21D2C91ABB4}"/>
    <dgm:cxn modelId="{6C44E392-3C31-4F81-A6B6-AA296855122B}" type="presOf" srcId="{CA7A3B4C-09A4-41F1-8F56-79AE8166198A}" destId="{BA6E613B-FB8E-4B52-9225-6F626EDEFC71}" srcOrd="0" destOrd="0" presId="urn:microsoft.com/office/officeart/2005/8/layout/vList4"/>
    <dgm:cxn modelId="{5B4AB195-E2BB-4AC3-983C-333CD06929E7}" type="presOf" srcId="{347181E0-C2B2-4632-B02A-D1869150FEB0}" destId="{92FFDE37-363D-47E1-B716-04C2A707B1CA}" srcOrd="1" destOrd="0" presId="urn:microsoft.com/office/officeart/2005/8/layout/vList4"/>
    <dgm:cxn modelId="{0300B799-68CE-4043-8816-86479F56F69B}" type="presOf" srcId="{347181E0-C2B2-4632-B02A-D1869150FEB0}" destId="{FA408B73-05B8-45CD-9079-376760A66764}" srcOrd="0" destOrd="0" presId="urn:microsoft.com/office/officeart/2005/8/layout/vList4"/>
    <dgm:cxn modelId="{6B39F49F-81E6-4A62-A70F-070A6D3C1AA5}" type="presOf" srcId="{E81AB81D-6AA2-4885-8751-73516489A8D4}" destId="{92FFDE37-363D-47E1-B716-04C2A707B1CA}" srcOrd="1" destOrd="1" presId="urn:microsoft.com/office/officeart/2005/8/layout/vList4"/>
    <dgm:cxn modelId="{FE7F2BA2-E269-4F2F-B282-32B60FC9C678}" type="presOf" srcId="{7D6BC4C5-98C7-4849-8718-544A8562611D}" destId="{92FFDE37-363D-47E1-B716-04C2A707B1CA}" srcOrd="1" destOrd="4" presId="urn:microsoft.com/office/officeart/2005/8/layout/vList4"/>
    <dgm:cxn modelId="{DB0DA7A5-C456-477D-B952-A2B9ADD421C9}" type="presOf" srcId="{93433F04-ACF9-4AF6-9E86-03416EF484F3}" destId="{FA408B73-05B8-45CD-9079-376760A66764}" srcOrd="0" destOrd="6" presId="urn:microsoft.com/office/officeart/2005/8/layout/vList4"/>
    <dgm:cxn modelId="{05B62DB0-5D25-4323-A979-C3DFEC8765D3}" type="presOf" srcId="{F90611BB-4041-44CE-AEED-5497C982989A}" destId="{FA408B73-05B8-45CD-9079-376760A66764}" srcOrd="0" destOrd="2" presId="urn:microsoft.com/office/officeart/2005/8/layout/vList4"/>
    <dgm:cxn modelId="{BF3764BA-76DB-4437-989D-13D85AA570E4}" type="presOf" srcId="{8855EAAE-76D4-45D4-A2A2-5F5379E4D570}" destId="{92FFDE37-363D-47E1-B716-04C2A707B1CA}" srcOrd="1" destOrd="5" presId="urn:microsoft.com/office/officeart/2005/8/layout/vList4"/>
    <dgm:cxn modelId="{8F840CBC-0AA7-4A4E-8F44-48D02E453619}" srcId="{AB528717-C447-4014-B7CF-3BCD0B61ECA9}" destId="{A3577E5A-C5E6-43EC-9E98-32A9C05D00ED}" srcOrd="1" destOrd="0" parTransId="{510CAC44-8CAE-4E77-8839-8F4586122FF2}" sibTransId="{328A7C46-2603-49EA-B095-E5D678FAB044}"/>
    <dgm:cxn modelId="{E3A44FC4-66D3-40F9-984A-381B0D073B20}" srcId="{347181E0-C2B2-4632-B02A-D1869150FEB0}" destId="{542CDA37-BCE5-4A99-92A2-B1D484B7C6F9}" srcOrd="2" destOrd="0" parTransId="{037337C8-F44B-450A-BB67-150EE518BBDE}" sibTransId="{5BC24544-AD6C-435D-BB01-B6FDD9F23864}"/>
    <dgm:cxn modelId="{397535C5-1D6F-480E-9FC0-6AD7F22E85BE}" srcId="{AB528717-C447-4014-B7CF-3BCD0B61ECA9}" destId="{BAFDF363-B2A3-4A36-927B-28E6A3852BFF}" srcOrd="0" destOrd="0" parTransId="{132B5934-68C3-455B-B271-9092B14EE9D6}" sibTransId="{542DC1B9-53FF-4A62-A76E-FE0FC7E2BAE9}"/>
    <dgm:cxn modelId="{EC5B9CCA-A0CC-4984-880A-17E3C9B0A538}" srcId="{CA7A3B4C-09A4-41F1-8F56-79AE8166198A}" destId="{347181E0-C2B2-4632-B02A-D1869150FEB0}" srcOrd="1" destOrd="0" parTransId="{45B668D6-C32F-40D5-9283-BAD0B7D5B5E1}" sibTransId="{FDAE28B3-A336-4A91-A60B-9DFD0F464E5B}"/>
    <dgm:cxn modelId="{6548E5CB-9D2A-4FA9-97C6-28F85F709B0B}" srcId="{BAFDF363-B2A3-4A36-927B-28E6A3852BFF}" destId="{D5F15907-0A36-4ACC-B132-10F935D65F6E}" srcOrd="0" destOrd="0" parTransId="{2187C79F-57BA-45E6-A02C-E42CE499559A}" sibTransId="{B32EC82B-766A-44B0-897B-E60523534279}"/>
    <dgm:cxn modelId="{80A7D0CE-AE61-4326-830E-FA55711409BA}" type="presOf" srcId="{542CDA37-BCE5-4A99-92A2-B1D484B7C6F9}" destId="{FA408B73-05B8-45CD-9079-376760A66764}" srcOrd="0" destOrd="3" presId="urn:microsoft.com/office/officeart/2005/8/layout/vList4"/>
    <dgm:cxn modelId="{5DD044D2-2A8E-445A-A628-4D4181D9C4FD}" type="presOf" srcId="{542CDA37-BCE5-4A99-92A2-B1D484B7C6F9}" destId="{92FFDE37-363D-47E1-B716-04C2A707B1CA}" srcOrd="1" destOrd="3" presId="urn:microsoft.com/office/officeart/2005/8/layout/vList4"/>
    <dgm:cxn modelId="{E2FD7FD7-A59D-4CD9-AF10-68FEEA04E023}" srcId="{CA7A3B4C-09A4-41F1-8F56-79AE8166198A}" destId="{AB528717-C447-4014-B7CF-3BCD0B61ECA9}" srcOrd="0" destOrd="0" parTransId="{A81F00AA-F235-47BD-B56C-18DE2FAB90B0}" sibTransId="{14BFF822-6A83-49B6-BEA0-F8CC7FD6D397}"/>
    <dgm:cxn modelId="{CCE3DFDD-FE7C-469E-88B1-8FDD5AAA9B01}" type="presOf" srcId="{93433F04-ACF9-4AF6-9E86-03416EF484F3}" destId="{92FFDE37-363D-47E1-B716-04C2A707B1CA}" srcOrd="1" destOrd="6" presId="urn:microsoft.com/office/officeart/2005/8/layout/vList4"/>
    <dgm:cxn modelId="{187A40FF-0EEB-474A-A483-342430381CFC}" type="presOf" srcId="{BAFDF363-B2A3-4A36-927B-28E6A3852BFF}" destId="{6B40AC30-93BB-43BA-9083-75C20680438B}" srcOrd="0" destOrd="1" presId="urn:microsoft.com/office/officeart/2005/8/layout/vList4"/>
    <dgm:cxn modelId="{8D428094-D7F6-4601-80FD-C0A3466D7A2D}" type="presParOf" srcId="{BA6E613B-FB8E-4B52-9225-6F626EDEFC71}" destId="{3C04313C-0EB7-46EF-8AAA-11F295A59DD6}" srcOrd="0" destOrd="0" presId="urn:microsoft.com/office/officeart/2005/8/layout/vList4"/>
    <dgm:cxn modelId="{D8AF0941-11CC-425A-8661-6878775CEA90}" type="presParOf" srcId="{3C04313C-0EB7-46EF-8AAA-11F295A59DD6}" destId="{6B40AC30-93BB-43BA-9083-75C20680438B}" srcOrd="0" destOrd="0" presId="urn:microsoft.com/office/officeart/2005/8/layout/vList4"/>
    <dgm:cxn modelId="{5271EE71-84C1-467E-A9AC-9B7D69CBE6D4}" type="presParOf" srcId="{3C04313C-0EB7-46EF-8AAA-11F295A59DD6}" destId="{A3F8275F-73B3-4D15-9E26-109405FA7640}" srcOrd="1" destOrd="0" presId="urn:microsoft.com/office/officeart/2005/8/layout/vList4"/>
    <dgm:cxn modelId="{1BBC1869-4E35-40BD-B3F3-BB3844E4F056}" type="presParOf" srcId="{3C04313C-0EB7-46EF-8AAA-11F295A59DD6}" destId="{CA697B7E-4921-4F4D-8640-462DF9A8972F}" srcOrd="2" destOrd="0" presId="urn:microsoft.com/office/officeart/2005/8/layout/vList4"/>
    <dgm:cxn modelId="{0122BC44-07DF-4B41-885F-42C4DBC24D04}" type="presParOf" srcId="{BA6E613B-FB8E-4B52-9225-6F626EDEFC71}" destId="{CBC475DF-4386-4C1C-9352-55B765C8CD7F}" srcOrd="1" destOrd="0" presId="urn:microsoft.com/office/officeart/2005/8/layout/vList4"/>
    <dgm:cxn modelId="{14E020D4-5C42-4499-BCC4-878746277971}" type="presParOf" srcId="{BA6E613B-FB8E-4B52-9225-6F626EDEFC71}" destId="{90861A9F-DC0C-4642-A27A-6A68E5B07163}" srcOrd="2" destOrd="0" presId="urn:microsoft.com/office/officeart/2005/8/layout/vList4"/>
    <dgm:cxn modelId="{258BAEFB-98A8-45CD-BCF0-2C3420DBE248}" type="presParOf" srcId="{90861A9F-DC0C-4642-A27A-6A68E5B07163}" destId="{FA408B73-05B8-45CD-9079-376760A66764}" srcOrd="0" destOrd="0" presId="urn:microsoft.com/office/officeart/2005/8/layout/vList4"/>
    <dgm:cxn modelId="{11336391-B016-4E4A-9B39-2CA4275B8683}" type="presParOf" srcId="{90861A9F-DC0C-4642-A27A-6A68E5B07163}" destId="{1D2A0709-A1E2-46FD-B7C8-6161FA40EE7A}" srcOrd="1" destOrd="0" presId="urn:microsoft.com/office/officeart/2005/8/layout/vList4"/>
    <dgm:cxn modelId="{42B568E3-11F2-4999-9BA0-3A315D4F6792}" type="presParOf" srcId="{90861A9F-DC0C-4642-A27A-6A68E5B07163}" destId="{92FFDE37-363D-47E1-B716-04C2A707B1C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7A3B4C-09A4-41F1-8F56-79AE8166198A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D"/>
        </a:p>
      </dgm:t>
    </dgm:pt>
    <dgm:pt modelId="{AB528717-C447-4014-B7CF-3BCD0B61ECA9}">
      <dgm:prSet phldrT="[Text]" custT="1"/>
      <dgm:spPr/>
      <dgm:t>
        <a:bodyPr/>
        <a:lstStyle/>
        <a:p>
          <a:pPr algn="just">
            <a:spcAft>
              <a:spcPts val="0"/>
            </a:spcAft>
          </a:pPr>
          <a:r>
            <a:rPr lang="en-ID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KATEGORI C</a:t>
          </a:r>
        </a:p>
      </dgm:t>
    </dgm:pt>
    <dgm:pt modelId="{A81F00AA-F235-47BD-B56C-18DE2FAB90B0}" type="parTrans" cxnId="{E2FD7FD7-A59D-4CD9-AF10-68FEEA04E023}">
      <dgm:prSet/>
      <dgm:spPr/>
      <dgm:t>
        <a:bodyPr/>
        <a:lstStyle/>
        <a:p>
          <a:endParaRPr lang="en-ID"/>
        </a:p>
      </dgm:t>
    </dgm:pt>
    <dgm:pt modelId="{14BFF822-6A83-49B6-BEA0-F8CC7FD6D397}" type="sibTrans" cxnId="{E2FD7FD7-A59D-4CD9-AF10-68FEEA04E023}">
      <dgm:prSet/>
      <dgm:spPr/>
      <dgm:t>
        <a:bodyPr/>
        <a:lstStyle/>
        <a:p>
          <a:endParaRPr lang="en-ID"/>
        </a:p>
      </dgm:t>
    </dgm:pt>
    <dgm:pt modelId="{BAFDF363-B2A3-4A36-927B-28E6A3852BFF}">
      <dgm:prSet phldrT="[Text]" custT="1"/>
      <dgm:spPr/>
      <dgm:t>
        <a:bodyPr/>
        <a:lstStyle/>
        <a:p>
          <a:pPr algn="just">
            <a:spcAft>
              <a:spcPct val="15000"/>
            </a:spcAft>
          </a:pPr>
          <a:r>
            <a:rPr lang="en-ID" sz="2000" b="1" dirty="0" err="1"/>
            <a:t>panjang</a:t>
          </a:r>
          <a:r>
            <a:rPr lang="en-ID" sz="2000" b="1" dirty="0"/>
            <a:t> </a:t>
          </a:r>
          <a:r>
            <a:rPr lang="en-ID" sz="2000" b="1" dirty="0" err="1"/>
            <a:t>kapal</a:t>
          </a:r>
          <a:r>
            <a:rPr lang="en-ID" sz="2000" b="1" dirty="0"/>
            <a:t> </a:t>
          </a:r>
          <a:r>
            <a:rPr lang="en-ID" sz="2000" b="1" dirty="0" err="1"/>
            <a:t>seluruhnya</a:t>
          </a:r>
          <a:r>
            <a:rPr lang="en-ID" sz="2000" b="1" dirty="0"/>
            <a:t> </a:t>
          </a:r>
          <a:r>
            <a:rPr lang="en-ID" sz="2000" b="1" dirty="0" err="1"/>
            <a:t>tidak</a:t>
          </a:r>
          <a:r>
            <a:rPr lang="en-ID" sz="2000" b="1" dirty="0"/>
            <a:t> </a:t>
          </a:r>
          <a:r>
            <a:rPr lang="en-ID" sz="2000" b="1" dirty="0" err="1"/>
            <a:t>lebih</a:t>
          </a:r>
          <a:r>
            <a:rPr lang="en-ID" sz="2000" b="1" dirty="0"/>
            <a:t> 24 (</a:t>
          </a:r>
          <a:r>
            <a:rPr lang="en-ID" sz="2000" b="1" dirty="0" err="1"/>
            <a:t>dua</a:t>
          </a:r>
          <a:r>
            <a:rPr lang="en-ID" sz="2000" b="1" dirty="0"/>
            <a:t> </a:t>
          </a:r>
          <a:r>
            <a:rPr lang="en-ID" sz="2000" b="1" dirty="0" err="1"/>
            <a:t>puluh</a:t>
          </a:r>
          <a:r>
            <a:rPr lang="en-ID" sz="2000" b="1" dirty="0"/>
            <a:t> </a:t>
          </a:r>
          <a:r>
            <a:rPr lang="en-ID" sz="2000" b="1" dirty="0" err="1"/>
            <a:t>empat</a:t>
          </a:r>
          <a:r>
            <a:rPr lang="en-ID" sz="2000" b="1" dirty="0"/>
            <a:t>) meter;</a:t>
          </a:r>
          <a:endParaRPr lang="en-ID" sz="2000" dirty="0"/>
        </a:p>
      </dgm:t>
    </dgm:pt>
    <dgm:pt modelId="{132B5934-68C3-455B-B271-9092B14EE9D6}" type="parTrans" cxnId="{397535C5-1D6F-480E-9FC0-6AD7F22E85BE}">
      <dgm:prSet/>
      <dgm:spPr/>
      <dgm:t>
        <a:bodyPr/>
        <a:lstStyle/>
        <a:p>
          <a:endParaRPr lang="en-ID"/>
        </a:p>
      </dgm:t>
    </dgm:pt>
    <dgm:pt modelId="{542DC1B9-53FF-4A62-A76E-FE0FC7E2BAE9}" type="sibTrans" cxnId="{397535C5-1D6F-480E-9FC0-6AD7F22E85BE}">
      <dgm:prSet/>
      <dgm:spPr/>
      <dgm:t>
        <a:bodyPr/>
        <a:lstStyle/>
        <a:p>
          <a:endParaRPr lang="en-ID"/>
        </a:p>
      </dgm:t>
    </dgm:pt>
    <dgm:pt modelId="{AC68C43F-86DD-453E-BE60-7C4BECA3978D}">
      <dgm:prSet custT="1"/>
      <dgm:spPr/>
      <dgm:t>
        <a:bodyPr/>
        <a:lstStyle/>
        <a:p>
          <a:pPr algn="just">
            <a:spcAft>
              <a:spcPct val="15000"/>
            </a:spcAft>
          </a:pPr>
          <a:r>
            <a:rPr lang="en-ID" sz="2000" b="1" dirty="0" err="1"/>
            <a:t>berlayar</a:t>
          </a:r>
          <a:r>
            <a:rPr lang="en-ID" sz="2000" b="1" dirty="0"/>
            <a:t> </a:t>
          </a:r>
          <a:r>
            <a:rPr lang="en-ID" sz="2000" b="1" dirty="0" err="1"/>
            <a:t>tidak</a:t>
          </a:r>
          <a:r>
            <a:rPr lang="en-ID" sz="2000" b="1" dirty="0"/>
            <a:t> </a:t>
          </a:r>
          <a:r>
            <a:rPr lang="en-ID" sz="2000" b="1" dirty="0" err="1"/>
            <a:t>lebih</a:t>
          </a:r>
          <a:r>
            <a:rPr lang="en-ID" sz="2000" b="1" dirty="0"/>
            <a:t> </a:t>
          </a:r>
          <a:r>
            <a:rPr lang="en-ID" sz="2000" b="1" dirty="0" err="1"/>
            <a:t>dari</a:t>
          </a:r>
          <a:r>
            <a:rPr lang="en-ID" sz="2000" b="1" dirty="0"/>
            <a:t> 2 (</a:t>
          </a:r>
          <a:r>
            <a:rPr lang="en-ID" sz="2000" b="1" dirty="0" err="1"/>
            <a:t>dua</a:t>
          </a:r>
          <a:r>
            <a:rPr lang="en-ID" sz="2000" b="1" dirty="0"/>
            <a:t>) jam </a:t>
          </a:r>
          <a:r>
            <a:rPr lang="en-ID" sz="2000" b="1" dirty="0" err="1"/>
            <a:t>dari</a:t>
          </a:r>
          <a:r>
            <a:rPr lang="en-ID" sz="2000" b="1" dirty="0"/>
            <a:t> </a:t>
          </a:r>
          <a:r>
            <a:rPr lang="en-ID" sz="2000" b="1" dirty="0" err="1"/>
            <a:t>pelabuhan</a:t>
          </a:r>
          <a:r>
            <a:rPr lang="en-ID" sz="2000" b="1" dirty="0"/>
            <a:t> </a:t>
          </a:r>
          <a:r>
            <a:rPr lang="en-ID" sz="2000" b="1" dirty="0" err="1"/>
            <a:t>keberangkatan</a:t>
          </a:r>
          <a:r>
            <a:rPr lang="en-ID" sz="2000" b="1" dirty="0"/>
            <a:t> </a:t>
          </a:r>
          <a:r>
            <a:rPr lang="en-ID" sz="2000" b="1" dirty="0" err="1"/>
            <a:t>ke</a:t>
          </a:r>
          <a:r>
            <a:rPr lang="en-ID" sz="2000" b="1" dirty="0"/>
            <a:t> </a:t>
          </a:r>
          <a:r>
            <a:rPr lang="en-ID" sz="2000" b="1" dirty="0" err="1"/>
            <a:t>pelabuhan</a:t>
          </a:r>
          <a:r>
            <a:rPr lang="en-ID" sz="2000" b="1" dirty="0"/>
            <a:t> </a:t>
          </a:r>
          <a:r>
            <a:rPr lang="en-ID" sz="2000" b="1" dirty="0" err="1"/>
            <a:t>tujuan</a:t>
          </a:r>
          <a:r>
            <a:rPr lang="en-ID" sz="2000" b="1" dirty="0"/>
            <a:t> </a:t>
          </a:r>
          <a:r>
            <a:rPr lang="en-ID" sz="2000" b="1" dirty="0" err="1"/>
            <a:t>atau</a:t>
          </a:r>
          <a:r>
            <a:rPr lang="en-ID" sz="2000" b="1" dirty="0"/>
            <a:t> </a:t>
          </a:r>
          <a:r>
            <a:rPr lang="en-ID" sz="2000" b="1" dirty="0" err="1"/>
            <a:t>tempat</a:t>
          </a:r>
          <a:r>
            <a:rPr lang="en-ID" sz="2000" b="1" dirty="0"/>
            <a:t> </a:t>
          </a:r>
          <a:r>
            <a:rPr lang="en-ID" sz="2000" b="1" dirty="0" err="1"/>
            <a:t>berlindung</a:t>
          </a:r>
          <a:r>
            <a:rPr lang="en-ID" sz="2000" b="1" dirty="0"/>
            <a:t> pada </a:t>
          </a:r>
          <a:r>
            <a:rPr lang="en-ID" sz="2000" b="1" dirty="0" err="1"/>
            <a:t>trayek</a:t>
          </a:r>
          <a:r>
            <a:rPr lang="en-ID" sz="2000" b="1" dirty="0"/>
            <a:t> </a:t>
          </a:r>
          <a:r>
            <a:rPr lang="en-ID" sz="2000" b="1" dirty="0" err="1"/>
            <a:t>tertentu</a:t>
          </a:r>
          <a:r>
            <a:rPr lang="en-ID" sz="2000" b="1" dirty="0"/>
            <a:t> </a:t>
          </a:r>
          <a:r>
            <a:rPr lang="en-ID" sz="2000" b="1" dirty="0" err="1"/>
            <a:t>berdasarkan</a:t>
          </a:r>
          <a:r>
            <a:rPr lang="en-ID" sz="2000" b="1" dirty="0"/>
            <a:t> </a:t>
          </a:r>
          <a:r>
            <a:rPr lang="en-ID" sz="2000" b="1" dirty="0" err="1"/>
            <a:t>cuaca</a:t>
          </a:r>
          <a:r>
            <a:rPr lang="en-ID" sz="2000" b="1" dirty="0"/>
            <a:t> dan </a:t>
          </a:r>
          <a:r>
            <a:rPr lang="en-ID" sz="2000" b="1" dirty="0" err="1"/>
            <a:t>kepadatan</a:t>
          </a:r>
          <a:r>
            <a:rPr lang="en-ID" sz="2000" b="1" dirty="0"/>
            <a:t> </a:t>
          </a:r>
          <a:r>
            <a:rPr lang="en-ID" sz="2000" b="1" dirty="0" err="1"/>
            <a:t>lalu</a:t>
          </a:r>
          <a:r>
            <a:rPr lang="en-ID" sz="2000" b="1" dirty="0"/>
            <a:t> </a:t>
          </a:r>
          <a:r>
            <a:rPr lang="en-ID" sz="2000" b="1" dirty="0" err="1"/>
            <a:t>lintas</a:t>
          </a:r>
          <a:r>
            <a:rPr lang="en-ID" sz="2000" b="1" dirty="0"/>
            <a:t>; dan</a:t>
          </a:r>
        </a:p>
      </dgm:t>
    </dgm:pt>
    <dgm:pt modelId="{36028D95-F236-4C17-B0A3-086228F9E022}" type="parTrans" cxnId="{27034D4B-B483-4D15-9EA0-50B97633CE09}">
      <dgm:prSet/>
      <dgm:spPr/>
      <dgm:t>
        <a:bodyPr/>
        <a:lstStyle/>
        <a:p>
          <a:endParaRPr lang="en-ID"/>
        </a:p>
      </dgm:t>
    </dgm:pt>
    <dgm:pt modelId="{C350DF3B-0596-4688-9DA6-5E27188F92C7}" type="sibTrans" cxnId="{27034D4B-B483-4D15-9EA0-50B97633CE09}">
      <dgm:prSet/>
      <dgm:spPr/>
      <dgm:t>
        <a:bodyPr/>
        <a:lstStyle/>
        <a:p>
          <a:endParaRPr lang="en-ID"/>
        </a:p>
      </dgm:t>
    </dgm:pt>
    <dgm:pt modelId="{6E5A871A-2CFD-4EC1-B6E9-E4D17CEC5066}">
      <dgm:prSet custT="1"/>
      <dgm:spPr/>
      <dgm:t>
        <a:bodyPr/>
        <a:lstStyle/>
        <a:p>
          <a:pPr algn="just">
            <a:spcAft>
              <a:spcPct val="15000"/>
            </a:spcAft>
          </a:pPr>
          <a:r>
            <a:rPr lang="en-ID" sz="2000" b="1" dirty="0" err="1"/>
            <a:t>menggunakan</a:t>
          </a:r>
          <a:r>
            <a:rPr lang="en-ID" sz="2000" b="1" dirty="0"/>
            <a:t> </a:t>
          </a:r>
          <a:r>
            <a:rPr lang="en-ID" sz="2000" b="1" dirty="0" err="1"/>
            <a:t>tenaga</a:t>
          </a:r>
          <a:r>
            <a:rPr lang="en-ID" sz="2000" b="1" dirty="0"/>
            <a:t> </a:t>
          </a:r>
          <a:r>
            <a:rPr lang="en-ID" sz="2000" b="1" dirty="0" err="1"/>
            <a:t>penggerak</a:t>
          </a:r>
          <a:r>
            <a:rPr lang="en-ID" sz="2000" b="1" dirty="0"/>
            <a:t> </a:t>
          </a:r>
          <a:r>
            <a:rPr lang="en-ID" sz="2000" b="1" dirty="0" err="1"/>
            <a:t>berupa</a:t>
          </a:r>
          <a:r>
            <a:rPr lang="en-ID" sz="2000" b="1" dirty="0"/>
            <a:t> </a:t>
          </a:r>
          <a:r>
            <a:rPr lang="en-ID" sz="2000" b="1" dirty="0" err="1"/>
            <a:t>mesin</a:t>
          </a:r>
          <a:r>
            <a:rPr lang="en-ID" sz="2000" b="1" dirty="0"/>
            <a:t> </a:t>
          </a:r>
          <a:r>
            <a:rPr lang="en-ID" sz="2000" b="1" dirty="0" err="1"/>
            <a:t>tempel</a:t>
          </a:r>
          <a:r>
            <a:rPr lang="en-ID" sz="2000" b="1" dirty="0"/>
            <a:t> (outboard engine).</a:t>
          </a:r>
        </a:p>
      </dgm:t>
    </dgm:pt>
    <dgm:pt modelId="{04178A00-ADDD-486A-8913-7FFEDAAB08E3}" type="parTrans" cxnId="{B5D383CD-39ED-4C13-87D6-191EC4EB898A}">
      <dgm:prSet/>
      <dgm:spPr/>
      <dgm:t>
        <a:bodyPr/>
        <a:lstStyle/>
        <a:p>
          <a:endParaRPr lang="en-ID"/>
        </a:p>
      </dgm:t>
    </dgm:pt>
    <dgm:pt modelId="{15A4BB4C-7020-45DF-8400-7935881C1B6B}" type="sibTrans" cxnId="{B5D383CD-39ED-4C13-87D6-191EC4EB898A}">
      <dgm:prSet/>
      <dgm:spPr/>
      <dgm:t>
        <a:bodyPr/>
        <a:lstStyle/>
        <a:p>
          <a:endParaRPr lang="en-ID"/>
        </a:p>
      </dgm:t>
    </dgm:pt>
    <dgm:pt modelId="{BA6E613B-FB8E-4B52-9225-6F626EDEFC71}" type="pres">
      <dgm:prSet presAssocID="{CA7A3B4C-09A4-41F1-8F56-79AE8166198A}" presName="linear" presStyleCnt="0">
        <dgm:presLayoutVars>
          <dgm:dir/>
          <dgm:resizeHandles val="exact"/>
        </dgm:presLayoutVars>
      </dgm:prSet>
      <dgm:spPr/>
    </dgm:pt>
    <dgm:pt modelId="{3C04313C-0EB7-46EF-8AAA-11F295A59DD6}" type="pres">
      <dgm:prSet presAssocID="{AB528717-C447-4014-B7CF-3BCD0B61ECA9}" presName="comp" presStyleCnt="0"/>
      <dgm:spPr/>
    </dgm:pt>
    <dgm:pt modelId="{6B40AC30-93BB-43BA-9083-75C20680438B}" type="pres">
      <dgm:prSet presAssocID="{AB528717-C447-4014-B7CF-3BCD0B61ECA9}" presName="box" presStyleLbl="node1" presStyleIdx="0" presStyleCnt="1" custLinFactNeighborX="26261" custLinFactNeighborY="-17278"/>
      <dgm:spPr/>
    </dgm:pt>
    <dgm:pt modelId="{A3F8275F-73B3-4D15-9E26-109405FA7640}" type="pres">
      <dgm:prSet presAssocID="{AB528717-C447-4014-B7CF-3BCD0B61ECA9}" presName="img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CA697B7E-4921-4F4D-8640-462DF9A8972F}" type="pres">
      <dgm:prSet presAssocID="{AB528717-C447-4014-B7CF-3BCD0B61ECA9}" presName="text" presStyleLbl="node1" presStyleIdx="0" presStyleCnt="1">
        <dgm:presLayoutVars>
          <dgm:bulletEnabled val="1"/>
        </dgm:presLayoutVars>
      </dgm:prSet>
      <dgm:spPr/>
    </dgm:pt>
  </dgm:ptLst>
  <dgm:cxnLst>
    <dgm:cxn modelId="{2D0DAE11-2482-4819-AEE8-5E6E45AEC639}" type="presOf" srcId="{6E5A871A-2CFD-4EC1-B6E9-E4D17CEC5066}" destId="{CA697B7E-4921-4F4D-8640-462DF9A8972F}" srcOrd="1" destOrd="3" presId="urn:microsoft.com/office/officeart/2005/8/layout/vList4"/>
    <dgm:cxn modelId="{D4A87F68-7216-4E17-8AF2-09E4257B8CDD}" type="presOf" srcId="{AB528717-C447-4014-B7CF-3BCD0B61ECA9}" destId="{CA697B7E-4921-4F4D-8640-462DF9A8972F}" srcOrd="1" destOrd="0" presId="urn:microsoft.com/office/officeart/2005/8/layout/vList4"/>
    <dgm:cxn modelId="{27034D4B-B483-4D15-9EA0-50B97633CE09}" srcId="{AB528717-C447-4014-B7CF-3BCD0B61ECA9}" destId="{AC68C43F-86DD-453E-BE60-7C4BECA3978D}" srcOrd="1" destOrd="0" parTransId="{36028D95-F236-4C17-B0A3-086228F9E022}" sibTransId="{C350DF3B-0596-4688-9DA6-5E27188F92C7}"/>
    <dgm:cxn modelId="{960FF56F-B49B-498E-846B-7A87B8219BDE}" type="presOf" srcId="{AB528717-C447-4014-B7CF-3BCD0B61ECA9}" destId="{6B40AC30-93BB-43BA-9083-75C20680438B}" srcOrd="0" destOrd="0" presId="urn:microsoft.com/office/officeart/2005/8/layout/vList4"/>
    <dgm:cxn modelId="{6F902954-7B41-494A-BCFF-34B452A5D243}" type="presOf" srcId="{AC68C43F-86DD-453E-BE60-7C4BECA3978D}" destId="{6B40AC30-93BB-43BA-9083-75C20680438B}" srcOrd="0" destOrd="2" presId="urn:microsoft.com/office/officeart/2005/8/layout/vList4"/>
    <dgm:cxn modelId="{ADBC3C81-4D37-4ED6-9CEC-9DFDC8DA578C}" type="presOf" srcId="{BAFDF363-B2A3-4A36-927B-28E6A3852BFF}" destId="{CA697B7E-4921-4F4D-8640-462DF9A8972F}" srcOrd="1" destOrd="1" presId="urn:microsoft.com/office/officeart/2005/8/layout/vList4"/>
    <dgm:cxn modelId="{6C44E392-3C31-4F81-A6B6-AA296855122B}" type="presOf" srcId="{CA7A3B4C-09A4-41F1-8F56-79AE8166198A}" destId="{BA6E613B-FB8E-4B52-9225-6F626EDEFC71}" srcOrd="0" destOrd="0" presId="urn:microsoft.com/office/officeart/2005/8/layout/vList4"/>
    <dgm:cxn modelId="{B49495B5-8FC0-413A-839F-D753FA6685E9}" type="presOf" srcId="{6E5A871A-2CFD-4EC1-B6E9-E4D17CEC5066}" destId="{6B40AC30-93BB-43BA-9083-75C20680438B}" srcOrd="0" destOrd="3" presId="urn:microsoft.com/office/officeart/2005/8/layout/vList4"/>
    <dgm:cxn modelId="{397535C5-1D6F-480E-9FC0-6AD7F22E85BE}" srcId="{AB528717-C447-4014-B7CF-3BCD0B61ECA9}" destId="{BAFDF363-B2A3-4A36-927B-28E6A3852BFF}" srcOrd="0" destOrd="0" parTransId="{132B5934-68C3-455B-B271-9092B14EE9D6}" sibTransId="{542DC1B9-53FF-4A62-A76E-FE0FC7E2BAE9}"/>
    <dgm:cxn modelId="{B5D383CD-39ED-4C13-87D6-191EC4EB898A}" srcId="{AB528717-C447-4014-B7CF-3BCD0B61ECA9}" destId="{6E5A871A-2CFD-4EC1-B6E9-E4D17CEC5066}" srcOrd="2" destOrd="0" parTransId="{04178A00-ADDD-486A-8913-7FFEDAAB08E3}" sibTransId="{15A4BB4C-7020-45DF-8400-7935881C1B6B}"/>
    <dgm:cxn modelId="{E2FD7FD7-A59D-4CD9-AF10-68FEEA04E023}" srcId="{CA7A3B4C-09A4-41F1-8F56-79AE8166198A}" destId="{AB528717-C447-4014-B7CF-3BCD0B61ECA9}" srcOrd="0" destOrd="0" parTransId="{A81F00AA-F235-47BD-B56C-18DE2FAB90B0}" sibTransId="{14BFF822-6A83-49B6-BEA0-F8CC7FD6D397}"/>
    <dgm:cxn modelId="{6601EDDA-6395-4560-8BC1-AB2823AC3B4C}" type="presOf" srcId="{AC68C43F-86DD-453E-BE60-7C4BECA3978D}" destId="{CA697B7E-4921-4F4D-8640-462DF9A8972F}" srcOrd="1" destOrd="2" presId="urn:microsoft.com/office/officeart/2005/8/layout/vList4"/>
    <dgm:cxn modelId="{187A40FF-0EEB-474A-A483-342430381CFC}" type="presOf" srcId="{BAFDF363-B2A3-4A36-927B-28E6A3852BFF}" destId="{6B40AC30-93BB-43BA-9083-75C20680438B}" srcOrd="0" destOrd="1" presId="urn:microsoft.com/office/officeart/2005/8/layout/vList4"/>
    <dgm:cxn modelId="{8D428094-D7F6-4601-80FD-C0A3466D7A2D}" type="presParOf" srcId="{BA6E613B-FB8E-4B52-9225-6F626EDEFC71}" destId="{3C04313C-0EB7-46EF-8AAA-11F295A59DD6}" srcOrd="0" destOrd="0" presId="urn:microsoft.com/office/officeart/2005/8/layout/vList4"/>
    <dgm:cxn modelId="{D8AF0941-11CC-425A-8661-6878775CEA90}" type="presParOf" srcId="{3C04313C-0EB7-46EF-8AAA-11F295A59DD6}" destId="{6B40AC30-93BB-43BA-9083-75C20680438B}" srcOrd="0" destOrd="0" presId="urn:microsoft.com/office/officeart/2005/8/layout/vList4"/>
    <dgm:cxn modelId="{5271EE71-84C1-467E-A9AC-9B7D69CBE6D4}" type="presParOf" srcId="{3C04313C-0EB7-46EF-8AAA-11F295A59DD6}" destId="{A3F8275F-73B3-4D15-9E26-109405FA7640}" srcOrd="1" destOrd="0" presId="urn:microsoft.com/office/officeart/2005/8/layout/vList4"/>
    <dgm:cxn modelId="{1BBC1869-4E35-40BD-B3F3-BB3844E4F056}" type="presParOf" srcId="{3C04313C-0EB7-46EF-8AAA-11F295A59DD6}" destId="{CA697B7E-4921-4F4D-8640-462DF9A8972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E740D-1B51-4FF2-A530-1B4180D0B67E}">
      <dsp:nvSpPr>
        <dsp:cNvPr id="0" name=""/>
        <dsp:cNvSpPr/>
      </dsp:nvSpPr>
      <dsp:spPr>
        <a:xfrm>
          <a:off x="2802" y="193094"/>
          <a:ext cx="1881854" cy="2555994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/>
            <a:t>KONSTRUKSI</a:t>
          </a:r>
          <a:endParaRPr lang="en-ID" sz="1600" kern="1200" dirty="0"/>
        </a:p>
      </dsp:txBody>
      <dsp:txXfrm rot="16200000">
        <a:off x="-856969" y="1052866"/>
        <a:ext cx="2095915" cy="376370"/>
      </dsp:txXfrm>
    </dsp:sp>
    <dsp:sp modelId="{C43ACC53-3734-4B42-A538-31181F128B57}">
      <dsp:nvSpPr>
        <dsp:cNvPr id="0" name=""/>
        <dsp:cNvSpPr/>
      </dsp:nvSpPr>
      <dsp:spPr>
        <a:xfrm>
          <a:off x="1950522" y="193094"/>
          <a:ext cx="1881854" cy="2555994"/>
        </a:xfrm>
        <a:prstGeom prst="roundRect">
          <a:avLst>
            <a:gd name="adj" fmla="val 5000"/>
          </a:avLst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/>
            <a:t>PERAWATAN KAPAL</a:t>
          </a:r>
        </a:p>
      </dsp:txBody>
      <dsp:txXfrm rot="16200000">
        <a:off x="1090749" y="1052866"/>
        <a:ext cx="2095915" cy="376370"/>
      </dsp:txXfrm>
    </dsp:sp>
    <dsp:sp modelId="{27BC0F3B-1D45-4163-9D0E-F97F5D1C080E}">
      <dsp:nvSpPr>
        <dsp:cNvPr id="0" name=""/>
        <dsp:cNvSpPr/>
      </dsp:nvSpPr>
      <dsp:spPr>
        <a:xfrm rot="5400000">
          <a:off x="1793915" y="1988808"/>
          <a:ext cx="332032" cy="2822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6C2F6-3D2B-442C-B228-C09E262F629E}">
      <dsp:nvSpPr>
        <dsp:cNvPr id="0" name=""/>
        <dsp:cNvSpPr/>
      </dsp:nvSpPr>
      <dsp:spPr>
        <a:xfrm>
          <a:off x="3898241" y="193094"/>
          <a:ext cx="1881854" cy="2555994"/>
        </a:xfrm>
        <a:prstGeom prst="roundRect">
          <a:avLst>
            <a:gd name="adj" fmla="val 5000"/>
          </a:avLst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/>
            <a:t>PENANGANAN KEBAKARAN</a:t>
          </a:r>
        </a:p>
      </dsp:txBody>
      <dsp:txXfrm rot="16200000">
        <a:off x="3038469" y="1052866"/>
        <a:ext cx="2095915" cy="376370"/>
      </dsp:txXfrm>
    </dsp:sp>
    <dsp:sp modelId="{80774560-EFDE-4A56-BDF9-30D0AD8B15A1}">
      <dsp:nvSpPr>
        <dsp:cNvPr id="0" name=""/>
        <dsp:cNvSpPr/>
      </dsp:nvSpPr>
      <dsp:spPr>
        <a:xfrm rot="5400000">
          <a:off x="3741634" y="1988808"/>
          <a:ext cx="332032" cy="2822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DC29C-C014-4821-BA44-A22EFF76EACD}">
      <dsp:nvSpPr>
        <dsp:cNvPr id="0" name=""/>
        <dsp:cNvSpPr/>
      </dsp:nvSpPr>
      <dsp:spPr>
        <a:xfrm>
          <a:off x="5845960" y="193094"/>
          <a:ext cx="1881854" cy="2555994"/>
        </a:xfrm>
        <a:prstGeom prst="roundRect">
          <a:avLst>
            <a:gd name="adj" fmla="val 5000"/>
          </a:avLst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/>
            <a:t>PERLENGKAPAN KESELAMATAN</a:t>
          </a:r>
        </a:p>
      </dsp:txBody>
      <dsp:txXfrm rot="16200000">
        <a:off x="4986188" y="1052866"/>
        <a:ext cx="2095915" cy="376370"/>
      </dsp:txXfrm>
    </dsp:sp>
    <dsp:sp modelId="{9A11A5D5-7D2F-4732-89B0-8F4A63991DD6}">
      <dsp:nvSpPr>
        <dsp:cNvPr id="0" name=""/>
        <dsp:cNvSpPr/>
      </dsp:nvSpPr>
      <dsp:spPr>
        <a:xfrm rot="5400000">
          <a:off x="5689354" y="1988808"/>
          <a:ext cx="332032" cy="2822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D42CC-0342-43E8-8A77-736F6CE04429}">
      <dsp:nvSpPr>
        <dsp:cNvPr id="0" name=""/>
        <dsp:cNvSpPr/>
      </dsp:nvSpPr>
      <dsp:spPr>
        <a:xfrm>
          <a:off x="7793680" y="193094"/>
          <a:ext cx="1881854" cy="2555994"/>
        </a:xfrm>
        <a:prstGeom prst="roundRect">
          <a:avLst>
            <a:gd name="adj" fmla="val 5000"/>
          </a:avLst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/>
            <a:t>GAMBAR &amp; PERHITUNGAN</a:t>
          </a:r>
        </a:p>
      </dsp:txBody>
      <dsp:txXfrm rot="16200000">
        <a:off x="6933907" y="1052866"/>
        <a:ext cx="2095915" cy="376370"/>
      </dsp:txXfrm>
    </dsp:sp>
    <dsp:sp modelId="{7B7C4169-94C9-4FFB-96D0-B7A4F5C896E4}">
      <dsp:nvSpPr>
        <dsp:cNvPr id="0" name=""/>
        <dsp:cNvSpPr/>
      </dsp:nvSpPr>
      <dsp:spPr>
        <a:xfrm rot="5400000">
          <a:off x="7637073" y="1988808"/>
          <a:ext cx="332032" cy="2822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DB7023-958D-4C82-A483-43011CE178E3}">
      <dsp:nvSpPr>
        <dsp:cNvPr id="0" name=""/>
        <dsp:cNvSpPr/>
      </dsp:nvSpPr>
      <dsp:spPr>
        <a:xfrm>
          <a:off x="9741399" y="193094"/>
          <a:ext cx="1881854" cy="2555994"/>
        </a:xfrm>
        <a:prstGeom prst="roundRect">
          <a:avLst>
            <a:gd name="adj" fmla="val 5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/>
            <a:t>GARIS MUAT</a:t>
          </a:r>
        </a:p>
      </dsp:txBody>
      <dsp:txXfrm rot="16200000">
        <a:off x="8881627" y="1052866"/>
        <a:ext cx="2095915" cy="376370"/>
      </dsp:txXfrm>
    </dsp:sp>
    <dsp:sp modelId="{DCF9E4A0-2302-4F4E-B93A-90932E09D1E1}">
      <dsp:nvSpPr>
        <dsp:cNvPr id="0" name=""/>
        <dsp:cNvSpPr/>
      </dsp:nvSpPr>
      <dsp:spPr>
        <a:xfrm rot="5400000">
          <a:off x="9584792" y="1988808"/>
          <a:ext cx="332032" cy="2822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F77AE-7A22-419A-B7B6-68A339BB58D7}">
      <dsp:nvSpPr>
        <dsp:cNvPr id="0" name=""/>
        <dsp:cNvSpPr/>
      </dsp:nvSpPr>
      <dsp:spPr>
        <a:xfrm>
          <a:off x="2540" y="28121"/>
          <a:ext cx="2476500" cy="6148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700" kern="1200" dirty="0"/>
            <a:t>KONSTRUKSI </a:t>
          </a:r>
        </a:p>
      </dsp:txBody>
      <dsp:txXfrm>
        <a:off x="2540" y="28121"/>
        <a:ext cx="2476500" cy="614850"/>
      </dsp:txXfrm>
    </dsp:sp>
    <dsp:sp modelId="{9731E526-AF8D-478E-9413-D205C323913A}">
      <dsp:nvSpPr>
        <dsp:cNvPr id="0" name=""/>
        <dsp:cNvSpPr/>
      </dsp:nvSpPr>
      <dsp:spPr>
        <a:xfrm>
          <a:off x="2540" y="642971"/>
          <a:ext cx="2476500" cy="175349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700" kern="1200" dirty="0"/>
            <a:t>KERUSAKAN PINTU KOMPARTEMEN KEDAP AIR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700" kern="1200" dirty="0"/>
            <a:t>KETIADAAN JANGKAR</a:t>
          </a:r>
        </a:p>
      </dsp:txBody>
      <dsp:txXfrm>
        <a:off x="2540" y="642971"/>
        <a:ext cx="2476500" cy="1753492"/>
      </dsp:txXfrm>
    </dsp:sp>
    <dsp:sp modelId="{7F12E6CF-3B7D-4E0C-BB70-D474D3F0FF9E}">
      <dsp:nvSpPr>
        <dsp:cNvPr id="0" name=""/>
        <dsp:cNvSpPr/>
      </dsp:nvSpPr>
      <dsp:spPr>
        <a:xfrm>
          <a:off x="2825750" y="28121"/>
          <a:ext cx="2476500" cy="61485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700" kern="1200" dirty="0"/>
            <a:t>PERAWATAN KAPAL</a:t>
          </a:r>
        </a:p>
      </dsp:txBody>
      <dsp:txXfrm>
        <a:off x="2825750" y="28121"/>
        <a:ext cx="2476500" cy="614850"/>
      </dsp:txXfrm>
    </dsp:sp>
    <dsp:sp modelId="{EA03CD57-5DBA-43B7-9D41-94B2B1A805B8}">
      <dsp:nvSpPr>
        <dsp:cNvPr id="0" name=""/>
        <dsp:cNvSpPr/>
      </dsp:nvSpPr>
      <dsp:spPr>
        <a:xfrm>
          <a:off x="2825750" y="642971"/>
          <a:ext cx="2476500" cy="1753492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700" kern="1200" dirty="0"/>
            <a:t>KERUSAKAN PADA PERMESINAN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700" kern="1200" dirty="0"/>
            <a:t>KERUSAKAN PADA PERALATAN NAVIGASI (ECHOSOUNDER, GYRO COMPASS DLL.)</a:t>
          </a:r>
        </a:p>
      </dsp:txBody>
      <dsp:txXfrm>
        <a:off x="2825750" y="642971"/>
        <a:ext cx="2476500" cy="1753492"/>
      </dsp:txXfrm>
    </dsp:sp>
    <dsp:sp modelId="{319FBA88-C028-483D-8A14-A2CDD2220747}">
      <dsp:nvSpPr>
        <dsp:cNvPr id="0" name=""/>
        <dsp:cNvSpPr/>
      </dsp:nvSpPr>
      <dsp:spPr>
        <a:xfrm>
          <a:off x="5648960" y="28121"/>
          <a:ext cx="2476500" cy="61485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700" kern="1200" dirty="0"/>
            <a:t>PENANGGULANGAN KEBAKARAN</a:t>
          </a:r>
        </a:p>
      </dsp:txBody>
      <dsp:txXfrm>
        <a:off x="5648960" y="28121"/>
        <a:ext cx="2476500" cy="614850"/>
      </dsp:txXfrm>
    </dsp:sp>
    <dsp:sp modelId="{417C192B-04EC-46E8-980D-C7E451EEFF6E}">
      <dsp:nvSpPr>
        <dsp:cNvPr id="0" name=""/>
        <dsp:cNvSpPr/>
      </dsp:nvSpPr>
      <dsp:spPr>
        <a:xfrm>
          <a:off x="5648960" y="642971"/>
          <a:ext cx="2476500" cy="1753492"/>
        </a:xfrm>
        <a:prstGeom prst="rect">
          <a:avLst/>
        </a:prstGeom>
        <a:solidFill>
          <a:schemeClr val="accent5">
            <a:tint val="40000"/>
            <a:alpha val="90000"/>
            <a:hueOff val="-6739761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1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700" kern="1200" dirty="0"/>
            <a:t>KERUSAKAN PADA PERALATAN PEMADAM KEBAKARAN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700" kern="1200" dirty="0"/>
            <a:t>KERUSAKAN PADA ALARM KEBAKARAN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700" kern="1200" dirty="0"/>
            <a:t>DLL</a:t>
          </a:r>
        </a:p>
      </dsp:txBody>
      <dsp:txXfrm>
        <a:off x="5648960" y="642971"/>
        <a:ext cx="2476500" cy="17534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A0774-34F3-4875-BA49-E95BD46601F0}">
      <dsp:nvSpPr>
        <dsp:cNvPr id="0" name=""/>
        <dsp:cNvSpPr/>
      </dsp:nvSpPr>
      <dsp:spPr>
        <a:xfrm>
          <a:off x="2540" y="99623"/>
          <a:ext cx="2476500" cy="403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PERALATAN KESELAMATAN</a:t>
          </a:r>
        </a:p>
      </dsp:txBody>
      <dsp:txXfrm>
        <a:off x="2540" y="99623"/>
        <a:ext cx="2476500" cy="403200"/>
      </dsp:txXfrm>
    </dsp:sp>
    <dsp:sp modelId="{FB596C08-5C96-4825-9953-CB84A2316255}">
      <dsp:nvSpPr>
        <dsp:cNvPr id="0" name=""/>
        <dsp:cNvSpPr/>
      </dsp:nvSpPr>
      <dsp:spPr>
        <a:xfrm>
          <a:off x="2540" y="502823"/>
          <a:ext cx="2476500" cy="182542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/>
            <a:t>BERAKHITNYA MASA BERLAKU HRU DAN BATTERY PERALATAN KESELAMATAN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/>
            <a:t>KERUSAKAN PADA PERALATAN KESELAMATAN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/>
            <a:t>DLL</a:t>
          </a:r>
        </a:p>
      </dsp:txBody>
      <dsp:txXfrm>
        <a:off x="2540" y="502823"/>
        <a:ext cx="2476500" cy="1825424"/>
      </dsp:txXfrm>
    </dsp:sp>
    <dsp:sp modelId="{9C7AB73F-33AC-494A-AA08-5CFC25761017}">
      <dsp:nvSpPr>
        <dsp:cNvPr id="0" name=""/>
        <dsp:cNvSpPr/>
      </dsp:nvSpPr>
      <dsp:spPr>
        <a:xfrm>
          <a:off x="2825750" y="99623"/>
          <a:ext cx="2476500" cy="403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GAMBAR &amp; PERHITUNGAN</a:t>
          </a:r>
        </a:p>
      </dsp:txBody>
      <dsp:txXfrm>
        <a:off x="2825750" y="99623"/>
        <a:ext cx="2476500" cy="403200"/>
      </dsp:txXfrm>
    </dsp:sp>
    <dsp:sp modelId="{1CF255B5-5D12-4E4B-9E42-8841AFB998C5}">
      <dsp:nvSpPr>
        <dsp:cNvPr id="0" name=""/>
        <dsp:cNvSpPr/>
      </dsp:nvSpPr>
      <dsp:spPr>
        <a:xfrm>
          <a:off x="2825750" y="502823"/>
          <a:ext cx="2476500" cy="182542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/>
            <a:t>GAMBAR RANCANG BANGUN DAN PERHITUNGAN BELUM DISAHKAN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/>
            <a:t>TERDAPAT PERBEDAAN ANTARA GAMBAR RANCANG BANGUN DENGAN KONDISI KAPAL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/>
            <a:t>DLL</a:t>
          </a:r>
        </a:p>
      </dsp:txBody>
      <dsp:txXfrm>
        <a:off x="2825750" y="502823"/>
        <a:ext cx="2476500" cy="1825424"/>
      </dsp:txXfrm>
    </dsp:sp>
    <dsp:sp modelId="{C156C6C6-A862-45B7-827C-0556F8C75B96}">
      <dsp:nvSpPr>
        <dsp:cNvPr id="0" name=""/>
        <dsp:cNvSpPr/>
      </dsp:nvSpPr>
      <dsp:spPr>
        <a:xfrm>
          <a:off x="5648960" y="99623"/>
          <a:ext cx="2476500" cy="403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GARIS MUAT</a:t>
          </a:r>
        </a:p>
      </dsp:txBody>
      <dsp:txXfrm>
        <a:off x="5648960" y="99623"/>
        <a:ext cx="2476500" cy="403200"/>
      </dsp:txXfrm>
    </dsp:sp>
    <dsp:sp modelId="{C5FA7BC0-4E7E-402E-B80E-628A0AC8D35A}">
      <dsp:nvSpPr>
        <dsp:cNvPr id="0" name=""/>
        <dsp:cNvSpPr/>
      </dsp:nvSpPr>
      <dsp:spPr>
        <a:xfrm>
          <a:off x="5648960" y="502823"/>
          <a:ext cx="2476500" cy="182542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1400" kern="1200" dirty="0"/>
            <a:t>PERBEDAAN DRAFT/SARAT KAPAL BERDASARKAN PLIMSOL MARK, PERHITUNGAN DAN SERTIFIKAT GARIS MUAT</a:t>
          </a:r>
        </a:p>
      </dsp:txBody>
      <dsp:txXfrm>
        <a:off x="5648960" y="502823"/>
        <a:ext cx="2476500" cy="18254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98132-5015-4890-82E5-460159F8CDB9}">
      <dsp:nvSpPr>
        <dsp:cNvPr id="0" name=""/>
        <dsp:cNvSpPr/>
      </dsp:nvSpPr>
      <dsp:spPr>
        <a:xfrm>
          <a:off x="-471623" y="1075"/>
          <a:ext cx="7160533" cy="49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b="1" kern="1200" dirty="0">
              <a:solidFill>
                <a:schemeClr val="bg1"/>
              </a:solidFill>
              <a:latin typeface="Bahnschrift" panose="020B0502040204020203" pitchFamily="34" charset="0"/>
            </a:rPr>
            <a:t>BANGUNAN BARU </a:t>
          </a:r>
          <a:endParaRPr lang="en-US" sz="2000" b="1" kern="1200" dirty="0">
            <a:solidFill>
              <a:schemeClr val="bg1"/>
            </a:solidFill>
            <a:latin typeface="Bahnschrift" panose="020B0502040204020203" pitchFamily="34" charset="0"/>
          </a:endParaRPr>
        </a:p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Bahnschrift" panose="020B0502040204020203" pitchFamily="34" charset="0"/>
            </a:rPr>
            <a:t>(DALAM NEGERI &amp; LUAR NEGERI)</a:t>
          </a:r>
        </a:p>
      </dsp:txBody>
      <dsp:txXfrm>
        <a:off x="-471623" y="1075"/>
        <a:ext cx="7160533" cy="498951"/>
      </dsp:txXfrm>
    </dsp:sp>
    <dsp:sp modelId="{D4C94EFE-497B-4061-A49E-5DE487BCA801}">
      <dsp:nvSpPr>
        <dsp:cNvPr id="0" name=""/>
        <dsp:cNvSpPr/>
      </dsp:nvSpPr>
      <dsp:spPr>
        <a:xfrm>
          <a:off x="-4653" y="500027"/>
          <a:ext cx="1284302" cy="1016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CB2CB-E0D9-4170-8CA5-CC2FD849F250}">
      <dsp:nvSpPr>
        <dsp:cNvPr id="0" name=""/>
        <dsp:cNvSpPr/>
      </dsp:nvSpPr>
      <dsp:spPr>
        <a:xfrm>
          <a:off x="766781" y="500027"/>
          <a:ext cx="1284302" cy="101638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716D9-AED1-4837-BD62-970159BE118F}">
      <dsp:nvSpPr>
        <dsp:cNvPr id="0" name=""/>
        <dsp:cNvSpPr/>
      </dsp:nvSpPr>
      <dsp:spPr>
        <a:xfrm>
          <a:off x="1538825" y="500027"/>
          <a:ext cx="1284302" cy="1016383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F7A91-5648-4251-9DF2-279AE9D9A4B6}">
      <dsp:nvSpPr>
        <dsp:cNvPr id="0" name=""/>
        <dsp:cNvSpPr/>
      </dsp:nvSpPr>
      <dsp:spPr>
        <a:xfrm>
          <a:off x="2310260" y="500027"/>
          <a:ext cx="1284302" cy="1016383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375DE-D11A-43F7-AE81-8BC8CD0C48F1}">
      <dsp:nvSpPr>
        <dsp:cNvPr id="0" name=""/>
        <dsp:cNvSpPr/>
      </dsp:nvSpPr>
      <dsp:spPr>
        <a:xfrm>
          <a:off x="3082305" y="500027"/>
          <a:ext cx="1284302" cy="1016383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B67A1-B401-4AD8-88C8-DE62A96C8B72}">
      <dsp:nvSpPr>
        <dsp:cNvPr id="0" name=""/>
        <dsp:cNvSpPr/>
      </dsp:nvSpPr>
      <dsp:spPr>
        <a:xfrm>
          <a:off x="3853740" y="500027"/>
          <a:ext cx="1284302" cy="1016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D13DA-50BD-4B30-A73A-8DA7F92D7AAA}">
      <dsp:nvSpPr>
        <dsp:cNvPr id="0" name=""/>
        <dsp:cNvSpPr/>
      </dsp:nvSpPr>
      <dsp:spPr>
        <a:xfrm>
          <a:off x="4625785" y="500027"/>
          <a:ext cx="1284302" cy="101638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5F186-9E0E-40BB-BAFC-B94E0D047A7E}">
      <dsp:nvSpPr>
        <dsp:cNvPr id="0" name=""/>
        <dsp:cNvSpPr/>
      </dsp:nvSpPr>
      <dsp:spPr>
        <a:xfrm>
          <a:off x="-471623" y="601666"/>
          <a:ext cx="6493759" cy="813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Bahnschrift" panose="020B0502040204020203" pitchFamily="34" charset="0"/>
            </a:rPr>
            <a:t>KAPAL YANG MASIH DALAM PERANCANGAN, KAPAL YANG SEDANG DALAM PEMBANGUNAN DI GALANGAN, ATAU KAPAL YANG TELAH SELESAI DIBANGUN DAN BELUM BEROPERASI</a:t>
          </a:r>
        </a:p>
      </dsp:txBody>
      <dsp:txXfrm>
        <a:off x="-471623" y="601666"/>
        <a:ext cx="6493759" cy="813106"/>
      </dsp:txXfrm>
    </dsp:sp>
    <dsp:sp modelId="{235D6637-EF0B-404E-A318-8AA380C06795}">
      <dsp:nvSpPr>
        <dsp:cNvPr id="0" name=""/>
        <dsp:cNvSpPr/>
      </dsp:nvSpPr>
      <dsp:spPr>
        <a:xfrm>
          <a:off x="-471623" y="1604532"/>
          <a:ext cx="7482157" cy="49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BANGUNAN LAMA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(SERTIFIKASI, GANTI NAMA, GANTI BENDERA, HILANG/RUSAK, LELANG/HIBAH)</a:t>
          </a:r>
        </a:p>
      </dsp:txBody>
      <dsp:txXfrm>
        <a:off x="-471623" y="1604532"/>
        <a:ext cx="7482157" cy="498951"/>
      </dsp:txXfrm>
    </dsp:sp>
    <dsp:sp modelId="{4464C068-3156-4F11-8D87-EAF8CC1BD297}">
      <dsp:nvSpPr>
        <dsp:cNvPr id="0" name=""/>
        <dsp:cNvSpPr/>
      </dsp:nvSpPr>
      <dsp:spPr>
        <a:xfrm>
          <a:off x="-3792" y="2103484"/>
          <a:ext cx="1284302" cy="1016383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A5688-5FFD-476D-A783-EB9A983BB3F1}">
      <dsp:nvSpPr>
        <dsp:cNvPr id="0" name=""/>
        <dsp:cNvSpPr/>
      </dsp:nvSpPr>
      <dsp:spPr>
        <a:xfrm>
          <a:off x="767642" y="2103484"/>
          <a:ext cx="1284302" cy="1016383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F1713-F8F4-472A-B96E-9753B5993590}">
      <dsp:nvSpPr>
        <dsp:cNvPr id="0" name=""/>
        <dsp:cNvSpPr/>
      </dsp:nvSpPr>
      <dsp:spPr>
        <a:xfrm>
          <a:off x="1539687" y="2103484"/>
          <a:ext cx="1284302" cy="1016383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0665B-ACFF-4CCB-8DDF-85BA4A098D8C}">
      <dsp:nvSpPr>
        <dsp:cNvPr id="0" name=""/>
        <dsp:cNvSpPr/>
      </dsp:nvSpPr>
      <dsp:spPr>
        <a:xfrm>
          <a:off x="2311122" y="2103484"/>
          <a:ext cx="1284302" cy="1016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E0016-F15D-4D93-87E0-AC756FE6ED78}">
      <dsp:nvSpPr>
        <dsp:cNvPr id="0" name=""/>
        <dsp:cNvSpPr/>
      </dsp:nvSpPr>
      <dsp:spPr>
        <a:xfrm>
          <a:off x="3083167" y="2103484"/>
          <a:ext cx="1284302" cy="101638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B28FC-D605-4C5D-8034-41567BAF3A4C}">
      <dsp:nvSpPr>
        <dsp:cNvPr id="0" name=""/>
        <dsp:cNvSpPr/>
      </dsp:nvSpPr>
      <dsp:spPr>
        <a:xfrm>
          <a:off x="3854602" y="2103484"/>
          <a:ext cx="1284302" cy="1016383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FBFD5-7F8B-4CD7-858E-771BAD78B9DE}">
      <dsp:nvSpPr>
        <dsp:cNvPr id="0" name=""/>
        <dsp:cNvSpPr/>
      </dsp:nvSpPr>
      <dsp:spPr>
        <a:xfrm>
          <a:off x="4626647" y="2103484"/>
          <a:ext cx="1284302" cy="1016383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1CF29-846A-47C2-8512-DD7FF31DD8DF}">
      <dsp:nvSpPr>
        <dsp:cNvPr id="0" name=""/>
        <dsp:cNvSpPr/>
      </dsp:nvSpPr>
      <dsp:spPr>
        <a:xfrm>
          <a:off x="-471623" y="2205122"/>
          <a:ext cx="6495483" cy="813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Bahnschrift" panose="020B0502040204020203" pitchFamily="34" charset="0"/>
            </a:rPr>
            <a:t>KAPAL YANG TELAH SELESAI DIBANGUN DAN TELAH BEROPERASI</a:t>
          </a:r>
        </a:p>
      </dsp:txBody>
      <dsp:txXfrm>
        <a:off x="-471623" y="2205122"/>
        <a:ext cx="6495483" cy="813106"/>
      </dsp:txXfrm>
    </dsp:sp>
    <dsp:sp modelId="{15C6A9D0-EE3C-40E0-9A17-BFD454B9C3DE}">
      <dsp:nvSpPr>
        <dsp:cNvPr id="0" name=""/>
        <dsp:cNvSpPr/>
      </dsp:nvSpPr>
      <dsp:spPr>
        <a:xfrm>
          <a:off x="-471623" y="3207988"/>
          <a:ext cx="5488470" cy="498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PEROMBAKAN</a:t>
          </a:r>
        </a:p>
      </dsp:txBody>
      <dsp:txXfrm>
        <a:off x="-471623" y="3207988"/>
        <a:ext cx="5488470" cy="498951"/>
      </dsp:txXfrm>
    </dsp:sp>
    <dsp:sp modelId="{E56F766E-8E12-402F-B883-95C8F8ED3117}">
      <dsp:nvSpPr>
        <dsp:cNvPr id="0" name=""/>
        <dsp:cNvSpPr/>
      </dsp:nvSpPr>
      <dsp:spPr>
        <a:xfrm>
          <a:off x="-25670" y="3708016"/>
          <a:ext cx="1284302" cy="1016383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F88A9-39AA-41DB-931B-8C2739DF6CE6}">
      <dsp:nvSpPr>
        <dsp:cNvPr id="0" name=""/>
        <dsp:cNvSpPr/>
      </dsp:nvSpPr>
      <dsp:spPr>
        <a:xfrm>
          <a:off x="745764" y="3708016"/>
          <a:ext cx="1284302" cy="1016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4F9C4-34E1-4038-B39B-3AACA36AD837}">
      <dsp:nvSpPr>
        <dsp:cNvPr id="0" name=""/>
        <dsp:cNvSpPr/>
      </dsp:nvSpPr>
      <dsp:spPr>
        <a:xfrm>
          <a:off x="1517809" y="3708016"/>
          <a:ext cx="1284302" cy="101638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591FF-96AE-4307-88B3-20D55DA5FA5F}">
      <dsp:nvSpPr>
        <dsp:cNvPr id="0" name=""/>
        <dsp:cNvSpPr/>
      </dsp:nvSpPr>
      <dsp:spPr>
        <a:xfrm>
          <a:off x="2289244" y="3708016"/>
          <a:ext cx="1284302" cy="1016383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5E629-BC2E-4BC6-BF4E-1EED9074A76D}">
      <dsp:nvSpPr>
        <dsp:cNvPr id="0" name=""/>
        <dsp:cNvSpPr/>
      </dsp:nvSpPr>
      <dsp:spPr>
        <a:xfrm>
          <a:off x="3061289" y="3708016"/>
          <a:ext cx="1284302" cy="1016383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4D72C-96BC-430A-BB02-B5D0D57F998D}">
      <dsp:nvSpPr>
        <dsp:cNvPr id="0" name=""/>
        <dsp:cNvSpPr/>
      </dsp:nvSpPr>
      <dsp:spPr>
        <a:xfrm>
          <a:off x="3832724" y="3708016"/>
          <a:ext cx="1284302" cy="1016383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C3198-BC26-464F-9E00-45B48E6B4A54}">
      <dsp:nvSpPr>
        <dsp:cNvPr id="0" name=""/>
        <dsp:cNvSpPr/>
      </dsp:nvSpPr>
      <dsp:spPr>
        <a:xfrm>
          <a:off x="4604769" y="3708016"/>
          <a:ext cx="1284302" cy="1016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26736-0CAD-41FD-B3E0-2738D633DBAD}">
      <dsp:nvSpPr>
        <dsp:cNvPr id="0" name=""/>
        <dsp:cNvSpPr/>
      </dsp:nvSpPr>
      <dsp:spPr>
        <a:xfrm>
          <a:off x="-471623" y="3827069"/>
          <a:ext cx="6451727" cy="813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>
              <a:solidFill>
                <a:schemeClr val="tx1"/>
              </a:solidFill>
              <a:latin typeface="Bahnschrift" panose="020B0502040204020203" pitchFamily="34" charset="0"/>
            </a:rPr>
            <a:t>PEROMBAKAN KONSTRUKSI DAN MEMERLUKAN PENGESAHAN GAMBAR DAN PERHITUNGAN KONSTRUKSI KARENA MENGUBAH FUNGSI, STABILITAS, STRUKTUR, DAN DIMENSI KAPAL</a:t>
          </a:r>
          <a:endParaRPr lang="en-US" sz="1400" kern="1200" dirty="0">
            <a:solidFill>
              <a:schemeClr val="tx1"/>
            </a:solidFill>
            <a:latin typeface="Bahnschrift" panose="020B0502040204020203" pitchFamily="34" charset="0"/>
          </a:endParaRPr>
        </a:p>
      </dsp:txBody>
      <dsp:txXfrm>
        <a:off x="-471623" y="3827069"/>
        <a:ext cx="6451727" cy="8131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0AC30-93BB-43BA-9083-75C20680438B}">
      <dsp:nvSpPr>
        <dsp:cNvPr id="0" name=""/>
        <dsp:cNvSpPr/>
      </dsp:nvSpPr>
      <dsp:spPr>
        <a:xfrm>
          <a:off x="0" y="0"/>
          <a:ext cx="10542627" cy="23610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ID" sz="2800" b="1" u="sng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KATEGORI 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 err="1"/>
            <a:t>Dioperasikan</a:t>
          </a:r>
          <a:r>
            <a:rPr lang="en-US" sz="2000" b="1" kern="1200" dirty="0"/>
            <a:t> pada </a:t>
          </a:r>
          <a:r>
            <a:rPr lang="en-US" sz="2000" b="1" kern="1200" dirty="0" err="1"/>
            <a:t>jalur</a:t>
          </a:r>
          <a:r>
            <a:rPr lang="en-US" sz="2000" b="1" kern="1200" dirty="0"/>
            <a:t> </a:t>
          </a:r>
          <a:r>
            <a:rPr lang="en-US" sz="2000" b="1" kern="1200" dirty="0" err="1"/>
            <a:t>pelayaran</a:t>
          </a:r>
          <a:r>
            <a:rPr lang="en-US" sz="2000" b="1" kern="1200" dirty="0"/>
            <a:t> </a:t>
          </a:r>
          <a:r>
            <a:rPr lang="en-US" sz="2000" b="1" kern="1200" dirty="0" err="1"/>
            <a:t>tertentu</a:t>
          </a:r>
          <a:r>
            <a:rPr lang="en-US" sz="2000" b="1" kern="1200" dirty="0"/>
            <a:t>; </a:t>
          </a:r>
          <a:endParaRPr lang="en-ID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/>
            <a:t>merupakan</a:t>
          </a:r>
          <a:r>
            <a:rPr lang="en-US" sz="2000" kern="1200" dirty="0"/>
            <a:t> </a:t>
          </a:r>
          <a:r>
            <a:rPr lang="en-US" sz="2000" kern="1200" dirty="0" err="1"/>
            <a:t>jalur</a:t>
          </a:r>
          <a:r>
            <a:rPr lang="en-US" sz="2000" kern="1200" dirty="0"/>
            <a:t> </a:t>
          </a:r>
          <a:r>
            <a:rPr lang="en-US" sz="2000" kern="1200" dirty="0" err="1"/>
            <a:t>kapal</a:t>
          </a:r>
          <a:r>
            <a:rPr lang="en-US" sz="2000" kern="1200" dirty="0"/>
            <a:t> yang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keadaan</a:t>
          </a:r>
          <a:r>
            <a:rPr lang="en-US" sz="2000" kern="1200" dirty="0"/>
            <a:t> </a:t>
          </a:r>
          <a:r>
            <a:rPr lang="en-US" sz="2000" kern="1200" dirty="0" err="1"/>
            <a:t>bahaya</a:t>
          </a:r>
          <a:r>
            <a:rPr lang="en-US" sz="2000" kern="1200" dirty="0"/>
            <a:t> di </a:t>
          </a:r>
          <a:r>
            <a:rPr lang="en-US" sz="2000" kern="1200" dirty="0" err="1"/>
            <a:t>laut</a:t>
          </a:r>
          <a:r>
            <a:rPr lang="en-US" sz="2000" kern="1200" dirty="0"/>
            <a:t>, </a:t>
          </a:r>
          <a:r>
            <a:rPr lang="en-US" sz="2000" kern="1200" dirty="0" err="1"/>
            <a:t>mampu</a:t>
          </a:r>
          <a:r>
            <a:rPr lang="en-US" sz="2000" kern="1200" dirty="0"/>
            <a:t> </a:t>
          </a:r>
          <a:r>
            <a:rPr lang="en-US" sz="2000" kern="1200" dirty="0" err="1"/>
            <a:t>dilakukan</a:t>
          </a:r>
          <a:r>
            <a:rPr lang="en-US" sz="2000" kern="1200" dirty="0"/>
            <a:t> </a:t>
          </a:r>
          <a:r>
            <a:rPr lang="en-US" sz="2000" kern="1200" dirty="0" err="1"/>
            <a:t>evakuasi</a:t>
          </a:r>
          <a:r>
            <a:rPr lang="en-US" sz="2000" kern="1200" dirty="0"/>
            <a:t> </a:t>
          </a:r>
          <a:r>
            <a:rPr lang="en-US" sz="2000" kern="1200" dirty="0" err="1"/>
            <a:t>Penumpang</a:t>
          </a:r>
          <a:r>
            <a:rPr lang="en-US" sz="2000" kern="1200" dirty="0"/>
            <a:t> dan </a:t>
          </a:r>
          <a:r>
            <a:rPr lang="en-US" sz="2000" kern="1200" dirty="0" err="1"/>
            <a:t>Awak</a:t>
          </a:r>
          <a:r>
            <a:rPr lang="en-US" sz="2000" kern="1200" dirty="0"/>
            <a:t> </a:t>
          </a:r>
          <a:r>
            <a:rPr lang="en-US" sz="2000" kern="1200" dirty="0" err="1"/>
            <a:t>Kapal</a:t>
          </a:r>
          <a:r>
            <a:rPr lang="en-US" sz="2000" kern="1200" dirty="0"/>
            <a:t>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jangka</a:t>
          </a:r>
          <a:r>
            <a:rPr lang="en-US" sz="2000" kern="1200" dirty="0"/>
            <a:t> </a:t>
          </a:r>
          <a:r>
            <a:rPr lang="en-US" sz="2000" kern="1200" dirty="0" err="1"/>
            <a:t>waktu</a:t>
          </a:r>
          <a:r>
            <a:rPr lang="en-US" sz="2000" kern="1200" dirty="0"/>
            <a:t> paling lama 4 (</a:t>
          </a:r>
          <a:r>
            <a:rPr lang="en-US" sz="2000" kern="1200" dirty="0" err="1"/>
            <a:t>empat</a:t>
          </a:r>
          <a:r>
            <a:rPr lang="en-US" sz="2000" kern="1200" dirty="0"/>
            <a:t>)  jam </a:t>
          </a:r>
          <a:r>
            <a:rPr lang="en-US" sz="2000" kern="1200" dirty="0" err="1"/>
            <a:t>dari</a:t>
          </a:r>
          <a:r>
            <a:rPr lang="en-US" sz="2000" kern="1200" dirty="0"/>
            <a:t> </a:t>
          </a:r>
          <a:r>
            <a:rPr lang="en-US" sz="2000" kern="1200" dirty="0" err="1"/>
            <a:t>titik</a:t>
          </a:r>
          <a:r>
            <a:rPr lang="en-US" sz="2000" kern="1200" dirty="0"/>
            <a:t> </a:t>
          </a:r>
          <a:r>
            <a:rPr lang="en-US" sz="2000" kern="1200" dirty="0" err="1"/>
            <a:t>evakuasi</a:t>
          </a:r>
          <a:r>
            <a:rPr lang="en-US" sz="2000" kern="1200" dirty="0"/>
            <a:t>.</a:t>
          </a:r>
          <a:endParaRPr lang="en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 err="1"/>
            <a:t>Memiliki</a:t>
          </a:r>
          <a:r>
            <a:rPr lang="en-US" sz="2000" b="1" kern="1200" dirty="0"/>
            <a:t> </a:t>
          </a:r>
          <a:r>
            <a:rPr lang="en-US" sz="2000" b="1" kern="1200" dirty="0" err="1"/>
            <a:t>daya</a:t>
          </a:r>
          <a:r>
            <a:rPr lang="en-US" sz="2000" b="1" kern="1200" dirty="0"/>
            <a:t> </a:t>
          </a:r>
          <a:r>
            <a:rPr lang="en-US" sz="2000" b="1" kern="1200" dirty="0" err="1"/>
            <a:t>angkut</a:t>
          </a:r>
          <a:r>
            <a:rPr lang="en-US" sz="2000" b="1" kern="1200" dirty="0"/>
            <a:t> </a:t>
          </a:r>
          <a:r>
            <a:rPr lang="en-US" sz="2000" b="1" kern="1200" dirty="0" err="1"/>
            <a:t>tidak</a:t>
          </a:r>
          <a:r>
            <a:rPr lang="en-US" sz="2000" b="1" kern="1200" dirty="0"/>
            <a:t> </a:t>
          </a:r>
          <a:r>
            <a:rPr lang="en-US" sz="2000" b="1" kern="1200" dirty="0" err="1"/>
            <a:t>melebihi</a:t>
          </a:r>
          <a:r>
            <a:rPr lang="en-US" sz="2000" b="1" kern="1200" dirty="0"/>
            <a:t> 450 (</a:t>
          </a:r>
          <a:r>
            <a:rPr lang="en-US" sz="2000" b="1" kern="1200" dirty="0" err="1"/>
            <a:t>empat</a:t>
          </a:r>
          <a:r>
            <a:rPr lang="en-US" sz="2000" b="1" kern="1200" dirty="0"/>
            <a:t> ratus lima </a:t>
          </a:r>
          <a:r>
            <a:rPr lang="en-US" sz="2000" b="1" kern="1200" dirty="0" err="1"/>
            <a:t>puluh</a:t>
          </a:r>
          <a:r>
            <a:rPr lang="en-US" sz="2000" b="1" kern="1200" dirty="0"/>
            <a:t>) </a:t>
          </a:r>
          <a:r>
            <a:rPr lang="en-US" sz="2000" b="1" kern="1200" dirty="0" err="1"/>
            <a:t>penumpang</a:t>
          </a:r>
          <a:r>
            <a:rPr lang="en-US" sz="2000" b="1" kern="1200" dirty="0"/>
            <a:t>.</a:t>
          </a:r>
          <a:endParaRPr lang="en-ID" sz="2000" kern="1200" dirty="0"/>
        </a:p>
      </dsp:txBody>
      <dsp:txXfrm>
        <a:off x="2344628" y="0"/>
        <a:ext cx="8197998" cy="2361031"/>
      </dsp:txXfrm>
    </dsp:sp>
    <dsp:sp modelId="{A3F8275F-73B3-4D15-9E26-109405FA7640}">
      <dsp:nvSpPr>
        <dsp:cNvPr id="0" name=""/>
        <dsp:cNvSpPr/>
      </dsp:nvSpPr>
      <dsp:spPr>
        <a:xfrm>
          <a:off x="236103" y="236103"/>
          <a:ext cx="2108525" cy="18888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08B73-05B8-45CD-9079-376760A66764}">
      <dsp:nvSpPr>
        <dsp:cNvPr id="0" name=""/>
        <dsp:cNvSpPr/>
      </dsp:nvSpPr>
      <dsp:spPr>
        <a:xfrm>
          <a:off x="0" y="2550645"/>
          <a:ext cx="10542627" cy="236103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300" b="1" u="sng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KATEGORI B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 err="1">
              <a:solidFill>
                <a:schemeClr val="bg1"/>
              </a:solidFill>
            </a:rPr>
            <a:t>Tidak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dioperasikan</a:t>
          </a:r>
          <a:r>
            <a:rPr lang="en-US" sz="1800" b="1" kern="1200" dirty="0">
              <a:solidFill>
                <a:schemeClr val="bg1"/>
              </a:solidFill>
            </a:rPr>
            <a:t> pada </a:t>
          </a:r>
          <a:r>
            <a:rPr lang="en-US" sz="1800" b="1" kern="1200" dirty="0" err="1">
              <a:solidFill>
                <a:schemeClr val="bg1"/>
              </a:solidFill>
            </a:rPr>
            <a:t>jalur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pelayaran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tertentu</a:t>
          </a:r>
          <a:r>
            <a:rPr lang="en-US" sz="1800" b="1" kern="1200" dirty="0">
              <a:solidFill>
                <a:schemeClr val="bg1"/>
              </a:solidFill>
            </a:rPr>
            <a:t>;</a:t>
          </a:r>
          <a:endParaRPr lang="en-ID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 err="1">
              <a:solidFill>
                <a:schemeClr val="bg1"/>
              </a:solidFill>
            </a:rPr>
            <a:t>Memiliki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daya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angkut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melebihi</a:t>
          </a:r>
          <a:r>
            <a:rPr lang="en-US" sz="1800" b="1" kern="1200" dirty="0">
              <a:solidFill>
                <a:schemeClr val="bg1"/>
              </a:solidFill>
            </a:rPr>
            <a:t> 450 (</a:t>
          </a:r>
          <a:r>
            <a:rPr lang="en-US" sz="1800" b="1" kern="1200" dirty="0" err="1">
              <a:solidFill>
                <a:schemeClr val="bg1"/>
              </a:solidFill>
            </a:rPr>
            <a:t>empat</a:t>
          </a:r>
          <a:r>
            <a:rPr lang="en-US" sz="1800" b="1" kern="1200" dirty="0">
              <a:solidFill>
                <a:schemeClr val="bg1"/>
              </a:solidFill>
            </a:rPr>
            <a:t> ratus lima </a:t>
          </a:r>
          <a:r>
            <a:rPr lang="en-US" sz="1800" b="1" kern="1200" dirty="0" err="1">
              <a:solidFill>
                <a:schemeClr val="bg1"/>
              </a:solidFill>
            </a:rPr>
            <a:t>puluh</a:t>
          </a:r>
          <a:r>
            <a:rPr lang="en-US" sz="1800" b="1" kern="1200" dirty="0">
              <a:solidFill>
                <a:schemeClr val="bg1"/>
              </a:solidFill>
            </a:rPr>
            <a:t>) </a:t>
          </a:r>
          <a:r>
            <a:rPr lang="en-US" sz="1800" b="1" kern="1200" dirty="0" err="1">
              <a:solidFill>
                <a:schemeClr val="bg1"/>
              </a:solidFill>
            </a:rPr>
            <a:t>Penumpang</a:t>
          </a:r>
          <a:r>
            <a:rPr lang="en-US" sz="1800" b="1" kern="1200" dirty="0">
              <a:solidFill>
                <a:schemeClr val="bg1"/>
              </a:solidFill>
            </a:rPr>
            <a:t>;</a:t>
          </a:r>
          <a:endParaRPr lang="en-ID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 err="1">
              <a:solidFill>
                <a:schemeClr val="bg1"/>
              </a:solidFill>
            </a:rPr>
            <a:t>Dilengkapi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dengan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sistem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keselamatan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  <a:r>
            <a:rPr lang="en-US" sz="1800" b="1" kern="1200" dirty="0" err="1">
              <a:solidFill>
                <a:schemeClr val="bg1"/>
              </a:solidFill>
            </a:rPr>
            <a:t>tambahan</a:t>
          </a:r>
          <a:endParaRPr lang="en-ID" sz="1800" b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800" kern="1200" dirty="0" err="1">
              <a:solidFill>
                <a:schemeClr val="bg1"/>
              </a:solidFill>
            </a:rPr>
            <a:t>sistem</a:t>
          </a:r>
          <a:r>
            <a:rPr lang="en-US" sz="1800" kern="1200" dirty="0">
              <a:solidFill>
                <a:schemeClr val="bg1"/>
              </a:solidFill>
            </a:rPr>
            <a:t> </a:t>
          </a:r>
          <a:r>
            <a:rPr lang="en-US" sz="1800" kern="1200" dirty="0" err="1">
              <a:solidFill>
                <a:schemeClr val="bg1"/>
              </a:solidFill>
            </a:rPr>
            <a:t>penghenti</a:t>
          </a:r>
          <a:r>
            <a:rPr lang="en-US" sz="1800" kern="1200" dirty="0">
              <a:solidFill>
                <a:schemeClr val="bg1"/>
              </a:solidFill>
            </a:rPr>
            <a:t> </a:t>
          </a:r>
          <a:r>
            <a:rPr lang="en-US" sz="1800" kern="1200" dirty="0" err="1">
              <a:solidFill>
                <a:schemeClr val="bg1"/>
              </a:solidFill>
            </a:rPr>
            <a:t>permesinan</a:t>
          </a:r>
          <a:r>
            <a:rPr lang="en-US" sz="1800" kern="1200" dirty="0">
              <a:solidFill>
                <a:schemeClr val="bg1"/>
              </a:solidFill>
            </a:rPr>
            <a:t> </a:t>
          </a:r>
          <a:r>
            <a:rPr lang="en-US" sz="1800" kern="1200" dirty="0" err="1">
              <a:solidFill>
                <a:schemeClr val="bg1"/>
              </a:solidFill>
            </a:rPr>
            <a:t>otomatis</a:t>
          </a:r>
          <a:r>
            <a:rPr lang="en-US" sz="1800" kern="1200" dirty="0">
              <a:solidFill>
                <a:schemeClr val="bg1"/>
              </a:solidFill>
            </a:rPr>
            <a:t>;</a:t>
          </a:r>
          <a:endParaRPr lang="en-ID" sz="1800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800" kern="1200" dirty="0" err="1">
              <a:solidFill>
                <a:schemeClr val="bg1"/>
              </a:solidFill>
            </a:rPr>
            <a:t>sistem</a:t>
          </a:r>
          <a:r>
            <a:rPr lang="en-US" sz="1800" kern="1200" dirty="0">
              <a:solidFill>
                <a:schemeClr val="bg1"/>
              </a:solidFill>
            </a:rPr>
            <a:t> </a:t>
          </a:r>
          <a:r>
            <a:rPr lang="en-US" sz="1800" kern="1200" dirty="0" err="1">
              <a:solidFill>
                <a:schemeClr val="bg1"/>
              </a:solidFill>
            </a:rPr>
            <a:t>deteksi</a:t>
          </a:r>
          <a:r>
            <a:rPr lang="en-US" sz="1800" kern="1200" dirty="0">
              <a:solidFill>
                <a:schemeClr val="bg1"/>
              </a:solidFill>
            </a:rPr>
            <a:t> </a:t>
          </a:r>
          <a:r>
            <a:rPr lang="en-US" sz="1800" kern="1200" dirty="0" err="1">
              <a:solidFill>
                <a:schemeClr val="bg1"/>
              </a:solidFill>
            </a:rPr>
            <a:t>kebakaran</a:t>
          </a:r>
          <a:r>
            <a:rPr lang="en-US" sz="1800" kern="1200" dirty="0">
              <a:solidFill>
                <a:schemeClr val="bg1"/>
              </a:solidFill>
            </a:rPr>
            <a:t>; dan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800" kern="1200" dirty="0">
              <a:solidFill>
                <a:schemeClr val="bg1"/>
              </a:solidFill>
            </a:rPr>
            <a:t>alarm </a:t>
          </a:r>
          <a:r>
            <a:rPr lang="en-US" sz="1800" kern="1200" dirty="0" err="1">
              <a:solidFill>
                <a:schemeClr val="bg1"/>
              </a:solidFill>
            </a:rPr>
            <a:t>kebakaran</a:t>
          </a:r>
          <a:r>
            <a:rPr lang="en-US" sz="1800" kern="1200" dirty="0">
              <a:solidFill>
                <a:schemeClr val="bg1"/>
              </a:solidFill>
            </a:rPr>
            <a:t>.</a:t>
          </a:r>
        </a:p>
      </dsp:txBody>
      <dsp:txXfrm>
        <a:off x="2344628" y="2550645"/>
        <a:ext cx="8197998" cy="2361031"/>
      </dsp:txXfrm>
    </dsp:sp>
    <dsp:sp modelId="{1D2A0709-A1E2-46FD-B7C8-6161FA40EE7A}">
      <dsp:nvSpPr>
        <dsp:cNvPr id="0" name=""/>
        <dsp:cNvSpPr/>
      </dsp:nvSpPr>
      <dsp:spPr>
        <a:xfrm>
          <a:off x="236103" y="2833237"/>
          <a:ext cx="2108525" cy="18888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0AC30-93BB-43BA-9083-75C20680438B}">
      <dsp:nvSpPr>
        <dsp:cNvPr id="0" name=""/>
        <dsp:cNvSpPr/>
      </dsp:nvSpPr>
      <dsp:spPr>
        <a:xfrm>
          <a:off x="0" y="0"/>
          <a:ext cx="10542627" cy="251487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ID" sz="2800" b="1" u="sng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KATEGORI C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b="1" kern="1200" dirty="0" err="1"/>
            <a:t>panjang</a:t>
          </a:r>
          <a:r>
            <a:rPr lang="en-ID" sz="2000" b="1" kern="1200" dirty="0"/>
            <a:t> </a:t>
          </a:r>
          <a:r>
            <a:rPr lang="en-ID" sz="2000" b="1" kern="1200" dirty="0" err="1"/>
            <a:t>kapal</a:t>
          </a:r>
          <a:r>
            <a:rPr lang="en-ID" sz="2000" b="1" kern="1200" dirty="0"/>
            <a:t> </a:t>
          </a:r>
          <a:r>
            <a:rPr lang="en-ID" sz="2000" b="1" kern="1200" dirty="0" err="1"/>
            <a:t>seluruhnya</a:t>
          </a:r>
          <a:r>
            <a:rPr lang="en-ID" sz="2000" b="1" kern="1200" dirty="0"/>
            <a:t> </a:t>
          </a:r>
          <a:r>
            <a:rPr lang="en-ID" sz="2000" b="1" kern="1200" dirty="0" err="1"/>
            <a:t>tidak</a:t>
          </a:r>
          <a:r>
            <a:rPr lang="en-ID" sz="2000" b="1" kern="1200" dirty="0"/>
            <a:t> </a:t>
          </a:r>
          <a:r>
            <a:rPr lang="en-ID" sz="2000" b="1" kern="1200" dirty="0" err="1"/>
            <a:t>lebih</a:t>
          </a:r>
          <a:r>
            <a:rPr lang="en-ID" sz="2000" b="1" kern="1200" dirty="0"/>
            <a:t> 24 (</a:t>
          </a:r>
          <a:r>
            <a:rPr lang="en-ID" sz="2000" b="1" kern="1200" dirty="0" err="1"/>
            <a:t>dua</a:t>
          </a:r>
          <a:r>
            <a:rPr lang="en-ID" sz="2000" b="1" kern="1200" dirty="0"/>
            <a:t> </a:t>
          </a:r>
          <a:r>
            <a:rPr lang="en-ID" sz="2000" b="1" kern="1200" dirty="0" err="1"/>
            <a:t>puluh</a:t>
          </a:r>
          <a:r>
            <a:rPr lang="en-ID" sz="2000" b="1" kern="1200" dirty="0"/>
            <a:t> </a:t>
          </a:r>
          <a:r>
            <a:rPr lang="en-ID" sz="2000" b="1" kern="1200" dirty="0" err="1"/>
            <a:t>empat</a:t>
          </a:r>
          <a:r>
            <a:rPr lang="en-ID" sz="2000" b="1" kern="1200" dirty="0"/>
            <a:t>) meter;</a:t>
          </a:r>
          <a:endParaRPr lang="en-ID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b="1" kern="1200" dirty="0" err="1"/>
            <a:t>berlayar</a:t>
          </a:r>
          <a:r>
            <a:rPr lang="en-ID" sz="2000" b="1" kern="1200" dirty="0"/>
            <a:t> </a:t>
          </a:r>
          <a:r>
            <a:rPr lang="en-ID" sz="2000" b="1" kern="1200" dirty="0" err="1"/>
            <a:t>tidak</a:t>
          </a:r>
          <a:r>
            <a:rPr lang="en-ID" sz="2000" b="1" kern="1200" dirty="0"/>
            <a:t> </a:t>
          </a:r>
          <a:r>
            <a:rPr lang="en-ID" sz="2000" b="1" kern="1200" dirty="0" err="1"/>
            <a:t>lebih</a:t>
          </a:r>
          <a:r>
            <a:rPr lang="en-ID" sz="2000" b="1" kern="1200" dirty="0"/>
            <a:t> </a:t>
          </a:r>
          <a:r>
            <a:rPr lang="en-ID" sz="2000" b="1" kern="1200" dirty="0" err="1"/>
            <a:t>dari</a:t>
          </a:r>
          <a:r>
            <a:rPr lang="en-ID" sz="2000" b="1" kern="1200" dirty="0"/>
            <a:t> 2 (</a:t>
          </a:r>
          <a:r>
            <a:rPr lang="en-ID" sz="2000" b="1" kern="1200" dirty="0" err="1"/>
            <a:t>dua</a:t>
          </a:r>
          <a:r>
            <a:rPr lang="en-ID" sz="2000" b="1" kern="1200" dirty="0"/>
            <a:t>) jam </a:t>
          </a:r>
          <a:r>
            <a:rPr lang="en-ID" sz="2000" b="1" kern="1200" dirty="0" err="1"/>
            <a:t>dari</a:t>
          </a:r>
          <a:r>
            <a:rPr lang="en-ID" sz="2000" b="1" kern="1200" dirty="0"/>
            <a:t> </a:t>
          </a:r>
          <a:r>
            <a:rPr lang="en-ID" sz="2000" b="1" kern="1200" dirty="0" err="1"/>
            <a:t>pelabuhan</a:t>
          </a:r>
          <a:r>
            <a:rPr lang="en-ID" sz="2000" b="1" kern="1200" dirty="0"/>
            <a:t> </a:t>
          </a:r>
          <a:r>
            <a:rPr lang="en-ID" sz="2000" b="1" kern="1200" dirty="0" err="1"/>
            <a:t>keberangkatan</a:t>
          </a:r>
          <a:r>
            <a:rPr lang="en-ID" sz="2000" b="1" kern="1200" dirty="0"/>
            <a:t> </a:t>
          </a:r>
          <a:r>
            <a:rPr lang="en-ID" sz="2000" b="1" kern="1200" dirty="0" err="1"/>
            <a:t>ke</a:t>
          </a:r>
          <a:r>
            <a:rPr lang="en-ID" sz="2000" b="1" kern="1200" dirty="0"/>
            <a:t> </a:t>
          </a:r>
          <a:r>
            <a:rPr lang="en-ID" sz="2000" b="1" kern="1200" dirty="0" err="1"/>
            <a:t>pelabuhan</a:t>
          </a:r>
          <a:r>
            <a:rPr lang="en-ID" sz="2000" b="1" kern="1200" dirty="0"/>
            <a:t> </a:t>
          </a:r>
          <a:r>
            <a:rPr lang="en-ID" sz="2000" b="1" kern="1200" dirty="0" err="1"/>
            <a:t>tujuan</a:t>
          </a:r>
          <a:r>
            <a:rPr lang="en-ID" sz="2000" b="1" kern="1200" dirty="0"/>
            <a:t> </a:t>
          </a:r>
          <a:r>
            <a:rPr lang="en-ID" sz="2000" b="1" kern="1200" dirty="0" err="1"/>
            <a:t>atau</a:t>
          </a:r>
          <a:r>
            <a:rPr lang="en-ID" sz="2000" b="1" kern="1200" dirty="0"/>
            <a:t> </a:t>
          </a:r>
          <a:r>
            <a:rPr lang="en-ID" sz="2000" b="1" kern="1200" dirty="0" err="1"/>
            <a:t>tempat</a:t>
          </a:r>
          <a:r>
            <a:rPr lang="en-ID" sz="2000" b="1" kern="1200" dirty="0"/>
            <a:t> </a:t>
          </a:r>
          <a:r>
            <a:rPr lang="en-ID" sz="2000" b="1" kern="1200" dirty="0" err="1"/>
            <a:t>berlindung</a:t>
          </a:r>
          <a:r>
            <a:rPr lang="en-ID" sz="2000" b="1" kern="1200" dirty="0"/>
            <a:t> pada </a:t>
          </a:r>
          <a:r>
            <a:rPr lang="en-ID" sz="2000" b="1" kern="1200" dirty="0" err="1"/>
            <a:t>trayek</a:t>
          </a:r>
          <a:r>
            <a:rPr lang="en-ID" sz="2000" b="1" kern="1200" dirty="0"/>
            <a:t> </a:t>
          </a:r>
          <a:r>
            <a:rPr lang="en-ID" sz="2000" b="1" kern="1200" dirty="0" err="1"/>
            <a:t>tertentu</a:t>
          </a:r>
          <a:r>
            <a:rPr lang="en-ID" sz="2000" b="1" kern="1200" dirty="0"/>
            <a:t> </a:t>
          </a:r>
          <a:r>
            <a:rPr lang="en-ID" sz="2000" b="1" kern="1200" dirty="0" err="1"/>
            <a:t>berdasarkan</a:t>
          </a:r>
          <a:r>
            <a:rPr lang="en-ID" sz="2000" b="1" kern="1200" dirty="0"/>
            <a:t> </a:t>
          </a:r>
          <a:r>
            <a:rPr lang="en-ID" sz="2000" b="1" kern="1200" dirty="0" err="1"/>
            <a:t>cuaca</a:t>
          </a:r>
          <a:r>
            <a:rPr lang="en-ID" sz="2000" b="1" kern="1200" dirty="0"/>
            <a:t> dan </a:t>
          </a:r>
          <a:r>
            <a:rPr lang="en-ID" sz="2000" b="1" kern="1200" dirty="0" err="1"/>
            <a:t>kepadatan</a:t>
          </a:r>
          <a:r>
            <a:rPr lang="en-ID" sz="2000" b="1" kern="1200" dirty="0"/>
            <a:t> </a:t>
          </a:r>
          <a:r>
            <a:rPr lang="en-ID" sz="2000" b="1" kern="1200" dirty="0" err="1"/>
            <a:t>lalu</a:t>
          </a:r>
          <a:r>
            <a:rPr lang="en-ID" sz="2000" b="1" kern="1200" dirty="0"/>
            <a:t> </a:t>
          </a:r>
          <a:r>
            <a:rPr lang="en-ID" sz="2000" b="1" kern="1200" dirty="0" err="1"/>
            <a:t>lintas</a:t>
          </a:r>
          <a:r>
            <a:rPr lang="en-ID" sz="2000" b="1" kern="1200" dirty="0"/>
            <a:t>; dan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b="1" kern="1200" dirty="0" err="1"/>
            <a:t>menggunakan</a:t>
          </a:r>
          <a:r>
            <a:rPr lang="en-ID" sz="2000" b="1" kern="1200" dirty="0"/>
            <a:t> </a:t>
          </a:r>
          <a:r>
            <a:rPr lang="en-ID" sz="2000" b="1" kern="1200" dirty="0" err="1"/>
            <a:t>tenaga</a:t>
          </a:r>
          <a:r>
            <a:rPr lang="en-ID" sz="2000" b="1" kern="1200" dirty="0"/>
            <a:t> </a:t>
          </a:r>
          <a:r>
            <a:rPr lang="en-ID" sz="2000" b="1" kern="1200" dirty="0" err="1"/>
            <a:t>penggerak</a:t>
          </a:r>
          <a:r>
            <a:rPr lang="en-ID" sz="2000" b="1" kern="1200" dirty="0"/>
            <a:t> </a:t>
          </a:r>
          <a:r>
            <a:rPr lang="en-ID" sz="2000" b="1" kern="1200" dirty="0" err="1"/>
            <a:t>berupa</a:t>
          </a:r>
          <a:r>
            <a:rPr lang="en-ID" sz="2000" b="1" kern="1200" dirty="0"/>
            <a:t> </a:t>
          </a:r>
          <a:r>
            <a:rPr lang="en-ID" sz="2000" b="1" kern="1200" dirty="0" err="1"/>
            <a:t>mesin</a:t>
          </a:r>
          <a:r>
            <a:rPr lang="en-ID" sz="2000" b="1" kern="1200" dirty="0"/>
            <a:t> </a:t>
          </a:r>
          <a:r>
            <a:rPr lang="en-ID" sz="2000" b="1" kern="1200" dirty="0" err="1"/>
            <a:t>tempel</a:t>
          </a:r>
          <a:r>
            <a:rPr lang="en-ID" sz="2000" b="1" kern="1200" dirty="0"/>
            <a:t> (outboard engine).</a:t>
          </a:r>
        </a:p>
      </dsp:txBody>
      <dsp:txXfrm>
        <a:off x="2360013" y="0"/>
        <a:ext cx="8182613" cy="2514877"/>
      </dsp:txXfrm>
    </dsp:sp>
    <dsp:sp modelId="{A3F8275F-73B3-4D15-9E26-109405FA7640}">
      <dsp:nvSpPr>
        <dsp:cNvPr id="0" name=""/>
        <dsp:cNvSpPr/>
      </dsp:nvSpPr>
      <dsp:spPr>
        <a:xfrm>
          <a:off x="251487" y="251487"/>
          <a:ext cx="2108525" cy="201190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04BE-03D0-4A1D-1CF7-D344D28CE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FCFBF7-9191-213F-DDCA-D61FE4BB1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5EDF-2404-E330-155F-9C52144F5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DF94D-4486-537E-F171-ECEA6653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E9ED6-8EB8-8BC3-37FC-7690388B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382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B07AA-246E-E8A4-8608-4CD333543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0A69B-797D-4E66-D394-3EFC664DF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60A31-42A6-DAD0-9D1C-CB5235B6E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AAD67-00EF-DEB9-EBC2-615F533D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9462D-03F7-EC0E-8658-95889A05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622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30E4FD-E9ED-77E3-B259-D42A4B255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D68E9-F6A5-A99B-BD0D-7E9020175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C211E-54CD-ED8D-D4A7-7AACED94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E7437-947C-B8B7-7620-98D44765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70CBC-8D72-F280-DF6F-6142FBC2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724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0686-1081-F8DF-7F6C-9664FA73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986BE-C2AE-6753-1D06-70E12260A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4B992-4DBB-4EEB-9B6A-59CAA86E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602D2-0705-A7D9-D4E5-12FB9F39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A0ABC-6020-DDBE-BFD8-ADB5CA03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685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6DF1-80DA-D366-A26D-72F6CD755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51FB2-5F6E-75F7-2B48-241914D83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ADF91-807D-41E2-1675-D1B51A77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A5F15-E23E-0583-FC65-DDDD9C51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75DB3-C40D-816A-EA41-02FCDAD34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29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D31F-AA47-E687-C291-8BC871B6F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21624-250F-8D71-5C72-82FB77C77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F8566-DCBC-61EA-F596-BB21E042A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07476-09B2-F87C-E217-7C54332C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0F07B-0E2E-54A1-590E-3B23B1A1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ECCAC-CE52-605B-300F-FD72DC92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714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132B5-6EDA-0C99-8DD3-D4703A9F8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7A0B0-441B-09B7-E0BD-3000A2AEB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0B32-CF0E-4151-3CBA-D6BE4B6A9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35600-4131-45E1-9961-697ABF9B7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95339-AC7D-42DE-0B2A-393C371B8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E245D-FC33-D48C-977C-F67D2976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EE772E-869C-6DA2-4AAD-5683E3CC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876714-BA7B-9166-E5C3-3B7D9F39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006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784D8-DF86-713B-77BE-4077FBA5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D5FAE-E181-6B93-D1D5-BE1F8048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C1CC8-CE66-707D-9D71-1A9AC150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BD616-7E8A-3AB4-B58A-AFD5280FA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058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A4867D-202C-580C-BA20-3A084BC5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6826D0-0664-C83D-60D5-21DD2353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50799-71D6-C606-DA1C-B4A9C1F5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843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35310-F1C2-9E33-DFB8-2A2B3D5EF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07C29-0301-CBF7-FEA4-98F32CE21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E7403-29A1-2662-C1F1-8DE7551C5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FB07F-2CBB-247B-8BEF-849DB313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681FB-42B4-F0FC-A69F-BF241A66C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2A3CF-1830-B0D4-241D-D50DF9B3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967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508DF-9DC8-4F9A-A55C-0B66467B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250CB4-5029-9EAD-D669-491085629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90CCD-56FD-99C8-17CD-DCCBC68DF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D002D-6AAD-71D6-55A0-451D0CEA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050DC-0469-C726-E078-6BEFDD56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37F10-2A9A-D37B-4537-846088EB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015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3DEEDA-0B72-B2F7-ADCD-E49BB08E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B9BE6-91F7-FA57-1947-572DB2DB4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AF370-E609-D2C1-6FD4-E132D1F85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72D1-CEDD-465D-A20A-EF0EA6A79A4F}" type="datetimeFigureOut">
              <a:rPr lang="en-ID" smtClean="0"/>
              <a:t>20/12/2022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A4C77-FD80-D9C5-E284-42043BF25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07B9-55CA-676F-3664-48C3A53C8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C8E77-F9F9-404A-8AF1-12AFCF014B8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703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 /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12" Type="http://schemas.microsoft.com/office/2007/relationships/diagramDrawing" Target="../diagrams/drawing3.xm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2.xml" /><Relationship Id="rId11" Type="http://schemas.openxmlformats.org/officeDocument/2006/relationships/diagramColors" Target="../diagrams/colors3.xml" /><Relationship Id="rId5" Type="http://schemas.openxmlformats.org/officeDocument/2006/relationships/diagramQuickStyle" Target="../diagrams/quickStyle2.xml" /><Relationship Id="rId10" Type="http://schemas.openxmlformats.org/officeDocument/2006/relationships/diagramQuickStyle" Target="../diagrams/quickStyle3.xml" /><Relationship Id="rId4" Type="http://schemas.openxmlformats.org/officeDocument/2006/relationships/diagramLayout" Target="../diagrams/layout2.xml" /><Relationship Id="rId9" Type="http://schemas.openxmlformats.org/officeDocument/2006/relationships/diagramLayout" Target="../diagrams/layout3.xml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 /><Relationship Id="rId13" Type="http://schemas.openxmlformats.org/officeDocument/2006/relationships/image" Target="../media/image8.svg" /><Relationship Id="rId3" Type="http://schemas.openxmlformats.org/officeDocument/2006/relationships/diagramData" Target="../diagrams/data4.xml" /><Relationship Id="rId7" Type="http://schemas.microsoft.com/office/2007/relationships/diagramDrawing" Target="../diagrams/drawing4.xml" /><Relationship Id="rId12" Type="http://schemas.openxmlformats.org/officeDocument/2006/relationships/image" Target="../media/image7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4.xml" /><Relationship Id="rId11" Type="http://schemas.openxmlformats.org/officeDocument/2006/relationships/image" Target="../media/image6.svg" /><Relationship Id="rId5" Type="http://schemas.openxmlformats.org/officeDocument/2006/relationships/diagramQuickStyle" Target="../diagrams/quickStyle4.xml" /><Relationship Id="rId10" Type="http://schemas.openxmlformats.org/officeDocument/2006/relationships/image" Target="../media/image5.png" /><Relationship Id="rId4" Type="http://schemas.openxmlformats.org/officeDocument/2006/relationships/diagramLayout" Target="../diagrams/layout4.xml" /><Relationship Id="rId9" Type="http://schemas.openxmlformats.org/officeDocument/2006/relationships/image" Target="../media/image4.svg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 /><Relationship Id="rId3" Type="http://schemas.openxmlformats.org/officeDocument/2006/relationships/image" Target="../media/image9.png" /><Relationship Id="rId7" Type="http://schemas.openxmlformats.org/officeDocument/2006/relationships/image" Target="../media/image13.sv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2.png" /><Relationship Id="rId5" Type="http://schemas.openxmlformats.org/officeDocument/2006/relationships/image" Target="../media/image11.png" /><Relationship Id="rId10" Type="http://schemas.openxmlformats.org/officeDocument/2006/relationships/image" Target="../media/image16.png" /><Relationship Id="rId4" Type="http://schemas.openxmlformats.org/officeDocument/2006/relationships/image" Target="../media/image10.svg" /><Relationship Id="rId9" Type="http://schemas.openxmlformats.org/officeDocument/2006/relationships/image" Target="../media/image15.sv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 /><Relationship Id="rId7" Type="http://schemas.microsoft.com/office/2007/relationships/diagramDrawing" Target="../diagrams/drawing5.xm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5.xml" /><Relationship Id="rId5" Type="http://schemas.openxmlformats.org/officeDocument/2006/relationships/diagramQuickStyle" Target="../diagrams/quickStyle5.xml" /><Relationship Id="rId4" Type="http://schemas.openxmlformats.org/officeDocument/2006/relationships/diagramLayout" Target="../diagrams/layout5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 /><Relationship Id="rId7" Type="http://schemas.microsoft.com/office/2007/relationships/diagramDrawing" Target="../diagrams/drawing6.xm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6.xml" /><Relationship Id="rId5" Type="http://schemas.openxmlformats.org/officeDocument/2006/relationships/diagramQuickStyle" Target="../diagrams/quickStyle6.xml" /><Relationship Id="rId4" Type="http://schemas.openxmlformats.org/officeDocument/2006/relationships/diagramLayout" Target="../diagrams/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81FB0A-98E4-94D5-8BF7-FF682B482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687" y="978735"/>
            <a:ext cx="4873914" cy="533893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78C599D-4CA9-A435-6D9E-7BA76C11E762}"/>
              </a:ext>
            </a:extLst>
          </p:cNvPr>
          <p:cNvGrpSpPr/>
          <p:nvPr/>
        </p:nvGrpSpPr>
        <p:grpSpPr>
          <a:xfrm>
            <a:off x="1459920" y="270662"/>
            <a:ext cx="10496551" cy="1440542"/>
            <a:chOff x="1701003" y="200450"/>
            <a:chExt cx="9414454" cy="1440542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A44774B4-7266-F89A-5310-8ADC064ED773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1739101" y="200450"/>
              <a:ext cx="9376356" cy="144054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KEMENTERIAN PERHUBUNGAN</a:t>
              </a:r>
            </a:p>
            <a:p>
              <a:pPr algn="ctr"/>
              <a:r>
                <a:rPr lang="en-US" sz="2400" b="1" dirty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DIREKTORAT JENDERAL PERHUBUNGAN LAUT</a:t>
              </a:r>
            </a:p>
            <a:p>
              <a:pPr algn="ctr"/>
              <a:r>
                <a:rPr lang="en-US" sz="2000" b="1" dirty="0">
                  <a:ln w="0"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DIREKTORAT PERKAPALAN DAN KEPELAUTAN</a:t>
              </a:r>
            </a:p>
          </p:txBody>
        </p:sp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4D3BD0D7-B202-3091-6170-0BBD17CF4732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1701003" y="200450"/>
              <a:ext cx="9376356" cy="144054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b="1" dirty="0">
                  <a:ln w="0"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KEMENTERIAN PERHUBUNGAN</a:t>
              </a:r>
            </a:p>
            <a:p>
              <a:pPr algn="ctr"/>
              <a:r>
                <a:rPr lang="en-US" sz="2400" b="1" dirty="0">
                  <a:ln w="0"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DIREKTORAT JENDERAL PERHUBUNGAN LAUT</a:t>
              </a:r>
            </a:p>
            <a:p>
              <a:pPr algn="ctr"/>
              <a:r>
                <a:rPr lang="en-US" sz="2000" b="1" dirty="0">
                  <a:ln w="0"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DIREKTORAT PERKAPALAN DAN KEPELAUTAN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75D70A6-C3DC-400D-55EA-82FD4685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861" y="290761"/>
            <a:ext cx="1290427" cy="14061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983CAB7-743B-AE13-A52A-0B2DAEE85F3A}"/>
              </a:ext>
            </a:extLst>
          </p:cNvPr>
          <p:cNvSpPr txBox="1"/>
          <p:nvPr/>
        </p:nvSpPr>
        <p:spPr>
          <a:xfrm>
            <a:off x="4066746" y="5900870"/>
            <a:ext cx="3933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JAKARTA, 20 DESEMBER 2022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B7BCA4-7FC0-4752-3AFA-A75C18C56896}"/>
              </a:ext>
            </a:extLst>
          </p:cNvPr>
          <p:cNvCxnSpPr/>
          <p:nvPr/>
        </p:nvCxnSpPr>
        <p:spPr>
          <a:xfrm>
            <a:off x="1235499" y="3238015"/>
            <a:ext cx="95631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94B32D-A03D-901D-270E-ABE6FEA17F3B}"/>
              </a:ext>
            </a:extLst>
          </p:cNvPr>
          <p:cNvCxnSpPr/>
          <p:nvPr/>
        </p:nvCxnSpPr>
        <p:spPr>
          <a:xfrm>
            <a:off x="1235499" y="4997255"/>
            <a:ext cx="95631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3C4442F-A6E5-1DD6-DDD6-12152502946A}"/>
              </a:ext>
            </a:extLst>
          </p:cNvPr>
          <p:cNvSpPr txBox="1"/>
          <p:nvPr/>
        </p:nvSpPr>
        <p:spPr>
          <a:xfrm>
            <a:off x="4050550" y="5862282"/>
            <a:ext cx="3933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JAKARTA, 20 DESEMBER 2022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171382-0135-B902-D760-698FAD976863}"/>
              </a:ext>
            </a:extLst>
          </p:cNvPr>
          <p:cNvSpPr txBox="1"/>
          <p:nvPr/>
        </p:nvSpPr>
        <p:spPr>
          <a:xfrm>
            <a:off x="1400765" y="2403750"/>
            <a:ext cx="92972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KAMPANYE KESELAMATAN PELAYARAN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72C66B-2EA2-A438-69F9-E893BB771780}"/>
              </a:ext>
            </a:extLst>
          </p:cNvPr>
          <p:cNvSpPr txBox="1"/>
          <p:nvPr/>
        </p:nvSpPr>
        <p:spPr>
          <a:xfrm>
            <a:off x="350335" y="3223761"/>
            <a:ext cx="113981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 TERBARU &amp; TEMUAN UJI PETIK NATARU 2022 </a:t>
            </a:r>
          </a:p>
          <a:p>
            <a:pPr algn="ctr"/>
            <a:r>
              <a:rPr lang="en-ID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BIDANG RANCANG BANGUN, STABILITAS </a:t>
            </a:r>
          </a:p>
          <a:p>
            <a:pPr algn="ctr"/>
            <a:r>
              <a:rPr lang="en-ID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GARIS MUAT KAPAL</a:t>
            </a:r>
          </a:p>
        </p:txBody>
      </p:sp>
    </p:spTree>
    <p:extLst>
      <p:ext uri="{BB962C8B-B14F-4D97-AF65-F5344CB8AC3E}">
        <p14:creationId xmlns:p14="http://schemas.microsoft.com/office/powerpoint/2010/main" val="825625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0B46CF-8B4A-FDC2-5DEF-09EEE13AF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0"/>
          <a:stretch/>
        </p:blipFill>
        <p:spPr>
          <a:xfrm>
            <a:off x="7620001" y="0"/>
            <a:ext cx="4571999" cy="68968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862B55-9B9E-AF09-FC45-1617E54715E7}"/>
              </a:ext>
            </a:extLst>
          </p:cNvPr>
          <p:cNvSpPr txBox="1"/>
          <p:nvPr/>
        </p:nvSpPr>
        <p:spPr>
          <a:xfrm>
            <a:off x="866823" y="169317"/>
            <a:ext cx="102508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PERMENHUB NOMOR PM 12 TAHUN 2022</a:t>
            </a:r>
          </a:p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KELAIKLAUTAN KAPAL KECEPATAN TINGGI BERBENDERA INDONESIA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962159D-A278-8254-E6D7-AA1807939F34}"/>
              </a:ext>
            </a:extLst>
          </p:cNvPr>
          <p:cNvSpPr/>
          <p:nvPr/>
        </p:nvSpPr>
        <p:spPr>
          <a:xfrm>
            <a:off x="1016940" y="1392626"/>
            <a:ext cx="9283507" cy="5715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PEMBATASAN DALAM PEMBANGUNAN KAPAL AKTEGORI 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764CF0-4EA4-E41E-5B63-0498362F1838}"/>
              </a:ext>
            </a:extLst>
          </p:cNvPr>
          <p:cNvSpPr/>
          <p:nvPr/>
        </p:nvSpPr>
        <p:spPr>
          <a:xfrm>
            <a:off x="1302690" y="1964126"/>
            <a:ext cx="9849404" cy="164278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0" indent="-265113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alibri Light" panose="020F0302020204030204"/>
              <a:buAutoNum type="alphaLcPeriod"/>
              <a:tabLst>
                <a:tab pos="265113" algn="l"/>
              </a:tabLst>
            </a:pP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ruang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akomodasi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tertutup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untuk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Penumpang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;</a:t>
            </a:r>
          </a:p>
          <a:p>
            <a:pPr marL="265113" lvl="0" indent="-265113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alibri Light" panose="020F0302020204030204"/>
              <a:buAutoNum type="alphaLcPeriod"/>
              <a:tabLst>
                <a:tab pos="265113" algn="l"/>
              </a:tabLst>
            </a:pP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LOA Max. 24 (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dua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puluh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empat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) meter;</a:t>
            </a:r>
          </a:p>
          <a:p>
            <a:pPr marL="265113" lvl="0" indent="-265113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alibri Light" panose="020F0302020204030204"/>
              <a:buAutoNum type="alphaLcPeriod"/>
              <a:tabLst>
                <a:tab pos="265113" algn="l"/>
              </a:tabLst>
            </a:pP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mesin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Marine Use dan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keterangan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dari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engine maker;</a:t>
            </a:r>
          </a:p>
          <a:p>
            <a:pPr marL="265113" lvl="0" indent="-265113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alibri Light" panose="020F0302020204030204"/>
              <a:buAutoNum type="alphaLcPeriod"/>
              <a:tabLst>
                <a:tab pos="265113" algn="l"/>
              </a:tabLst>
            </a:pP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V max. 25 (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dua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puluh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lima) knot (100% MCR);</a:t>
            </a:r>
          </a:p>
          <a:p>
            <a:pPr marL="265113" lvl="0" indent="-265113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alibri Light" panose="020F0302020204030204"/>
              <a:buAutoNum type="alphaLcPeriod"/>
              <a:tabLst>
                <a:tab pos="265113" algn="l"/>
              </a:tabLst>
            </a:pP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Memiliki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nilai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GM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sebagaimana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ketentuan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;</a:t>
            </a:r>
          </a:p>
          <a:p>
            <a:pPr marL="265113" lvl="0" indent="-265113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alibri Light" panose="020F0302020204030204"/>
              <a:buAutoNum type="alphaLcPeriod"/>
              <a:tabLst>
                <a:tab pos="265113" algn="l"/>
              </a:tabLst>
            </a:pP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Total HP </a:t>
            </a:r>
            <a:r>
              <a:rPr lang="en-ID" sz="1600" b="1" i="0" u="none" strike="noStrike" kern="1200" baseline="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mesin</a:t>
            </a:r>
            <a:r>
              <a:rPr lang="en-ID" sz="1600" b="1" i="0" u="none" strike="noStrike" kern="1200" baseline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+mn-cs"/>
              </a:rPr>
              <a:t> max. 600 HP /447 KW.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C0652F-4962-F4F8-7CD5-FBBE61444E62}"/>
              </a:ext>
            </a:extLst>
          </p:cNvPr>
          <p:cNvSpPr/>
          <p:nvPr/>
        </p:nvSpPr>
        <p:spPr>
          <a:xfrm>
            <a:off x="1016940" y="3983423"/>
            <a:ext cx="9283507" cy="5715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PELARANGAN DALAM PENGOPERASIAN KAPAL KATEGORI 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6613F4-2F23-EB6B-EE81-4206A4C5C8BC}"/>
              </a:ext>
            </a:extLst>
          </p:cNvPr>
          <p:cNvSpPr/>
          <p:nvPr/>
        </p:nvSpPr>
        <p:spPr>
          <a:xfrm>
            <a:off x="1302690" y="4554923"/>
            <a:ext cx="9849404" cy="18369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265113" lvl="0" indent="-265113">
              <a:buFont typeface="+mj-lt"/>
              <a:buAutoNum type="alphaLcPeriod"/>
              <a:tabLst>
                <a:tab pos="265113" algn="l"/>
              </a:tabLst>
            </a:pP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menjalankan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kapal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HP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lebih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600 HP/447 KW dan Vmax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lebih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dari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25 knot;</a:t>
            </a:r>
            <a:endParaRPr lang="en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13" lvl="0" indent="-265113">
              <a:buFont typeface="+mj-lt"/>
              <a:buAutoNum type="alphaLcPeriod"/>
              <a:tabLst>
                <a:tab pos="265113" algn="l"/>
              </a:tabLst>
            </a:pPr>
            <a:r>
              <a:rPr lang="en-ID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me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modifikasi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mesin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;</a:t>
            </a:r>
          </a:p>
          <a:p>
            <a:pPr marL="265113" lvl="0" indent="-265113">
              <a:buFont typeface="+mj-lt"/>
              <a:buAutoNum type="alphaLcPeriod"/>
              <a:tabLst>
                <a:tab pos="265113" algn="l"/>
              </a:tabLst>
            </a:pP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beroperasi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lebih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dari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2 (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dua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) jam (port to port);</a:t>
            </a:r>
          </a:p>
          <a:p>
            <a:pPr marL="265113" lvl="0" indent="-265113">
              <a:buFont typeface="+mj-lt"/>
              <a:buAutoNum type="alphaLcPeriod"/>
              <a:tabLst>
                <a:tab pos="265113" algn="l"/>
              </a:tabLst>
            </a:pP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beroperasi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pada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kondisi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cuaca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buruk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jarak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pandang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terbatas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dan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tinggi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gelombang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lebih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dari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1,5 (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satu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koma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lima) meter.</a:t>
            </a:r>
          </a:p>
          <a:p>
            <a:pPr marL="265113" lvl="0" indent="-265113">
              <a:buFont typeface="+mj-lt"/>
              <a:buAutoNum type="alphaLcPeriod"/>
              <a:tabLst>
                <a:tab pos="265113" algn="l"/>
              </a:tabLst>
            </a:pP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berlayar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pada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malam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hari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; dan</a:t>
            </a:r>
          </a:p>
          <a:p>
            <a:pPr marL="265113" lvl="0" indent="-265113">
              <a:buFont typeface="+mj-lt"/>
              <a:buAutoNum type="alphaLcPeriod"/>
              <a:tabLst>
                <a:tab pos="265113" algn="l"/>
              </a:tabLst>
            </a:pP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berlayar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tanpa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ada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surat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persetujuan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ID" sz="1600" b="1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berlayar</a:t>
            </a:r>
            <a:endParaRPr lang="en-US" sz="1600" b="1"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71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DFCFB4-3449-710F-AC3F-AC31A8E048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955" y="573859"/>
            <a:ext cx="5276090" cy="57490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862B55-9B9E-AF09-FC45-1617E54715E7}"/>
              </a:ext>
            </a:extLst>
          </p:cNvPr>
          <p:cNvSpPr txBox="1"/>
          <p:nvPr/>
        </p:nvSpPr>
        <p:spPr>
          <a:xfrm>
            <a:off x="1549723" y="2497975"/>
            <a:ext cx="909255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 sz="11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73783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0B46CF-8B4A-FDC2-5DEF-09EEE13AF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0"/>
          <a:stretch/>
        </p:blipFill>
        <p:spPr>
          <a:xfrm>
            <a:off x="7620001" y="0"/>
            <a:ext cx="4571999" cy="6896810"/>
          </a:xfrm>
          <a:prstGeom prst="rect">
            <a:avLst/>
          </a:prstGeom>
        </p:spPr>
      </p:pic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879CD1C-F5EE-9371-25AA-14BE7B117D0A}"/>
              </a:ext>
            </a:extLst>
          </p:cNvPr>
          <p:cNvSpPr/>
          <p:nvPr/>
        </p:nvSpPr>
        <p:spPr>
          <a:xfrm>
            <a:off x="828681" y="1230032"/>
            <a:ext cx="4571999" cy="5715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KELAIKLAUTAN KAPAL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913C86-F6BE-D577-203F-AF0BD1CEFF1D}"/>
              </a:ext>
            </a:extLst>
          </p:cNvPr>
          <p:cNvSpPr/>
          <p:nvPr/>
        </p:nvSpPr>
        <p:spPr>
          <a:xfrm>
            <a:off x="1114431" y="1801532"/>
            <a:ext cx="4286249" cy="48434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l">
              <a:buFont typeface="+mj-lt"/>
              <a:buAutoNum type="arabicPeriod"/>
            </a:pP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KESELAMATAN KAPAL;</a:t>
            </a:r>
          </a:p>
          <a:p>
            <a:pPr marL="342900" indent="-342900" algn="l">
              <a:buFont typeface="+mj-lt"/>
              <a:buAutoNum type="arabicPeriod"/>
            </a:pPr>
            <a:endParaRPr lang="en-ID" sz="16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PENCEGAHAN PENCEMARAN DARI KAPAL;</a:t>
            </a:r>
          </a:p>
          <a:p>
            <a:pPr marL="342900" indent="-342900" algn="l">
              <a:buFont typeface="+mj-lt"/>
              <a:buAutoNum type="arabicPeriod"/>
            </a:pPr>
            <a:endParaRPr lang="en-ID" sz="16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PENGAWAKAN KAPAL;</a:t>
            </a:r>
          </a:p>
          <a:p>
            <a:pPr marL="342900" indent="-342900" algn="l">
              <a:buFont typeface="+mj-lt"/>
              <a:buAutoNum type="arabicPeriod"/>
            </a:pPr>
            <a:endParaRPr lang="en-ID" sz="16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fi-FI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GARIS MUAT KAPAL DAN PEMUATAN;</a:t>
            </a:r>
          </a:p>
          <a:p>
            <a:pPr marL="342900" indent="-342900" algn="l">
              <a:buFont typeface="+mj-lt"/>
              <a:buAutoNum type="arabicPeriod"/>
            </a:pPr>
            <a:endParaRPr lang="fi-FI" sz="16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KESEJAHTERAAN AWAK KAPAL DAN KESEHATAN PENUMPANG;</a:t>
            </a:r>
          </a:p>
          <a:p>
            <a:pPr marL="342900" indent="-342900" algn="l">
              <a:buFont typeface="+mj-lt"/>
              <a:buAutoNum type="arabicPeriod"/>
            </a:pPr>
            <a:endParaRPr lang="en-ID" sz="16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STATUS HUKUM KAPAL;</a:t>
            </a:r>
          </a:p>
          <a:p>
            <a:pPr marL="342900" indent="-342900" algn="l">
              <a:buFont typeface="+mj-lt"/>
              <a:buAutoNum type="arabicPeriod"/>
            </a:pPr>
            <a:endParaRPr lang="en-ID" sz="16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fi-FI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MANAJEMEN KESELAMATAN DAN PENCEGAHAN </a:t>
            </a: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PENCEMARAN DARI KAPAL; DAN</a:t>
            </a:r>
          </a:p>
          <a:p>
            <a:pPr marL="342900" indent="-342900" algn="l">
              <a:buFont typeface="+mj-lt"/>
              <a:buAutoNum type="arabicPeriod"/>
            </a:pPr>
            <a:endParaRPr lang="en-ID" sz="16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16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MANAJEMEN KEAMANAN KAPAL.</a:t>
            </a:r>
            <a:endParaRPr lang="en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76F3CB5-7753-C947-6A36-148DEF042DE5}"/>
              </a:ext>
            </a:extLst>
          </p:cNvPr>
          <p:cNvSpPr/>
          <p:nvPr/>
        </p:nvSpPr>
        <p:spPr>
          <a:xfrm>
            <a:off x="6505596" y="1219797"/>
            <a:ext cx="4571999" cy="5715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KESELAMATAN KAPAL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73C04AF-4032-12BD-A7B0-C8D2DD4E1F23}"/>
              </a:ext>
            </a:extLst>
          </p:cNvPr>
          <p:cNvSpPr/>
          <p:nvPr/>
        </p:nvSpPr>
        <p:spPr>
          <a:xfrm>
            <a:off x="6791346" y="1791297"/>
            <a:ext cx="4286249" cy="48434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l">
              <a:buFont typeface="+mj-lt"/>
              <a:buAutoNum type="arabicPeriod"/>
            </a:pPr>
            <a:r>
              <a:rPr lang="en-ID" sz="1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MATERIAL;</a:t>
            </a:r>
          </a:p>
          <a:p>
            <a:pPr marL="342900" indent="-342900" algn="l">
              <a:buFont typeface="+mj-lt"/>
              <a:buAutoNum type="arabicPeriod"/>
            </a:pPr>
            <a:endParaRPr lang="en-ID" sz="18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1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KONSTRUKSI;</a:t>
            </a:r>
          </a:p>
          <a:p>
            <a:pPr marL="342900" indent="-342900" algn="l">
              <a:buFont typeface="+mj-lt"/>
              <a:buAutoNum type="arabicPeriod"/>
            </a:pPr>
            <a:endParaRPr lang="en-ID" sz="18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1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BANGUNAN;</a:t>
            </a:r>
          </a:p>
          <a:p>
            <a:pPr marL="342900" indent="-342900" algn="l">
              <a:buFont typeface="+mj-lt"/>
              <a:buAutoNum type="arabicPeriod"/>
            </a:pPr>
            <a:endParaRPr lang="en-ID" sz="18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1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PERMESINAN DAN PERLISTRIKAN;</a:t>
            </a:r>
          </a:p>
          <a:p>
            <a:pPr marL="342900" indent="-342900" algn="l">
              <a:buFont typeface="+mj-lt"/>
              <a:buAutoNum type="arabicPeriod"/>
            </a:pPr>
            <a:endParaRPr lang="es-ES" sz="18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s-ES" sz="1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STABILITAS;</a:t>
            </a:r>
          </a:p>
          <a:p>
            <a:pPr marL="342900" indent="-342900" algn="l">
              <a:buFont typeface="+mj-lt"/>
              <a:buAutoNum type="arabicPeriod"/>
            </a:pPr>
            <a:endParaRPr lang="es-ES" sz="18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s-ES" sz="1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TATA SUSUNAN PERLENGKAPAN DAN PERALATAN </a:t>
            </a:r>
            <a:r>
              <a:rPr lang="en-ID" sz="1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KESELAMATAN, DAN PEMADARRR KEBAKARAN; DAN</a:t>
            </a:r>
          </a:p>
          <a:p>
            <a:pPr marL="342900" indent="-342900" algn="l">
              <a:buFont typeface="+mj-lt"/>
              <a:buAutoNum type="arabicPeriod"/>
            </a:pPr>
            <a:endParaRPr lang="en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ID" sz="1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ELEKTRONIKA KAPAL.</a:t>
            </a:r>
            <a:endParaRPr lang="en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F5A562-FFCC-5249-B940-2316AC7E95B9}"/>
              </a:ext>
            </a:extLst>
          </p:cNvPr>
          <p:cNvSpPr txBox="1"/>
          <p:nvPr/>
        </p:nvSpPr>
        <p:spPr>
          <a:xfrm>
            <a:off x="2139754" y="119667"/>
            <a:ext cx="77049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KELAIKLAUTAN KAPAL </a:t>
            </a:r>
          </a:p>
          <a:p>
            <a:pPr algn="ctr"/>
            <a:r>
              <a:rPr lang="en-ID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 31 TAHUN 2021 TENTANG PENYELENGGARAAN BIDANG PELAYARAN</a:t>
            </a:r>
          </a:p>
        </p:txBody>
      </p:sp>
    </p:spTree>
    <p:extLst>
      <p:ext uri="{BB962C8B-B14F-4D97-AF65-F5344CB8AC3E}">
        <p14:creationId xmlns:p14="http://schemas.microsoft.com/office/powerpoint/2010/main" val="345803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0B46CF-8B4A-FDC2-5DEF-09EEE13AF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0"/>
          <a:stretch/>
        </p:blipFill>
        <p:spPr>
          <a:xfrm>
            <a:off x="7620001" y="0"/>
            <a:ext cx="4571999" cy="689681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FAF3864-D6A3-5586-AB61-C8B74290C146}"/>
              </a:ext>
            </a:extLst>
          </p:cNvPr>
          <p:cNvSpPr txBox="1"/>
          <p:nvPr/>
        </p:nvSpPr>
        <p:spPr>
          <a:xfrm>
            <a:off x="3271578" y="73478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+mn-ea"/>
                <a:cs typeface="+mn-cs"/>
              </a:rPr>
              <a:t>GARIS MUAT DAN PEMUATAN</a:t>
            </a:r>
            <a:endParaRPr lang="en-ID" sz="18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ED2CA2B-7BF8-7115-FD6C-5965E5B8E184}"/>
              </a:ext>
            </a:extLst>
          </p:cNvPr>
          <p:cNvSpPr txBox="1"/>
          <p:nvPr/>
        </p:nvSpPr>
        <p:spPr>
          <a:xfrm>
            <a:off x="4780100" y="3133533"/>
            <a:ext cx="475535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ID" sz="1800" b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+mn-ea"/>
                <a:cs typeface="+mn-cs"/>
              </a:rPr>
              <a:t>KELAIKLAUTAN KAPAL KECEPATAN TINGGI BERBENDERA INDONESIA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A6AEFA-969E-655A-B4DE-4FC0D4FA795A}"/>
              </a:ext>
            </a:extLst>
          </p:cNvPr>
          <p:cNvSpPr txBox="1"/>
          <p:nvPr/>
        </p:nvSpPr>
        <p:spPr>
          <a:xfrm>
            <a:off x="4106034" y="1899354"/>
            <a:ext cx="3886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ID" sz="1800" b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+mn-ea"/>
                <a:cs typeface="+mn-cs"/>
              </a:rPr>
              <a:t>STABILITAS KAPAL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B11EF1-1BF6-970B-3A58-00EAB36B8DDF}"/>
              </a:ext>
            </a:extLst>
          </p:cNvPr>
          <p:cNvSpPr txBox="1"/>
          <p:nvPr/>
        </p:nvSpPr>
        <p:spPr>
          <a:xfrm>
            <a:off x="4083854" y="4321293"/>
            <a:ext cx="7554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KELAIKLAUTAN DAN OPERASIONAL KAPAL PENUMPANG DI BAWAH PERMUKAAN AIR (PASSENGER SUBMERSIBLE CRAFT) BERBENDERA INDONESIA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1DC6B0C-F94F-171D-0116-73E547D2EC4F}"/>
              </a:ext>
            </a:extLst>
          </p:cNvPr>
          <p:cNvSpPr/>
          <p:nvPr/>
        </p:nvSpPr>
        <p:spPr>
          <a:xfrm>
            <a:off x="2085984" y="379447"/>
            <a:ext cx="1080000" cy="108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</a:t>
            </a:r>
          </a:p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A6F53D0-391D-D85F-A825-03A81A2D5335}"/>
              </a:ext>
            </a:extLst>
          </p:cNvPr>
          <p:cNvSpPr/>
          <p:nvPr/>
        </p:nvSpPr>
        <p:spPr>
          <a:xfrm>
            <a:off x="2938471" y="1530170"/>
            <a:ext cx="1080000" cy="1080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</a:t>
            </a:r>
          </a:p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9B5E6E1-5AF7-5711-CA71-EC71725FA5E7}"/>
              </a:ext>
            </a:extLst>
          </p:cNvPr>
          <p:cNvSpPr/>
          <p:nvPr/>
        </p:nvSpPr>
        <p:spPr>
          <a:xfrm>
            <a:off x="3543854" y="2888999"/>
            <a:ext cx="1080000" cy="10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</a:p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C9E3CCC-5A85-E2B4-F9CB-6D1AA238C1A4}"/>
              </a:ext>
            </a:extLst>
          </p:cNvPr>
          <p:cNvSpPr/>
          <p:nvPr/>
        </p:nvSpPr>
        <p:spPr>
          <a:xfrm>
            <a:off x="2938471" y="4247828"/>
            <a:ext cx="1080000" cy="108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3C70ACB-D01E-8DED-43D4-D377754441FC}"/>
              </a:ext>
            </a:extLst>
          </p:cNvPr>
          <p:cNvSpPr/>
          <p:nvPr/>
        </p:nvSpPr>
        <p:spPr>
          <a:xfrm>
            <a:off x="2085984" y="5398553"/>
            <a:ext cx="1080000" cy="1080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  <a:p>
            <a:pPr algn="ctr"/>
            <a:r>
              <a:rPr lang="en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6CE95B-683D-07A2-4939-39EE61016F8B}"/>
              </a:ext>
            </a:extLst>
          </p:cNvPr>
          <p:cNvSpPr txBox="1"/>
          <p:nvPr/>
        </p:nvSpPr>
        <p:spPr>
          <a:xfrm>
            <a:off x="3271578" y="5638009"/>
            <a:ext cx="857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PENGESAHAN GAMBAR RANCANG BANGUN KAPAK, PELAKSANAAN DAN PENGAWASAN PEMBANGUNAN DAN PENGERJAAN KAPAL</a:t>
            </a:r>
            <a: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D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59FB2F-C3B8-5424-C8BF-36B3F2165F8E}"/>
              </a:ext>
            </a:extLst>
          </p:cNvPr>
          <p:cNvSpPr txBox="1"/>
          <p:nvPr/>
        </p:nvSpPr>
        <p:spPr>
          <a:xfrm>
            <a:off x="137671" y="3027839"/>
            <a:ext cx="3328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PERMENHUB</a:t>
            </a:r>
          </a:p>
        </p:txBody>
      </p:sp>
    </p:spTree>
    <p:extLst>
      <p:ext uri="{BB962C8B-B14F-4D97-AF65-F5344CB8AC3E}">
        <p14:creationId xmlns:p14="http://schemas.microsoft.com/office/powerpoint/2010/main" val="341197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0B46CF-8B4A-FDC2-5DEF-09EEE13AF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0"/>
          <a:stretch/>
        </p:blipFill>
        <p:spPr>
          <a:xfrm>
            <a:off x="7620001" y="0"/>
            <a:ext cx="4571999" cy="68968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862B55-9B9E-AF09-FC45-1617E54715E7}"/>
              </a:ext>
            </a:extLst>
          </p:cNvPr>
          <p:cNvSpPr txBox="1"/>
          <p:nvPr/>
        </p:nvSpPr>
        <p:spPr>
          <a:xfrm>
            <a:off x="485631" y="258217"/>
            <a:ext cx="11013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TEMUAN UJI PETIK NATARU TAHUN 2022-2023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6E65974-4F83-9CFB-1894-2E86C8257D46}"/>
              </a:ext>
            </a:extLst>
          </p:cNvPr>
          <p:cNvGrpSpPr/>
          <p:nvPr/>
        </p:nvGrpSpPr>
        <p:grpSpPr>
          <a:xfrm>
            <a:off x="282971" y="3738491"/>
            <a:ext cx="11626057" cy="2942183"/>
            <a:chOff x="282971" y="1456283"/>
            <a:chExt cx="11626057" cy="5143500"/>
          </a:xfrm>
        </p:grpSpPr>
        <p:graphicFrame>
          <p:nvGraphicFramePr>
            <p:cNvPr id="2" name="Diagram 1">
              <a:extLst>
                <a:ext uri="{FF2B5EF4-FFF2-40B4-BE49-F238E27FC236}">
                  <a16:creationId xmlns:a16="http://schemas.microsoft.com/office/drawing/2014/main" id="{4177C5D2-39AD-12F1-28C4-41F76E466EBF}"/>
                </a:ext>
              </a:extLst>
            </p:cNvPr>
            <p:cNvGraphicFramePr/>
            <p:nvPr/>
          </p:nvGraphicFramePr>
          <p:xfrm>
            <a:off x="282971" y="1456283"/>
            <a:ext cx="11626057" cy="51435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28B9A5C-172F-457C-ADB2-7CEEC2F2B9C9}"/>
                </a:ext>
              </a:extLst>
            </p:cNvPr>
            <p:cNvGrpSpPr/>
            <p:nvPr/>
          </p:nvGrpSpPr>
          <p:grpSpPr>
            <a:xfrm>
              <a:off x="799957" y="3247635"/>
              <a:ext cx="11051918" cy="1667965"/>
              <a:chOff x="799957" y="3247635"/>
              <a:chExt cx="11051918" cy="166796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D3A5670-170A-75B6-DAC4-1AA1F7185140}"/>
                  </a:ext>
                </a:extLst>
              </p:cNvPr>
              <p:cNvSpPr txBox="1"/>
              <p:nvPr/>
            </p:nvSpPr>
            <p:spPr>
              <a:xfrm>
                <a:off x="799957" y="3247638"/>
                <a:ext cx="1386032" cy="1667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 </a:t>
                </a:r>
              </a:p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ITEM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CA2524-61B4-6238-818E-B6777004ADEC}"/>
                  </a:ext>
                </a:extLst>
              </p:cNvPr>
              <p:cNvSpPr txBox="1"/>
              <p:nvPr/>
            </p:nvSpPr>
            <p:spPr>
              <a:xfrm>
                <a:off x="2702975" y="3247638"/>
                <a:ext cx="1386032" cy="1667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40 </a:t>
                </a:r>
              </a:p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ITEM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8611FCF-14B4-7B3F-09B6-5DA9CA3E32A6}"/>
                  </a:ext>
                </a:extLst>
              </p:cNvPr>
              <p:cNvSpPr txBox="1"/>
              <p:nvPr/>
            </p:nvSpPr>
            <p:spPr>
              <a:xfrm>
                <a:off x="4681391" y="3247637"/>
                <a:ext cx="1386032" cy="1667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40 </a:t>
                </a:r>
              </a:p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ITEM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F85974C-C9B6-8F20-7254-909FD09BE9A0}"/>
                  </a:ext>
                </a:extLst>
              </p:cNvPr>
              <p:cNvSpPr txBox="1"/>
              <p:nvPr/>
            </p:nvSpPr>
            <p:spPr>
              <a:xfrm>
                <a:off x="6659807" y="3247637"/>
                <a:ext cx="1386032" cy="1667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73 </a:t>
                </a:r>
              </a:p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ITEM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18FA5C-ED40-07CB-6512-B4E8A27E2556}"/>
                  </a:ext>
                </a:extLst>
              </p:cNvPr>
              <p:cNvSpPr txBox="1"/>
              <p:nvPr/>
            </p:nvSpPr>
            <p:spPr>
              <a:xfrm>
                <a:off x="8562825" y="3247637"/>
                <a:ext cx="1386032" cy="1667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15 </a:t>
                </a:r>
              </a:p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ITEM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C89ABA1-E282-7B72-35FD-5D1530973748}"/>
                  </a:ext>
                </a:extLst>
              </p:cNvPr>
              <p:cNvSpPr txBox="1"/>
              <p:nvPr/>
            </p:nvSpPr>
            <p:spPr>
              <a:xfrm>
                <a:off x="10465843" y="3247635"/>
                <a:ext cx="1386032" cy="1667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  <a:p>
                <a:pPr algn="ctr"/>
                <a:r>
                  <a:rPr lang="en-ID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ITEM</a:t>
                </a:r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0B7DA1D-F1FD-A65C-CB3B-ED759B360C6C}"/>
              </a:ext>
            </a:extLst>
          </p:cNvPr>
          <p:cNvSpPr txBox="1"/>
          <p:nvPr/>
        </p:nvSpPr>
        <p:spPr>
          <a:xfrm>
            <a:off x="282971" y="1082851"/>
            <a:ext cx="51748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 LOKASI UJI PETIK :</a:t>
            </a:r>
          </a:p>
          <a:p>
            <a:endParaRPr lang="en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D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 KAPAL YANG DILAKUKAN UJI PETIK :</a:t>
            </a:r>
          </a:p>
          <a:p>
            <a:endParaRPr lang="en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46343E-B853-F0BC-CB97-F2C800D4BE9A}"/>
              </a:ext>
            </a:extLst>
          </p:cNvPr>
          <p:cNvSpPr txBox="1"/>
          <p:nvPr/>
        </p:nvSpPr>
        <p:spPr>
          <a:xfrm>
            <a:off x="3995735" y="1201683"/>
            <a:ext cx="4143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(ENAM BELAS)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CDD101-BBB9-E90C-AE2D-3413F8CCE3CA}"/>
              </a:ext>
            </a:extLst>
          </p:cNvPr>
          <p:cNvSpPr txBox="1"/>
          <p:nvPr/>
        </p:nvSpPr>
        <p:spPr>
          <a:xfrm>
            <a:off x="3995734" y="3044774"/>
            <a:ext cx="6150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(DUA PULUH DELAPAN)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DE4641-92AC-7AFA-8F66-693E84ADB25B}"/>
              </a:ext>
            </a:extLst>
          </p:cNvPr>
          <p:cNvSpPr txBox="1"/>
          <p:nvPr/>
        </p:nvSpPr>
        <p:spPr>
          <a:xfrm>
            <a:off x="1718231" y="1818121"/>
            <a:ext cx="8548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TANJUNG PRIOK, TANJUNG PERAK, MAKASSAR, BELAWAN, BATAM, TANJUNG EMAS, BANTEN, SORONG, AMBON, BITUNG, PONTIANAK, JAYAPURA, KENDARI, BENOA, KUPANG, MANADO  </a:t>
            </a:r>
          </a:p>
        </p:txBody>
      </p:sp>
    </p:spTree>
    <p:extLst>
      <p:ext uri="{BB962C8B-B14F-4D97-AF65-F5344CB8AC3E}">
        <p14:creationId xmlns:p14="http://schemas.microsoft.com/office/powerpoint/2010/main" val="149519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0B46CF-8B4A-FDC2-5DEF-09EEE13AF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0"/>
          <a:stretch/>
        </p:blipFill>
        <p:spPr>
          <a:xfrm>
            <a:off x="7620001" y="0"/>
            <a:ext cx="4571999" cy="68968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862B55-9B9E-AF09-FC45-1617E54715E7}"/>
              </a:ext>
            </a:extLst>
          </p:cNvPr>
          <p:cNvSpPr txBox="1"/>
          <p:nvPr/>
        </p:nvSpPr>
        <p:spPr>
          <a:xfrm>
            <a:off x="485631" y="258217"/>
            <a:ext cx="11013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TEMUAN UJI PETIK NATARU TAHUN 2022-2023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06492F1-71D8-625C-70D3-2958BBE8B4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0799942"/>
              </p:ext>
            </p:extLst>
          </p:nvPr>
        </p:nvGraphicFramePr>
        <p:xfrm>
          <a:off x="2192421" y="1285875"/>
          <a:ext cx="8128000" cy="242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3A42727-9820-AB7A-0C13-2C105B89EC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0819130"/>
              </p:ext>
            </p:extLst>
          </p:nvPr>
        </p:nvGraphicFramePr>
        <p:xfrm>
          <a:off x="2192421" y="4070294"/>
          <a:ext cx="8128000" cy="2427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60808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0B46CF-8B4A-FDC2-5DEF-09EEE13AF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0"/>
          <a:stretch/>
        </p:blipFill>
        <p:spPr>
          <a:xfrm>
            <a:off x="7620001" y="0"/>
            <a:ext cx="4571999" cy="68968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862B55-9B9E-AF09-FC45-1617E54715E7}"/>
              </a:ext>
            </a:extLst>
          </p:cNvPr>
          <p:cNvSpPr txBox="1"/>
          <p:nvPr/>
        </p:nvSpPr>
        <p:spPr>
          <a:xfrm>
            <a:off x="452992" y="169317"/>
            <a:ext cx="11078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PERMENHUB NOMOR PM 54 TAHUN 2021</a:t>
            </a:r>
          </a:p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PENGESAHAN GAMBAR RANCANG BANGUN KAPAL, PELAKSANAAN DAN </a:t>
            </a:r>
          </a:p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PENGAWASAN PEMBANGUNAN DAN PENGERJAAN KAPAL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0BADB9-436B-4E5A-DBED-12FE8163FA50}"/>
              </a:ext>
            </a:extLst>
          </p:cNvPr>
          <p:cNvSpPr txBox="1"/>
          <p:nvPr/>
        </p:nvSpPr>
        <p:spPr>
          <a:xfrm>
            <a:off x="441077" y="4681224"/>
            <a:ext cx="2956171" cy="400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LOA &gt; 10 METER &amp; GT &gt;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A678C-8B01-88FB-A951-6F9F76938253}"/>
              </a:ext>
            </a:extLst>
          </p:cNvPr>
          <p:cNvSpPr txBox="1"/>
          <p:nvPr/>
        </p:nvSpPr>
        <p:spPr>
          <a:xfrm>
            <a:off x="441077" y="3601675"/>
            <a:ext cx="2956171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PENGESAHAN GAMBAR RANCANG BANGUN KAPAL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7F05C0B-E18D-B594-87F9-905FD187B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2382994"/>
              </p:ext>
            </p:extLst>
          </p:nvPr>
        </p:nvGraphicFramePr>
        <p:xfrm>
          <a:off x="5097307" y="1739900"/>
          <a:ext cx="6538911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Graphic 11" descr="Arrow Straight">
            <a:extLst>
              <a:ext uri="{FF2B5EF4-FFF2-40B4-BE49-F238E27FC236}">
                <a16:creationId xmlns:a16="http://schemas.microsoft.com/office/drawing/2014/main" id="{081C12AC-003A-2286-5ABD-FD8534AE3F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3628231" y="3897311"/>
            <a:ext cx="811142" cy="914400"/>
          </a:xfrm>
          <a:prstGeom prst="rect">
            <a:avLst/>
          </a:prstGeom>
        </p:spPr>
      </p:pic>
      <p:pic>
        <p:nvPicPr>
          <p:cNvPr id="13" name="Graphic 12" descr="Arrow Clockwise curve">
            <a:extLst>
              <a:ext uri="{FF2B5EF4-FFF2-40B4-BE49-F238E27FC236}">
                <a16:creationId xmlns:a16="http://schemas.microsoft.com/office/drawing/2014/main" id="{85637E35-FB0B-D86B-5878-B65E3E531AB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4933043">
            <a:off x="3284185" y="2598620"/>
            <a:ext cx="914400" cy="811142"/>
          </a:xfrm>
          <a:prstGeom prst="rect">
            <a:avLst/>
          </a:prstGeom>
        </p:spPr>
      </p:pic>
      <p:pic>
        <p:nvPicPr>
          <p:cNvPr id="14" name="Graphic 13" descr="Arrow Slight curve">
            <a:extLst>
              <a:ext uri="{FF2B5EF4-FFF2-40B4-BE49-F238E27FC236}">
                <a16:creationId xmlns:a16="http://schemas.microsoft.com/office/drawing/2014/main" id="{02BE5A23-BC6D-F5FB-398C-F4A452F160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626260">
            <a:off x="3341008" y="5107623"/>
            <a:ext cx="81114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2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0B46CF-8B4A-FDC2-5DEF-09EEE13AF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0"/>
          <a:stretch/>
        </p:blipFill>
        <p:spPr>
          <a:xfrm>
            <a:off x="7620001" y="0"/>
            <a:ext cx="4571999" cy="68968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862B55-9B9E-AF09-FC45-1617E54715E7}"/>
              </a:ext>
            </a:extLst>
          </p:cNvPr>
          <p:cNvSpPr txBox="1"/>
          <p:nvPr/>
        </p:nvSpPr>
        <p:spPr>
          <a:xfrm>
            <a:off x="452992" y="169317"/>
            <a:ext cx="11078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PERMENHUB NOMOR PM 54 TAHUN 2021</a:t>
            </a:r>
          </a:p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PENGESAHAN GAMBAR RANCANG BANGUN KAPAL, PELAKSANAAN DAN </a:t>
            </a:r>
          </a:p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PENGAWASAN PEMBANGUNAN DAN PENGERJAAN KAPAL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28A5AB-096E-37D7-91FC-506CC866A522}"/>
              </a:ext>
            </a:extLst>
          </p:cNvPr>
          <p:cNvSpPr txBox="1"/>
          <p:nvPr/>
        </p:nvSpPr>
        <p:spPr>
          <a:xfrm>
            <a:off x="2236539" y="2999440"/>
            <a:ext cx="285215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Pemilik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Kapal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Galangan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Kapal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menyampaikan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Pengesahan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Gambar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Syahbandar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setempat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dan/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Badan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Klasifikasi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6CC01741-3B01-D01F-3E0E-D3CD450F6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95966" y="2227824"/>
            <a:ext cx="693785" cy="6937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82C0A9-7089-7FAB-A677-DDB13042C2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5175" y="2173146"/>
            <a:ext cx="826294" cy="826294"/>
          </a:xfrm>
          <a:prstGeom prst="rect">
            <a:avLst/>
          </a:prstGeom>
        </p:spPr>
      </p:pic>
      <p:pic>
        <p:nvPicPr>
          <p:cNvPr id="9" name="Graphic 8" descr="Arrow Straight">
            <a:extLst>
              <a:ext uri="{FF2B5EF4-FFF2-40B4-BE49-F238E27FC236}">
                <a16:creationId xmlns:a16="http://schemas.microsoft.com/office/drawing/2014/main" id="{308BECB4-96E9-586D-9EF4-98FC2F3624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5455407" y="3204951"/>
            <a:ext cx="1128713" cy="112871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F7BA0BA-B851-2B53-756C-6F028C5F8EB5}"/>
              </a:ext>
            </a:extLst>
          </p:cNvPr>
          <p:cNvSpPr txBox="1"/>
          <p:nvPr/>
        </p:nvSpPr>
        <p:spPr>
          <a:xfrm>
            <a:off x="6584120" y="3204951"/>
            <a:ext cx="53381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just" hangingPunct="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600200" algn="l"/>
                <a:tab pos="1943100" algn="l"/>
                <a:tab pos="2286000" algn="l"/>
                <a:tab pos="2628900" algn="l"/>
                <a:tab pos="1980565" algn="l"/>
              </a:tabLst>
            </a:pP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Pejabat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Pemeriksa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Keselamatan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Kapal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 pada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aspek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statutoria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pPr marL="742950" marR="0" lvl="1" indent="-285750" algn="just" hangingPunct="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600200" algn="l"/>
                <a:tab pos="1943100" algn="l"/>
                <a:tab pos="2286000" algn="l"/>
                <a:tab pos="2628900" algn="l"/>
                <a:tab pos="1980565" algn="l"/>
              </a:tabLst>
            </a:pPr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Surveyor Badan </a:t>
            </a:r>
            <a:r>
              <a:rPr lang="en-ID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Klasifikasi</a:t>
            </a:r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 yang </a:t>
            </a:r>
            <a:r>
              <a:rPr lang="en-ID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diakui</a:t>
            </a:r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 pada </a:t>
            </a:r>
            <a:r>
              <a:rPr lang="en-ID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aspek</a:t>
            </a:r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: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pPr marL="1600200" marR="0" lvl="3" indent="-228600" algn="just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600200" algn="l"/>
                <a:tab pos="1943100" algn="l"/>
                <a:tab pos="2286000" algn="l"/>
                <a:tab pos="2628900" algn="l"/>
                <a:tab pos="457200" algn="l"/>
              </a:tabLst>
            </a:pPr>
            <a:r>
              <a:rPr lang="en-ID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kekuatan</a:t>
            </a:r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D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struktur</a:t>
            </a:r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;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pPr marL="1600200" marR="0" lvl="3" indent="-228600" algn="just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600200" algn="l"/>
                <a:tab pos="1943100" algn="l"/>
                <a:tab pos="2286000" algn="l"/>
                <a:tab pos="2628900" algn="l"/>
                <a:tab pos="457200" algn="l"/>
              </a:tabLst>
            </a:pPr>
            <a:r>
              <a:rPr lang="en-ID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konstruksi</a:t>
            </a:r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;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pPr marL="1600200" marR="0" lvl="3" indent="-228600" algn="just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600200" algn="l"/>
                <a:tab pos="1943100" algn="l"/>
                <a:tab pos="2286000" algn="l"/>
                <a:tab pos="2628900" algn="l"/>
                <a:tab pos="457200" algn="l"/>
              </a:tabLst>
            </a:pPr>
            <a:r>
              <a:rPr lang="en-ID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permesinan</a:t>
            </a:r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; dan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  <a:p>
            <a:pPr marL="1600200" marR="0" lvl="3" indent="-228600" algn="just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600200" algn="l"/>
                <a:tab pos="1943100" algn="l"/>
                <a:tab pos="2286000" algn="l"/>
                <a:tab pos="2628900" algn="l"/>
                <a:tab pos="457200" algn="l"/>
              </a:tabLst>
            </a:pPr>
            <a:r>
              <a:rPr lang="en-ID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perlistrikan</a:t>
            </a:r>
            <a:r>
              <a:rPr lang="en-ID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</a:rPr>
              <a:t>.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16FA3D-6597-F18C-EA9F-F06624820C3B}"/>
              </a:ext>
            </a:extLst>
          </p:cNvPr>
          <p:cNvSpPr txBox="1"/>
          <p:nvPr/>
        </p:nvSpPr>
        <p:spPr>
          <a:xfrm>
            <a:off x="7041320" y="2835619"/>
            <a:ext cx="20478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oleh: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pic>
        <p:nvPicPr>
          <p:cNvPr id="18" name="Graphic 17" descr="Construction worker">
            <a:extLst>
              <a:ext uri="{FF2B5EF4-FFF2-40B4-BE49-F238E27FC236}">
                <a16:creationId xmlns:a16="http://schemas.microsoft.com/office/drawing/2014/main" id="{3E5C6F42-79A4-0374-9F91-796A18138D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7607" y="5455488"/>
            <a:ext cx="1142124" cy="114212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6525143-2AEF-2605-7CA8-3145AEC50B2A}"/>
              </a:ext>
            </a:extLst>
          </p:cNvPr>
          <p:cNvSpPr txBox="1"/>
          <p:nvPr/>
        </p:nvSpPr>
        <p:spPr>
          <a:xfrm>
            <a:off x="3839731" y="5857273"/>
            <a:ext cx="60971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PPPK </a:t>
            </a:r>
            <a:r>
              <a:rPr lang="en-ID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ID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ID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ID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ID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Syahbandar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1D3A5DE-C2C8-C8C4-3726-1E3A102769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01362" y="5754235"/>
            <a:ext cx="575407" cy="57540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49AAEB2-ADB4-6BA8-FF41-7531EDA05482}"/>
              </a:ext>
            </a:extLst>
          </p:cNvPr>
          <p:cNvSpPr txBox="1"/>
          <p:nvPr/>
        </p:nvSpPr>
        <p:spPr>
          <a:xfrm>
            <a:off x="9874414" y="5826495"/>
            <a:ext cx="20478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DJPL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89C695-1551-46EB-71AD-C0FC3C8ACBD7}"/>
              </a:ext>
            </a:extLst>
          </p:cNvPr>
          <p:cNvSpPr txBox="1"/>
          <p:nvPr/>
        </p:nvSpPr>
        <p:spPr>
          <a:xfrm>
            <a:off x="695173" y="1958373"/>
            <a:ext cx="622927" cy="44204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wordArtVert" wrap="square" rtlCol="0">
            <a:spAutoFit/>
          </a:bodyPr>
          <a:lstStyle/>
          <a:p>
            <a:pPr algn="ctr"/>
            <a:r>
              <a:rPr lang="en-ID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PENGAWASAN</a:t>
            </a:r>
          </a:p>
        </p:txBody>
      </p:sp>
    </p:spTree>
    <p:extLst>
      <p:ext uri="{BB962C8B-B14F-4D97-AF65-F5344CB8AC3E}">
        <p14:creationId xmlns:p14="http://schemas.microsoft.com/office/powerpoint/2010/main" val="57905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0B46CF-8B4A-FDC2-5DEF-09EEE13AF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0"/>
          <a:stretch/>
        </p:blipFill>
        <p:spPr>
          <a:xfrm>
            <a:off x="7620001" y="0"/>
            <a:ext cx="4571999" cy="68968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862B55-9B9E-AF09-FC45-1617E54715E7}"/>
              </a:ext>
            </a:extLst>
          </p:cNvPr>
          <p:cNvSpPr txBox="1"/>
          <p:nvPr/>
        </p:nvSpPr>
        <p:spPr>
          <a:xfrm>
            <a:off x="866823" y="169317"/>
            <a:ext cx="102508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PERMENHUB NOMOR PM 12 TAHUN 2022</a:t>
            </a:r>
          </a:p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KELAIKLAUTAN KAPAL KECEPATAN TINGGI BERBENDERA INDONESIA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FE742D7F-0D38-9D73-359D-28CAEB47DF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7025165"/>
              </p:ext>
            </p:extLst>
          </p:nvPr>
        </p:nvGraphicFramePr>
        <p:xfrm>
          <a:off x="824686" y="1511023"/>
          <a:ext cx="10542627" cy="4959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TextBox 35">
            <a:extLst>
              <a:ext uri="{FF2B5EF4-FFF2-40B4-BE49-F238E27FC236}">
                <a16:creationId xmlns:a16="http://schemas.microsoft.com/office/drawing/2014/main" id="{D8BAE73E-34FD-6998-6701-2C197AA887E2}"/>
              </a:ext>
            </a:extLst>
          </p:cNvPr>
          <p:cNvSpPr txBox="1"/>
          <p:nvPr/>
        </p:nvSpPr>
        <p:spPr>
          <a:xfrm>
            <a:off x="7874453" y="5413557"/>
            <a:ext cx="34928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kerusakan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mesin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keselamatan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pada salah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kompartemen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kapal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masih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bisa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berlayar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aman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85198D1D-0735-2475-8F52-3FCEACE1CB3A}"/>
              </a:ext>
            </a:extLst>
          </p:cNvPr>
          <p:cNvSpPr/>
          <p:nvPr/>
        </p:nvSpPr>
        <p:spPr>
          <a:xfrm rot="16200000">
            <a:off x="7513210" y="5745479"/>
            <a:ext cx="268515" cy="290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8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AFB7E8-464F-AE01-CEBD-83CC0108164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A0B46CF-8B4A-FDC2-5DEF-09EEE13AF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90"/>
          <a:stretch/>
        </p:blipFill>
        <p:spPr>
          <a:xfrm>
            <a:off x="7620001" y="0"/>
            <a:ext cx="4571999" cy="68968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862B55-9B9E-AF09-FC45-1617E54715E7}"/>
              </a:ext>
            </a:extLst>
          </p:cNvPr>
          <p:cNvSpPr txBox="1"/>
          <p:nvPr/>
        </p:nvSpPr>
        <p:spPr>
          <a:xfrm>
            <a:off x="866823" y="169317"/>
            <a:ext cx="102508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PERMENHUB NOMOR PM 12 TAHUN 2022</a:t>
            </a:r>
          </a:p>
          <a:p>
            <a:pPr algn="ctr"/>
            <a:r>
              <a:rPr lang="sv-S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KELAIKLAUTAN KAPAL KECEPATAN TINGGI BERBENDERA INDONESIA</a:t>
            </a: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FE742D7F-0D38-9D73-359D-28CAEB47DF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714229"/>
              </p:ext>
            </p:extLst>
          </p:nvPr>
        </p:nvGraphicFramePr>
        <p:xfrm>
          <a:off x="824686" y="1511023"/>
          <a:ext cx="10542627" cy="2514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360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896</Words>
  <Application>Microsoft Office PowerPoint</Application>
  <PresentationFormat>Layar Lebar</PresentationFormat>
  <Paragraphs>173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11</vt:i4>
      </vt:variant>
    </vt:vector>
  </HeadingPairs>
  <TitlesOfParts>
    <vt:vector size="12" baseType="lpstr">
      <vt:lpstr>Office Theme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Basuki ST</cp:lastModifiedBy>
  <cp:revision>13</cp:revision>
  <dcterms:created xsi:type="dcterms:W3CDTF">2022-12-16T00:36:33Z</dcterms:created>
  <dcterms:modified xsi:type="dcterms:W3CDTF">2022-12-20T08:54:26Z</dcterms:modified>
</cp:coreProperties>
</file>