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1650" r:id="rId2"/>
    <p:sldId id="6363" r:id="rId3"/>
    <p:sldId id="6365" r:id="rId4"/>
    <p:sldId id="6366" r:id="rId5"/>
    <p:sldId id="435" r:id="rId6"/>
    <p:sldId id="6367" r:id="rId7"/>
    <p:sldId id="6368" r:id="rId8"/>
    <p:sldId id="6369" r:id="rId9"/>
    <p:sldId id="6370" r:id="rId10"/>
    <p:sldId id="269" r:id="rId11"/>
    <p:sldId id="1603" r:id="rId12"/>
    <p:sldId id="306" r:id="rId13"/>
    <p:sldId id="6371" r:id="rId14"/>
    <p:sldId id="6372" r:id="rId15"/>
    <p:sldId id="6373" r:id="rId16"/>
    <p:sldId id="6357" r:id="rId17"/>
  </p:sldIdLst>
  <p:sldSz cx="9144000" cy="5143500" type="screen16x9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8" autoAdjust="0"/>
    <p:restoredTop sz="94687"/>
  </p:normalViewPr>
  <p:slideViewPr>
    <p:cSldViewPr>
      <p:cViewPr>
        <p:scale>
          <a:sx n="131" d="100"/>
          <a:sy n="131" d="100"/>
        </p:scale>
        <p:origin x="592" y="2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Users/ysbhaskara/Documents/Documents%20-%20YS&#8217;s%20MacBook%20Air/Ditkapel/NTR/Kampanye%20Keselamatan/Defisiensi%20Kapal%20Indonesia.xlsx" TargetMode="External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NATURE</a:t>
            </a:r>
            <a:r>
              <a:rPr lang="en-US" sz="1400" baseline="0"/>
              <a:t> OF DEFICIENCY</a:t>
            </a:r>
            <a:endParaRPr lang="en-US" sz="1400"/>
          </a:p>
        </c:rich>
      </c:tx>
      <c:layout>
        <c:manualLayout>
          <c:xMode val="edge"/>
          <c:yMode val="edge"/>
          <c:x val="0.67569256404915645"/>
          <c:y val="2.66222961730449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d-ID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Sheet2!$B$5:$B$20</c:f>
              <c:strCache>
                <c:ptCount val="16"/>
                <c:pt idx="0">
                  <c:v>Life saving appliances</c:v>
                </c:pt>
                <c:pt idx="1">
                  <c:v>Fire Safety</c:v>
                </c:pt>
                <c:pt idx="2">
                  <c:v>Safety of Navigation</c:v>
                </c:pt>
                <c:pt idx="3">
                  <c:v>Certificate and documentation </c:v>
                </c:pt>
                <c:pt idx="4">
                  <c:v>Pollution prevention </c:v>
                </c:pt>
                <c:pt idx="5">
                  <c:v>Water/Weathertight conditions</c:v>
                </c:pt>
                <c:pt idx="6">
                  <c:v>Labour Conditions</c:v>
                </c:pt>
                <c:pt idx="7">
                  <c:v>Emergency Systems</c:v>
                </c:pt>
                <c:pt idx="8">
                  <c:v>Propulsion and auxiliary machinery</c:v>
                </c:pt>
                <c:pt idx="9">
                  <c:v>Radio Cammunications</c:v>
                </c:pt>
                <c:pt idx="10">
                  <c:v>Structural Conditions</c:v>
                </c:pt>
                <c:pt idx="11">
                  <c:v>Living and Working Conditions </c:v>
                </c:pt>
                <c:pt idx="12">
                  <c:v>ISM</c:v>
                </c:pt>
                <c:pt idx="13">
                  <c:v>Other</c:v>
                </c:pt>
                <c:pt idx="14">
                  <c:v>ISPS</c:v>
                </c:pt>
                <c:pt idx="15">
                  <c:v>Alarms</c:v>
                </c:pt>
              </c:strCache>
            </c:strRef>
          </c:cat>
          <c:val>
            <c:numRef>
              <c:f>Sheet2!$C$5:$C$20</c:f>
            </c:numRef>
          </c:val>
          <c:extLst>
            <c:ext xmlns:c16="http://schemas.microsoft.com/office/drawing/2014/chart" uri="{C3380CC4-5D6E-409C-BE32-E72D297353CC}">
              <c16:uniqueId val="{00000000-EB0B-6B42-AA75-D1F381A76A51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EB0B-6B42-AA75-D1F381A76A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EB0B-6B42-AA75-D1F381A76A5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EB0B-6B42-AA75-D1F381A76A5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8-EB0B-6B42-AA75-D1F381A76A5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A-EB0B-6B42-AA75-D1F381A76A5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C-EB0B-6B42-AA75-D1F381A76A5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E-EB0B-6B42-AA75-D1F381A76A5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0-EB0B-6B42-AA75-D1F381A76A5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2-EB0B-6B42-AA75-D1F381A76A5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4-EB0B-6B42-AA75-D1F381A76A51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6-EB0B-6B42-AA75-D1F381A76A51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8-EB0B-6B42-AA75-D1F381A76A51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A-EB0B-6B42-AA75-D1F381A76A51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C-EB0B-6B42-AA75-D1F381A76A51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E-EB0B-6B42-AA75-D1F381A76A51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20-EB0B-6B42-AA75-D1F381A76A51}"/>
              </c:ext>
            </c:extLst>
          </c:dPt>
          <c:dLbls>
            <c:dLbl>
              <c:idx val="0"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EB0B-6B42-AA75-D1F381A76A51}"/>
                </c:ext>
              </c:extLst>
            </c:dLbl>
            <c:dLbl>
              <c:idx val="1"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EB0B-6B42-AA75-D1F381A76A51}"/>
                </c:ext>
              </c:extLst>
            </c:dLbl>
            <c:dLbl>
              <c:idx val="2"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6-EB0B-6B42-AA75-D1F381A76A51}"/>
                </c:ext>
              </c:extLst>
            </c:dLbl>
            <c:dLbl>
              <c:idx val="3"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8-EB0B-6B42-AA75-D1F381A76A51}"/>
                </c:ext>
              </c:extLst>
            </c:dLbl>
            <c:dLbl>
              <c:idx val="4"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A-EB0B-6B42-AA75-D1F381A76A51}"/>
                </c:ext>
              </c:extLst>
            </c:dLbl>
            <c:dLbl>
              <c:idx val="5"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C-EB0B-6B42-AA75-D1F381A76A51}"/>
                </c:ext>
              </c:extLst>
            </c:dLbl>
            <c:dLbl>
              <c:idx val="6"/>
              <c:layout>
                <c:manualLayout>
                  <c:x val="1.8313113901795395E-3"/>
                  <c:y val="-7.812228962228307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60705528867837"/>
                      <c:h val="0.127082159655167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EB0B-6B42-AA75-D1F381A76A51}"/>
                </c:ext>
              </c:extLst>
            </c:dLbl>
            <c:dLbl>
              <c:idx val="7"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0-EB0B-6B42-AA75-D1F381A76A51}"/>
                </c:ext>
              </c:extLst>
            </c:dLbl>
            <c:dLbl>
              <c:idx val="8"/>
              <c:layout>
                <c:manualLayout>
                  <c:x val="-4.998958550302024E-2"/>
                  <c:y val="1.3101523707207149E-7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74588627369294"/>
                      <c:h val="0.13183041387713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EB0B-6B42-AA75-D1F381A76A51}"/>
                </c:ext>
              </c:extLst>
            </c:dLbl>
            <c:dLbl>
              <c:idx val="9"/>
              <c:layout>
                <c:manualLayout>
                  <c:x val="-3.1243490939387629E-2"/>
                  <c:y val="-1.6638804092916022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72992995225732"/>
                      <c:h val="0.13183041387713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4-EB0B-6B42-AA75-D1F381A76A51}"/>
                </c:ext>
              </c:extLst>
            </c:dLbl>
            <c:dLbl>
              <c:idx val="10"/>
              <c:layout>
                <c:manualLayout>
                  <c:x val="-2.2911237324245114E-2"/>
                  <c:y val="-3.2622269969997508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B0B-6B42-AA75-D1F381A76A51}"/>
                </c:ext>
              </c:extLst>
            </c:dLbl>
            <c:dLbl>
              <c:idx val="11"/>
              <c:layout>
                <c:manualLayout>
                  <c:x val="-9.391580166205532E-3"/>
                  <c:y val="-6.3145937872574581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01549545944332"/>
                      <c:h val="0.125174839833872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8-EB0B-6B42-AA75-D1F381A76A51}"/>
                </c:ext>
              </c:extLst>
            </c:dLbl>
            <c:dLbl>
              <c:idx val="12"/>
              <c:layout>
                <c:manualLayout>
                  <c:x val="-1.4488788902220363E-2"/>
                  <c:y val="6.6017134305361843E-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591960008331591E-2"/>
                      <c:h val="9.12146422628951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A-EB0B-6B42-AA75-D1F381A76A51}"/>
                </c:ext>
              </c:extLst>
            </c:dLbl>
            <c:dLbl>
              <c:idx val="13"/>
              <c:layout>
                <c:manualLayout>
                  <c:x val="3.5253728053166344E-2"/>
                  <c:y val="-9.9025701458042986E-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B0B-6B42-AA75-D1F381A76A51}"/>
                </c:ext>
              </c:extLst>
            </c:dLbl>
            <c:dLbl>
              <c:idx val="14"/>
              <c:layout>
                <c:manualLayout>
                  <c:x val="-9.3611567143984151E-2"/>
                  <c:y val="-0.1023805468575995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EB0B-6B42-AA75-D1F381A76A51}"/>
                </c:ext>
              </c:extLst>
            </c:dLbl>
            <c:dLbl>
              <c:idx val="15"/>
              <c:layout>
                <c:manualLayout>
                  <c:x val="8.7496139031922646E-2"/>
                  <c:y val="-3.2868090260435531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d-ID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EB0B-6B42-AA75-D1F381A76A51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Sheet2!$B$5:$B$20</c:f>
              <c:strCache>
                <c:ptCount val="16"/>
                <c:pt idx="0">
                  <c:v>Life saving appliances</c:v>
                </c:pt>
                <c:pt idx="1">
                  <c:v>Fire Safety</c:v>
                </c:pt>
                <c:pt idx="2">
                  <c:v>Safety of Navigation</c:v>
                </c:pt>
                <c:pt idx="3">
                  <c:v>Certificate and documentation </c:v>
                </c:pt>
                <c:pt idx="4">
                  <c:v>Pollution prevention </c:v>
                </c:pt>
                <c:pt idx="5">
                  <c:v>Water/Weathertight conditions</c:v>
                </c:pt>
                <c:pt idx="6">
                  <c:v>Labour Conditions</c:v>
                </c:pt>
                <c:pt idx="7">
                  <c:v>Emergency Systems</c:v>
                </c:pt>
                <c:pt idx="8">
                  <c:v>Propulsion and auxiliary machinery</c:v>
                </c:pt>
                <c:pt idx="9">
                  <c:v>Radio Cammunications</c:v>
                </c:pt>
                <c:pt idx="10">
                  <c:v>Structural Conditions</c:v>
                </c:pt>
                <c:pt idx="11">
                  <c:v>Living and Working Conditions </c:v>
                </c:pt>
                <c:pt idx="12">
                  <c:v>ISM</c:v>
                </c:pt>
                <c:pt idx="13">
                  <c:v>Other</c:v>
                </c:pt>
                <c:pt idx="14">
                  <c:v>ISPS</c:v>
                </c:pt>
                <c:pt idx="15">
                  <c:v>Alarms</c:v>
                </c:pt>
              </c:strCache>
            </c:strRef>
          </c:cat>
          <c:val>
            <c:numRef>
              <c:f>Sheet2!$D$5:$D$20</c:f>
              <c:numCache>
                <c:formatCode>0.00%</c:formatCode>
                <c:ptCount val="16"/>
                <c:pt idx="0">
                  <c:v>0.1716937354988399</c:v>
                </c:pt>
                <c:pt idx="1">
                  <c:v>0.14385150812064965</c:v>
                </c:pt>
                <c:pt idx="2">
                  <c:v>0.14385150812064965</c:v>
                </c:pt>
                <c:pt idx="3">
                  <c:v>0.12761020881670534</c:v>
                </c:pt>
                <c:pt idx="4">
                  <c:v>6.9605568445475635E-2</c:v>
                </c:pt>
                <c:pt idx="5">
                  <c:v>6.0324825986078884E-2</c:v>
                </c:pt>
                <c:pt idx="6">
                  <c:v>5.336426914153132E-2</c:v>
                </c:pt>
                <c:pt idx="7">
                  <c:v>5.1044083526682132E-2</c:v>
                </c:pt>
                <c:pt idx="8">
                  <c:v>4.4083526682134569E-2</c:v>
                </c:pt>
                <c:pt idx="9">
                  <c:v>3.7122969837587005E-2</c:v>
                </c:pt>
                <c:pt idx="10">
                  <c:v>3.4802784222737818E-2</c:v>
                </c:pt>
                <c:pt idx="11">
                  <c:v>2.7842227378190254E-2</c:v>
                </c:pt>
                <c:pt idx="12">
                  <c:v>1.6241299303944315E-2</c:v>
                </c:pt>
                <c:pt idx="13">
                  <c:v>9.2807424593967514E-3</c:v>
                </c:pt>
                <c:pt idx="14">
                  <c:v>6.9605568445475635E-3</c:v>
                </c:pt>
                <c:pt idx="15">
                  <c:v>2.3201856148491878E-3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EB0B-6B42-AA75-D1F381A76A51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D49851-A63F-4863-9F5B-8AB71C98E4E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BC62C7B6-BB4B-409D-AA60-4B50C4E40D1C}">
      <dgm:prSet phldrT="[Text]" custT="1"/>
      <dgm:spPr>
        <a:solidFill>
          <a:srgbClr val="FFD980"/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Berlin Sans FB Demi" pitchFamily="34" charset="0"/>
            </a:rPr>
            <a:t>Material</a:t>
          </a:r>
          <a:endParaRPr lang="id-ID" sz="2000" dirty="0">
            <a:solidFill>
              <a:schemeClr val="tx1"/>
            </a:solidFill>
            <a:latin typeface="Berlin Sans FB Demi" pitchFamily="34" charset="0"/>
          </a:endParaRPr>
        </a:p>
      </dgm:t>
    </dgm:pt>
    <dgm:pt modelId="{32510BAE-A326-4FF2-92E7-18728B5A6270}" type="parTrans" cxnId="{DF877E00-8C79-42D8-86B5-DBE96809D6C2}">
      <dgm:prSet/>
      <dgm:spPr/>
      <dgm:t>
        <a:bodyPr/>
        <a:lstStyle/>
        <a:p>
          <a:endParaRPr lang="id-ID" sz="2000"/>
        </a:p>
      </dgm:t>
    </dgm:pt>
    <dgm:pt modelId="{52C26AB3-64C8-4040-BB0A-A8C169F60C8D}" type="sibTrans" cxnId="{DF877E00-8C79-42D8-86B5-DBE96809D6C2}">
      <dgm:prSet/>
      <dgm:spPr/>
      <dgm:t>
        <a:bodyPr/>
        <a:lstStyle/>
        <a:p>
          <a:endParaRPr lang="id-ID" sz="2000"/>
        </a:p>
      </dgm:t>
    </dgm:pt>
    <dgm:pt modelId="{BAFE2982-AAD3-4FE8-9AF5-3D836D520395}">
      <dgm:prSet phldrT="[Text]" custT="1"/>
      <dgm:spPr>
        <a:solidFill>
          <a:srgbClr val="FFD980"/>
        </a:solidFill>
      </dgm:spPr>
      <dgm:t>
        <a:bodyPr/>
        <a:lstStyle/>
        <a:p>
          <a:r>
            <a:rPr lang="en-US" sz="2000" dirty="0" err="1">
              <a:solidFill>
                <a:schemeClr val="tx1"/>
              </a:solidFill>
              <a:latin typeface="Berlin Sans FB Demi" pitchFamily="34" charset="0"/>
            </a:rPr>
            <a:t>Konstruksi</a:t>
          </a:r>
          <a:endParaRPr lang="id-ID" sz="2000" dirty="0">
            <a:solidFill>
              <a:schemeClr val="tx1"/>
            </a:solidFill>
            <a:latin typeface="Berlin Sans FB Demi" pitchFamily="34" charset="0"/>
          </a:endParaRPr>
        </a:p>
      </dgm:t>
    </dgm:pt>
    <dgm:pt modelId="{C5118FD0-E0BE-463C-9694-168C9C881E64}" type="parTrans" cxnId="{2BBE64E1-AA09-474A-B340-D263D7648CBE}">
      <dgm:prSet/>
      <dgm:spPr/>
      <dgm:t>
        <a:bodyPr/>
        <a:lstStyle/>
        <a:p>
          <a:endParaRPr lang="en-ID" sz="2000"/>
        </a:p>
      </dgm:t>
    </dgm:pt>
    <dgm:pt modelId="{B6668BC5-D667-43AB-85D1-B03F500D5236}" type="sibTrans" cxnId="{2BBE64E1-AA09-474A-B340-D263D7648CBE}">
      <dgm:prSet/>
      <dgm:spPr/>
      <dgm:t>
        <a:bodyPr/>
        <a:lstStyle/>
        <a:p>
          <a:endParaRPr lang="en-ID" sz="2000"/>
        </a:p>
      </dgm:t>
    </dgm:pt>
    <dgm:pt modelId="{D60BBCD7-2732-482C-BEB9-E1B7962911A8}">
      <dgm:prSet phldrT="[Text]" custT="1"/>
      <dgm:spPr>
        <a:solidFill>
          <a:srgbClr val="FFD980"/>
        </a:solidFill>
      </dgm:spPr>
      <dgm:t>
        <a:bodyPr/>
        <a:lstStyle/>
        <a:p>
          <a:r>
            <a:rPr lang="en-US" sz="2000" dirty="0" err="1">
              <a:solidFill>
                <a:schemeClr val="tx1"/>
              </a:solidFill>
              <a:latin typeface="Berlin Sans FB Demi" pitchFamily="34" charset="0"/>
            </a:rPr>
            <a:t>Bangunan</a:t>
          </a:r>
          <a:endParaRPr lang="id-ID" sz="2000" dirty="0">
            <a:solidFill>
              <a:schemeClr val="tx1"/>
            </a:solidFill>
            <a:latin typeface="Berlin Sans FB Demi" pitchFamily="34" charset="0"/>
          </a:endParaRPr>
        </a:p>
      </dgm:t>
    </dgm:pt>
    <dgm:pt modelId="{0D1B8C5E-64EC-4F56-B4F6-7A567C589F95}" type="parTrans" cxnId="{94EF2D9C-7629-4287-B56F-B134021DB243}">
      <dgm:prSet/>
      <dgm:spPr/>
      <dgm:t>
        <a:bodyPr/>
        <a:lstStyle/>
        <a:p>
          <a:endParaRPr lang="en-ID" sz="2000"/>
        </a:p>
      </dgm:t>
    </dgm:pt>
    <dgm:pt modelId="{02B9EB64-0D1D-4BB7-87CF-9880C8242B1C}" type="sibTrans" cxnId="{94EF2D9C-7629-4287-B56F-B134021DB243}">
      <dgm:prSet/>
      <dgm:spPr/>
      <dgm:t>
        <a:bodyPr/>
        <a:lstStyle/>
        <a:p>
          <a:endParaRPr lang="en-ID" sz="2000"/>
        </a:p>
      </dgm:t>
    </dgm:pt>
    <dgm:pt modelId="{02174EE3-3F7E-475E-A021-FB086AEA1F4E}">
      <dgm:prSet phldrT="[Text]" custT="1"/>
      <dgm:spPr>
        <a:solidFill>
          <a:srgbClr val="FFD980"/>
        </a:solidFill>
      </dgm:spPr>
      <dgm:t>
        <a:bodyPr/>
        <a:lstStyle/>
        <a:p>
          <a:r>
            <a:rPr lang="en-US" sz="1800" dirty="0" err="1">
              <a:solidFill>
                <a:schemeClr val="tx1"/>
              </a:solidFill>
              <a:latin typeface="Berlin Sans FB Demi" pitchFamily="34" charset="0"/>
            </a:rPr>
            <a:t>Permesinan</a:t>
          </a:r>
          <a:r>
            <a:rPr lang="en-US" sz="1800" dirty="0">
              <a:solidFill>
                <a:schemeClr val="tx1"/>
              </a:solidFill>
              <a:latin typeface="Berlin Sans FB Demi" pitchFamily="34" charset="0"/>
            </a:rPr>
            <a:t> dan </a:t>
          </a:r>
          <a:r>
            <a:rPr lang="en-US" sz="1800" dirty="0" err="1">
              <a:solidFill>
                <a:schemeClr val="tx1"/>
              </a:solidFill>
              <a:latin typeface="Berlin Sans FB Demi" pitchFamily="34" charset="0"/>
            </a:rPr>
            <a:t>pelistrikan</a:t>
          </a:r>
          <a:endParaRPr lang="id-ID" sz="1800" dirty="0">
            <a:solidFill>
              <a:schemeClr val="tx1"/>
            </a:solidFill>
            <a:latin typeface="Berlin Sans FB Demi" pitchFamily="34" charset="0"/>
          </a:endParaRPr>
        </a:p>
      </dgm:t>
    </dgm:pt>
    <dgm:pt modelId="{C086D62B-C30C-4CBE-8E47-0CE7CA17A040}" type="parTrans" cxnId="{31E84013-A828-4C02-9919-FE9545AB17E1}">
      <dgm:prSet/>
      <dgm:spPr/>
      <dgm:t>
        <a:bodyPr/>
        <a:lstStyle/>
        <a:p>
          <a:endParaRPr lang="en-ID" sz="2000"/>
        </a:p>
      </dgm:t>
    </dgm:pt>
    <dgm:pt modelId="{107EC2EC-9400-4583-B135-568F970AF73C}" type="sibTrans" cxnId="{31E84013-A828-4C02-9919-FE9545AB17E1}">
      <dgm:prSet/>
      <dgm:spPr/>
      <dgm:t>
        <a:bodyPr/>
        <a:lstStyle/>
        <a:p>
          <a:endParaRPr lang="en-ID" sz="2000"/>
        </a:p>
      </dgm:t>
    </dgm:pt>
    <dgm:pt modelId="{13A4815A-9367-4DD1-956C-5DEB3E2DB0C0}">
      <dgm:prSet phldrT="[Text]" custT="1"/>
      <dgm:spPr>
        <a:solidFill>
          <a:srgbClr val="FFD980"/>
        </a:solidFill>
      </dgm:spPr>
      <dgm:t>
        <a:bodyPr/>
        <a:lstStyle/>
        <a:p>
          <a:r>
            <a:rPr lang="en-US" sz="2000" dirty="0" err="1">
              <a:solidFill>
                <a:schemeClr val="tx1"/>
              </a:solidFill>
              <a:latin typeface="Berlin Sans FB Demi" pitchFamily="34" charset="0"/>
            </a:rPr>
            <a:t>Stabilitas</a:t>
          </a:r>
          <a:endParaRPr lang="id-ID" sz="2000" dirty="0">
            <a:solidFill>
              <a:schemeClr val="tx1"/>
            </a:solidFill>
            <a:latin typeface="Berlin Sans FB Demi" pitchFamily="34" charset="0"/>
          </a:endParaRPr>
        </a:p>
      </dgm:t>
    </dgm:pt>
    <dgm:pt modelId="{99D57C40-34D0-4F39-AA92-012FE199E21E}" type="parTrans" cxnId="{3603CE2F-5CF0-4F6D-A8EA-4F4DCEA2A9BE}">
      <dgm:prSet/>
      <dgm:spPr/>
      <dgm:t>
        <a:bodyPr/>
        <a:lstStyle/>
        <a:p>
          <a:endParaRPr lang="en-ID" sz="2000"/>
        </a:p>
      </dgm:t>
    </dgm:pt>
    <dgm:pt modelId="{318FE57C-ADA8-4F45-8344-3411582DAF6C}" type="sibTrans" cxnId="{3603CE2F-5CF0-4F6D-A8EA-4F4DCEA2A9BE}">
      <dgm:prSet/>
      <dgm:spPr/>
      <dgm:t>
        <a:bodyPr/>
        <a:lstStyle/>
        <a:p>
          <a:endParaRPr lang="en-ID" sz="2000"/>
        </a:p>
      </dgm:t>
    </dgm:pt>
    <dgm:pt modelId="{835C7F2F-D2D3-4C32-81CA-25F64DCF068D}">
      <dgm:prSet phldrT="[Text]" custT="1"/>
      <dgm:spPr>
        <a:solidFill>
          <a:srgbClr val="FFD980"/>
        </a:solidFill>
      </dgm:spPr>
      <dgm:t>
        <a:bodyPr/>
        <a:lstStyle/>
        <a:p>
          <a:r>
            <a:rPr lang="en-US" sz="2000" dirty="0" err="1">
              <a:solidFill>
                <a:schemeClr val="tx1"/>
              </a:solidFill>
              <a:latin typeface="Berlin Sans FB Demi" pitchFamily="34" charset="0"/>
            </a:rPr>
            <a:t>Elektronika</a:t>
          </a:r>
          <a:r>
            <a:rPr lang="en-US" sz="2000" dirty="0">
              <a:solidFill>
                <a:schemeClr val="tx1"/>
              </a:solidFill>
              <a:latin typeface="Berlin Sans FB Demi" pitchFamily="34" charset="0"/>
            </a:rPr>
            <a:t> </a:t>
          </a:r>
          <a:r>
            <a:rPr lang="en-US" sz="2000" dirty="0" err="1">
              <a:solidFill>
                <a:schemeClr val="tx1"/>
              </a:solidFill>
              <a:latin typeface="Berlin Sans FB Demi" pitchFamily="34" charset="0"/>
            </a:rPr>
            <a:t>Kapal</a:t>
          </a:r>
          <a:endParaRPr lang="id-ID" sz="2000" dirty="0">
            <a:solidFill>
              <a:schemeClr val="tx1"/>
            </a:solidFill>
            <a:latin typeface="Berlin Sans FB Demi" pitchFamily="34" charset="0"/>
          </a:endParaRPr>
        </a:p>
      </dgm:t>
    </dgm:pt>
    <dgm:pt modelId="{BAFE0E71-F057-49CD-8E17-03EA76B38F39}" type="parTrans" cxnId="{922BEB03-0EE3-4C9B-B45C-E15A1F5DBBB0}">
      <dgm:prSet/>
      <dgm:spPr/>
      <dgm:t>
        <a:bodyPr/>
        <a:lstStyle/>
        <a:p>
          <a:endParaRPr lang="en-ID" sz="2000"/>
        </a:p>
      </dgm:t>
    </dgm:pt>
    <dgm:pt modelId="{F7466B46-A76E-4C39-A558-69D40E18C1A0}" type="sibTrans" cxnId="{922BEB03-0EE3-4C9B-B45C-E15A1F5DBBB0}">
      <dgm:prSet/>
      <dgm:spPr/>
      <dgm:t>
        <a:bodyPr/>
        <a:lstStyle/>
        <a:p>
          <a:endParaRPr lang="en-ID" sz="2000"/>
        </a:p>
      </dgm:t>
    </dgm:pt>
    <dgm:pt modelId="{14B4A4CF-C813-4F67-9762-A5B62093AAF3}">
      <dgm:prSet phldrT="[Text]" custT="1"/>
      <dgm:spPr>
        <a:solidFill>
          <a:srgbClr val="FFD980"/>
        </a:solidFill>
      </dgm:spPr>
      <dgm:t>
        <a:bodyPr/>
        <a:lstStyle/>
        <a:p>
          <a:r>
            <a:rPr lang="en-US" sz="1600" dirty="0">
              <a:solidFill>
                <a:schemeClr val="tx1"/>
              </a:solidFill>
              <a:latin typeface="Berlin Sans FB Demi" pitchFamily="34" charset="0"/>
            </a:rPr>
            <a:t>Tata </a:t>
          </a:r>
          <a:r>
            <a:rPr lang="en-US" sz="1600" dirty="0" err="1">
              <a:solidFill>
                <a:schemeClr val="tx1"/>
              </a:solidFill>
              <a:latin typeface="Berlin Sans FB Demi" pitchFamily="34" charset="0"/>
            </a:rPr>
            <a:t>Susunan</a:t>
          </a:r>
          <a:r>
            <a:rPr lang="en-US" sz="1600" dirty="0">
              <a:solidFill>
                <a:schemeClr val="tx1"/>
              </a:solidFill>
              <a:latin typeface="Berlin Sans FB Demi" pitchFamily="34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Berlin Sans FB Demi" pitchFamily="34" charset="0"/>
            </a:rPr>
            <a:t>Perlengkapan</a:t>
          </a:r>
          <a:r>
            <a:rPr lang="en-US" sz="1600" dirty="0">
              <a:solidFill>
                <a:schemeClr val="tx1"/>
              </a:solidFill>
              <a:latin typeface="Berlin Sans FB Demi" pitchFamily="34" charset="0"/>
            </a:rPr>
            <a:t> dan </a:t>
          </a:r>
          <a:r>
            <a:rPr lang="en-US" sz="1600" dirty="0" err="1">
              <a:solidFill>
                <a:schemeClr val="tx1"/>
              </a:solidFill>
              <a:latin typeface="Berlin Sans FB Demi" pitchFamily="34" charset="0"/>
            </a:rPr>
            <a:t>Peralatan</a:t>
          </a:r>
          <a:r>
            <a:rPr lang="en-US" sz="1600" dirty="0">
              <a:solidFill>
                <a:schemeClr val="tx1"/>
              </a:solidFill>
              <a:latin typeface="Berlin Sans FB Demi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Berlin Sans FB Demi" pitchFamily="34" charset="0"/>
            </a:rPr>
            <a:t>Keselamatan</a:t>
          </a:r>
          <a:r>
            <a:rPr lang="en-US" sz="1600" dirty="0">
              <a:solidFill>
                <a:schemeClr val="tx1"/>
              </a:solidFill>
              <a:latin typeface="Berlin Sans FB Demi" pitchFamily="34" charset="0"/>
            </a:rPr>
            <a:t>, dan </a:t>
          </a:r>
          <a:r>
            <a:rPr lang="en-US" sz="1600" dirty="0" err="1">
              <a:solidFill>
                <a:schemeClr val="tx1"/>
              </a:solidFill>
              <a:latin typeface="Berlin Sans FB Demi" pitchFamily="34" charset="0"/>
            </a:rPr>
            <a:t>Pemadam</a:t>
          </a:r>
          <a:r>
            <a:rPr lang="en-US" sz="1600" dirty="0">
              <a:solidFill>
                <a:schemeClr val="tx1"/>
              </a:solidFill>
              <a:latin typeface="Berlin Sans FB Demi" pitchFamily="34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Berlin Sans FB Demi" pitchFamily="34" charset="0"/>
            </a:rPr>
            <a:t>Kebakaran</a:t>
          </a:r>
          <a:endParaRPr lang="id-ID" sz="1600" dirty="0">
            <a:solidFill>
              <a:schemeClr val="tx1"/>
            </a:solidFill>
            <a:latin typeface="Berlin Sans FB Demi" pitchFamily="34" charset="0"/>
          </a:endParaRPr>
        </a:p>
      </dgm:t>
    </dgm:pt>
    <dgm:pt modelId="{208B856B-FA1E-44EA-9830-54A64CA1B47A}" type="parTrans" cxnId="{0827DB6D-48C0-4BFE-AFCF-C8F0D51EF6BB}">
      <dgm:prSet/>
      <dgm:spPr/>
      <dgm:t>
        <a:bodyPr/>
        <a:lstStyle/>
        <a:p>
          <a:endParaRPr lang="en-ID" sz="2000"/>
        </a:p>
      </dgm:t>
    </dgm:pt>
    <dgm:pt modelId="{E11FB16F-6968-43C8-A9A6-7812CAE7D9CC}" type="sibTrans" cxnId="{0827DB6D-48C0-4BFE-AFCF-C8F0D51EF6BB}">
      <dgm:prSet/>
      <dgm:spPr/>
      <dgm:t>
        <a:bodyPr/>
        <a:lstStyle/>
        <a:p>
          <a:endParaRPr lang="en-ID" sz="2000"/>
        </a:p>
      </dgm:t>
    </dgm:pt>
    <dgm:pt modelId="{E07C5D4B-FC1D-4969-AB04-179269007310}" type="pres">
      <dgm:prSet presAssocID="{CAD49851-A63F-4863-9F5B-8AB71C98E4EF}" presName="linear" presStyleCnt="0">
        <dgm:presLayoutVars>
          <dgm:dir/>
          <dgm:animLvl val="lvl"/>
          <dgm:resizeHandles val="exact"/>
        </dgm:presLayoutVars>
      </dgm:prSet>
      <dgm:spPr/>
    </dgm:pt>
    <dgm:pt modelId="{FD21BDC2-DFE9-44C3-B3E7-1C7B5566EA67}" type="pres">
      <dgm:prSet presAssocID="{BC62C7B6-BB4B-409D-AA60-4B50C4E40D1C}" presName="parentLin" presStyleCnt="0"/>
      <dgm:spPr/>
    </dgm:pt>
    <dgm:pt modelId="{7EE7E953-D006-40C3-A3CF-020C3DF698F8}" type="pres">
      <dgm:prSet presAssocID="{BC62C7B6-BB4B-409D-AA60-4B50C4E40D1C}" presName="parentLeftMargin" presStyleLbl="node1" presStyleIdx="0" presStyleCnt="7"/>
      <dgm:spPr/>
    </dgm:pt>
    <dgm:pt modelId="{9D8EE493-4563-43A2-A4DD-EAADB95740DD}" type="pres">
      <dgm:prSet presAssocID="{BC62C7B6-BB4B-409D-AA60-4B50C4E40D1C}" presName="parentText" presStyleLbl="node1" presStyleIdx="0" presStyleCnt="7" custScaleX="100000">
        <dgm:presLayoutVars>
          <dgm:chMax val="0"/>
          <dgm:bulletEnabled val="1"/>
        </dgm:presLayoutVars>
      </dgm:prSet>
      <dgm:spPr/>
    </dgm:pt>
    <dgm:pt modelId="{3DAC9BA9-4C8F-4E0F-97FA-CEF55461E3CA}" type="pres">
      <dgm:prSet presAssocID="{BC62C7B6-BB4B-409D-AA60-4B50C4E40D1C}" presName="negativeSpace" presStyleCnt="0"/>
      <dgm:spPr/>
    </dgm:pt>
    <dgm:pt modelId="{45EFBD6F-679E-40FD-98C3-40BDAC46D618}" type="pres">
      <dgm:prSet presAssocID="{BC62C7B6-BB4B-409D-AA60-4B50C4E40D1C}" presName="childText" presStyleLbl="conFgAcc1" presStyleIdx="0" presStyleCnt="7" custLinFactNeighborY="30104">
        <dgm:presLayoutVars>
          <dgm:bulletEnabled val="1"/>
        </dgm:presLayoutVars>
      </dgm:prSet>
      <dgm:spPr/>
    </dgm:pt>
    <dgm:pt modelId="{C5F8D435-1DE4-4AA2-9628-F7920E6EDCEB}" type="pres">
      <dgm:prSet presAssocID="{52C26AB3-64C8-4040-BB0A-A8C169F60C8D}" presName="spaceBetweenRectangles" presStyleCnt="0"/>
      <dgm:spPr/>
    </dgm:pt>
    <dgm:pt modelId="{3847C8D1-99E6-4C1B-9CCD-E6D946843A6F}" type="pres">
      <dgm:prSet presAssocID="{BAFE2982-AAD3-4FE8-9AF5-3D836D520395}" presName="parentLin" presStyleCnt="0"/>
      <dgm:spPr/>
    </dgm:pt>
    <dgm:pt modelId="{6DEF0ABB-B8A8-4943-908A-0C095CB3363A}" type="pres">
      <dgm:prSet presAssocID="{BAFE2982-AAD3-4FE8-9AF5-3D836D520395}" presName="parentLeftMargin" presStyleLbl="node1" presStyleIdx="0" presStyleCnt="7"/>
      <dgm:spPr/>
    </dgm:pt>
    <dgm:pt modelId="{6C3BBCB6-5757-4F96-8411-596E735CFD8B}" type="pres">
      <dgm:prSet presAssocID="{BAFE2982-AAD3-4FE8-9AF5-3D836D520395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7EB21009-74F2-4A21-84B3-9D2204FD9548}" type="pres">
      <dgm:prSet presAssocID="{BAFE2982-AAD3-4FE8-9AF5-3D836D520395}" presName="negativeSpace" presStyleCnt="0"/>
      <dgm:spPr/>
    </dgm:pt>
    <dgm:pt modelId="{E6E71695-8BBF-4FA3-B666-DCD300D5F45C}" type="pres">
      <dgm:prSet presAssocID="{BAFE2982-AAD3-4FE8-9AF5-3D836D520395}" presName="childText" presStyleLbl="conFgAcc1" presStyleIdx="1" presStyleCnt="7">
        <dgm:presLayoutVars>
          <dgm:bulletEnabled val="1"/>
        </dgm:presLayoutVars>
      </dgm:prSet>
      <dgm:spPr/>
    </dgm:pt>
    <dgm:pt modelId="{1EB12852-3270-4E65-90DC-D548C7EDD829}" type="pres">
      <dgm:prSet presAssocID="{B6668BC5-D667-43AB-85D1-B03F500D5236}" presName="spaceBetweenRectangles" presStyleCnt="0"/>
      <dgm:spPr/>
    </dgm:pt>
    <dgm:pt modelId="{0ABFF1AC-7227-4AEF-AFCE-066A8044037D}" type="pres">
      <dgm:prSet presAssocID="{D60BBCD7-2732-482C-BEB9-E1B7962911A8}" presName="parentLin" presStyleCnt="0"/>
      <dgm:spPr/>
    </dgm:pt>
    <dgm:pt modelId="{BD1139C3-95E0-4480-9761-0C3CC1F93D93}" type="pres">
      <dgm:prSet presAssocID="{D60BBCD7-2732-482C-BEB9-E1B7962911A8}" presName="parentLeftMargin" presStyleLbl="node1" presStyleIdx="1" presStyleCnt="7"/>
      <dgm:spPr/>
    </dgm:pt>
    <dgm:pt modelId="{26D3711A-2E15-4976-A95F-762CD1B61614}" type="pres">
      <dgm:prSet presAssocID="{D60BBCD7-2732-482C-BEB9-E1B7962911A8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44B7F2F8-5029-44B5-A7E4-C7F83BD494DE}" type="pres">
      <dgm:prSet presAssocID="{D60BBCD7-2732-482C-BEB9-E1B7962911A8}" presName="negativeSpace" presStyleCnt="0"/>
      <dgm:spPr/>
    </dgm:pt>
    <dgm:pt modelId="{A9421751-CEBD-44B7-99A2-2CEC67920334}" type="pres">
      <dgm:prSet presAssocID="{D60BBCD7-2732-482C-BEB9-E1B7962911A8}" presName="childText" presStyleLbl="conFgAcc1" presStyleIdx="2" presStyleCnt="7">
        <dgm:presLayoutVars>
          <dgm:bulletEnabled val="1"/>
        </dgm:presLayoutVars>
      </dgm:prSet>
      <dgm:spPr/>
    </dgm:pt>
    <dgm:pt modelId="{C5508B31-B0FC-487B-BD93-EE688030FA72}" type="pres">
      <dgm:prSet presAssocID="{02B9EB64-0D1D-4BB7-87CF-9880C8242B1C}" presName="spaceBetweenRectangles" presStyleCnt="0"/>
      <dgm:spPr/>
    </dgm:pt>
    <dgm:pt modelId="{9A4D4203-13EB-49CE-A30A-A607E310BF46}" type="pres">
      <dgm:prSet presAssocID="{02174EE3-3F7E-475E-A021-FB086AEA1F4E}" presName="parentLin" presStyleCnt="0"/>
      <dgm:spPr/>
    </dgm:pt>
    <dgm:pt modelId="{9F1C27C7-84B5-4552-9406-061FCAAB8DC5}" type="pres">
      <dgm:prSet presAssocID="{02174EE3-3F7E-475E-A021-FB086AEA1F4E}" presName="parentLeftMargin" presStyleLbl="node1" presStyleIdx="2" presStyleCnt="7"/>
      <dgm:spPr/>
    </dgm:pt>
    <dgm:pt modelId="{9BE65D61-0E67-4A26-8284-BB24DE994CDD}" type="pres">
      <dgm:prSet presAssocID="{02174EE3-3F7E-475E-A021-FB086AEA1F4E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D11EBEDD-C209-44EC-AEF8-E745FAB1F40A}" type="pres">
      <dgm:prSet presAssocID="{02174EE3-3F7E-475E-A021-FB086AEA1F4E}" presName="negativeSpace" presStyleCnt="0"/>
      <dgm:spPr/>
    </dgm:pt>
    <dgm:pt modelId="{EC8018A9-C83E-4015-8726-38CD1474E199}" type="pres">
      <dgm:prSet presAssocID="{02174EE3-3F7E-475E-A021-FB086AEA1F4E}" presName="childText" presStyleLbl="conFgAcc1" presStyleIdx="3" presStyleCnt="7">
        <dgm:presLayoutVars>
          <dgm:bulletEnabled val="1"/>
        </dgm:presLayoutVars>
      </dgm:prSet>
      <dgm:spPr/>
    </dgm:pt>
    <dgm:pt modelId="{EA91FB4B-302C-43F6-ADF9-36345DC4DFF3}" type="pres">
      <dgm:prSet presAssocID="{107EC2EC-9400-4583-B135-568F970AF73C}" presName="spaceBetweenRectangles" presStyleCnt="0"/>
      <dgm:spPr/>
    </dgm:pt>
    <dgm:pt modelId="{40EDE884-1A85-4335-B246-B05F8E5F5566}" type="pres">
      <dgm:prSet presAssocID="{13A4815A-9367-4DD1-956C-5DEB3E2DB0C0}" presName="parentLin" presStyleCnt="0"/>
      <dgm:spPr/>
    </dgm:pt>
    <dgm:pt modelId="{D634021C-16E5-4647-9EA5-142CC5219C77}" type="pres">
      <dgm:prSet presAssocID="{13A4815A-9367-4DD1-956C-5DEB3E2DB0C0}" presName="parentLeftMargin" presStyleLbl="node1" presStyleIdx="3" presStyleCnt="7"/>
      <dgm:spPr/>
    </dgm:pt>
    <dgm:pt modelId="{B9C944F3-70B6-4D0D-8D3C-4588BF615953}" type="pres">
      <dgm:prSet presAssocID="{13A4815A-9367-4DD1-956C-5DEB3E2DB0C0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E3E3F8E3-7EAF-49B4-9450-6C364CDF7F8E}" type="pres">
      <dgm:prSet presAssocID="{13A4815A-9367-4DD1-956C-5DEB3E2DB0C0}" presName="negativeSpace" presStyleCnt="0"/>
      <dgm:spPr/>
    </dgm:pt>
    <dgm:pt modelId="{4930E3BC-AC44-49E5-9F37-0419825AE4B0}" type="pres">
      <dgm:prSet presAssocID="{13A4815A-9367-4DD1-956C-5DEB3E2DB0C0}" presName="childText" presStyleLbl="conFgAcc1" presStyleIdx="4" presStyleCnt="7">
        <dgm:presLayoutVars>
          <dgm:bulletEnabled val="1"/>
        </dgm:presLayoutVars>
      </dgm:prSet>
      <dgm:spPr/>
    </dgm:pt>
    <dgm:pt modelId="{5999BA0B-C3B8-4FA3-B3BD-D529D7C6D6CF}" type="pres">
      <dgm:prSet presAssocID="{318FE57C-ADA8-4F45-8344-3411582DAF6C}" presName="spaceBetweenRectangles" presStyleCnt="0"/>
      <dgm:spPr/>
    </dgm:pt>
    <dgm:pt modelId="{F37C6BEE-4315-405E-A078-313087C0FB80}" type="pres">
      <dgm:prSet presAssocID="{835C7F2F-D2D3-4C32-81CA-25F64DCF068D}" presName="parentLin" presStyleCnt="0"/>
      <dgm:spPr/>
    </dgm:pt>
    <dgm:pt modelId="{E958DA28-5F4A-4E18-8E12-02EEF10F28F9}" type="pres">
      <dgm:prSet presAssocID="{835C7F2F-D2D3-4C32-81CA-25F64DCF068D}" presName="parentLeftMargin" presStyleLbl="node1" presStyleIdx="4" presStyleCnt="7"/>
      <dgm:spPr/>
    </dgm:pt>
    <dgm:pt modelId="{2111BFE8-24DC-45A7-A030-55FDAA098005}" type="pres">
      <dgm:prSet presAssocID="{835C7F2F-D2D3-4C32-81CA-25F64DCF068D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DD9C4779-50EE-4E88-9A71-182581DE2EA1}" type="pres">
      <dgm:prSet presAssocID="{835C7F2F-D2D3-4C32-81CA-25F64DCF068D}" presName="negativeSpace" presStyleCnt="0"/>
      <dgm:spPr/>
    </dgm:pt>
    <dgm:pt modelId="{6006E90E-A3FC-4BDA-82AB-54FEB1940B64}" type="pres">
      <dgm:prSet presAssocID="{835C7F2F-D2D3-4C32-81CA-25F64DCF068D}" presName="childText" presStyleLbl="conFgAcc1" presStyleIdx="5" presStyleCnt="7">
        <dgm:presLayoutVars>
          <dgm:bulletEnabled val="1"/>
        </dgm:presLayoutVars>
      </dgm:prSet>
      <dgm:spPr/>
    </dgm:pt>
    <dgm:pt modelId="{8E165B45-D7B9-473F-B580-BFA1F4395A7F}" type="pres">
      <dgm:prSet presAssocID="{F7466B46-A76E-4C39-A558-69D40E18C1A0}" presName="spaceBetweenRectangles" presStyleCnt="0"/>
      <dgm:spPr/>
    </dgm:pt>
    <dgm:pt modelId="{1CA06416-E8B0-4416-9E63-2419D05DFEF8}" type="pres">
      <dgm:prSet presAssocID="{14B4A4CF-C813-4F67-9762-A5B62093AAF3}" presName="parentLin" presStyleCnt="0"/>
      <dgm:spPr/>
    </dgm:pt>
    <dgm:pt modelId="{8AAA9972-BEED-40D2-A627-3CA067953F6E}" type="pres">
      <dgm:prSet presAssocID="{14B4A4CF-C813-4F67-9762-A5B62093AAF3}" presName="parentLeftMargin" presStyleLbl="node1" presStyleIdx="5" presStyleCnt="7"/>
      <dgm:spPr/>
    </dgm:pt>
    <dgm:pt modelId="{5232C1FF-2A59-4D6A-90DF-1FA61C6F86E1}" type="pres">
      <dgm:prSet presAssocID="{14B4A4CF-C813-4F67-9762-A5B62093AAF3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3D010EED-D724-4A90-8C48-6B5AA489DEE8}" type="pres">
      <dgm:prSet presAssocID="{14B4A4CF-C813-4F67-9762-A5B62093AAF3}" presName="negativeSpace" presStyleCnt="0"/>
      <dgm:spPr/>
    </dgm:pt>
    <dgm:pt modelId="{BBB47B7B-E5C0-4A13-8980-42A46EAEE403}" type="pres">
      <dgm:prSet presAssocID="{14B4A4CF-C813-4F67-9762-A5B62093AAF3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DF877E00-8C79-42D8-86B5-DBE96809D6C2}" srcId="{CAD49851-A63F-4863-9F5B-8AB71C98E4EF}" destId="{BC62C7B6-BB4B-409D-AA60-4B50C4E40D1C}" srcOrd="0" destOrd="0" parTransId="{32510BAE-A326-4FF2-92E7-18728B5A6270}" sibTransId="{52C26AB3-64C8-4040-BB0A-A8C169F60C8D}"/>
    <dgm:cxn modelId="{922BEB03-0EE3-4C9B-B45C-E15A1F5DBBB0}" srcId="{CAD49851-A63F-4863-9F5B-8AB71C98E4EF}" destId="{835C7F2F-D2D3-4C32-81CA-25F64DCF068D}" srcOrd="5" destOrd="0" parTransId="{BAFE0E71-F057-49CD-8E17-03EA76B38F39}" sibTransId="{F7466B46-A76E-4C39-A558-69D40E18C1A0}"/>
    <dgm:cxn modelId="{31E84013-A828-4C02-9919-FE9545AB17E1}" srcId="{CAD49851-A63F-4863-9F5B-8AB71C98E4EF}" destId="{02174EE3-3F7E-475E-A021-FB086AEA1F4E}" srcOrd="3" destOrd="0" parTransId="{C086D62B-C30C-4CBE-8E47-0CE7CA17A040}" sibTransId="{107EC2EC-9400-4583-B135-568F970AF73C}"/>
    <dgm:cxn modelId="{6A18EF1B-00C7-4A42-A5FC-1C0262D46B67}" type="presOf" srcId="{CAD49851-A63F-4863-9F5B-8AB71C98E4EF}" destId="{E07C5D4B-FC1D-4969-AB04-179269007310}" srcOrd="0" destOrd="0" presId="urn:microsoft.com/office/officeart/2005/8/layout/list1"/>
    <dgm:cxn modelId="{97086127-93B8-485B-9A27-8D611AA925D9}" type="presOf" srcId="{D60BBCD7-2732-482C-BEB9-E1B7962911A8}" destId="{BD1139C3-95E0-4480-9761-0C3CC1F93D93}" srcOrd="0" destOrd="0" presId="urn:microsoft.com/office/officeart/2005/8/layout/list1"/>
    <dgm:cxn modelId="{3603CE2F-5CF0-4F6D-A8EA-4F4DCEA2A9BE}" srcId="{CAD49851-A63F-4863-9F5B-8AB71C98E4EF}" destId="{13A4815A-9367-4DD1-956C-5DEB3E2DB0C0}" srcOrd="4" destOrd="0" parTransId="{99D57C40-34D0-4F39-AA92-012FE199E21E}" sibTransId="{318FE57C-ADA8-4F45-8344-3411582DAF6C}"/>
    <dgm:cxn modelId="{B60FCE36-0A00-4CD4-8700-91DDBD6C7311}" type="presOf" srcId="{BC62C7B6-BB4B-409D-AA60-4B50C4E40D1C}" destId="{9D8EE493-4563-43A2-A4DD-EAADB95740DD}" srcOrd="1" destOrd="0" presId="urn:microsoft.com/office/officeart/2005/8/layout/list1"/>
    <dgm:cxn modelId="{D0DFD847-EA3E-489E-8D2A-0D7E1D35360D}" type="presOf" srcId="{BAFE2982-AAD3-4FE8-9AF5-3D836D520395}" destId="{6DEF0ABB-B8A8-4943-908A-0C095CB3363A}" srcOrd="0" destOrd="0" presId="urn:microsoft.com/office/officeart/2005/8/layout/list1"/>
    <dgm:cxn modelId="{0827DB6D-48C0-4BFE-AFCF-C8F0D51EF6BB}" srcId="{CAD49851-A63F-4863-9F5B-8AB71C98E4EF}" destId="{14B4A4CF-C813-4F67-9762-A5B62093AAF3}" srcOrd="6" destOrd="0" parTransId="{208B856B-FA1E-44EA-9830-54A64CA1B47A}" sibTransId="{E11FB16F-6968-43C8-A9A6-7812CAE7D9CC}"/>
    <dgm:cxn modelId="{D7E56A85-75AA-401E-B782-E34062E07B58}" type="presOf" srcId="{14B4A4CF-C813-4F67-9762-A5B62093AAF3}" destId="{5232C1FF-2A59-4D6A-90DF-1FA61C6F86E1}" srcOrd="1" destOrd="0" presId="urn:microsoft.com/office/officeart/2005/8/layout/list1"/>
    <dgm:cxn modelId="{D4A4EF86-38D1-4D3E-BE8A-2C59DEECC436}" type="presOf" srcId="{BC62C7B6-BB4B-409D-AA60-4B50C4E40D1C}" destId="{7EE7E953-D006-40C3-A3CF-020C3DF698F8}" srcOrd="0" destOrd="0" presId="urn:microsoft.com/office/officeart/2005/8/layout/list1"/>
    <dgm:cxn modelId="{CEC1608B-5050-48A8-BA72-01AB501D63A1}" type="presOf" srcId="{835C7F2F-D2D3-4C32-81CA-25F64DCF068D}" destId="{2111BFE8-24DC-45A7-A030-55FDAA098005}" srcOrd="1" destOrd="0" presId="urn:microsoft.com/office/officeart/2005/8/layout/list1"/>
    <dgm:cxn modelId="{996E9E8B-0A34-4667-A8B8-63463CFED39D}" type="presOf" srcId="{13A4815A-9367-4DD1-956C-5DEB3E2DB0C0}" destId="{D634021C-16E5-4647-9EA5-142CC5219C77}" srcOrd="0" destOrd="0" presId="urn:microsoft.com/office/officeart/2005/8/layout/list1"/>
    <dgm:cxn modelId="{E851CE9A-495F-4F01-B119-2D539042BDF3}" type="presOf" srcId="{14B4A4CF-C813-4F67-9762-A5B62093AAF3}" destId="{8AAA9972-BEED-40D2-A627-3CA067953F6E}" srcOrd="0" destOrd="0" presId="urn:microsoft.com/office/officeart/2005/8/layout/list1"/>
    <dgm:cxn modelId="{EFE1239B-17AF-45F1-A06E-5426A5DCF7C6}" type="presOf" srcId="{02174EE3-3F7E-475E-A021-FB086AEA1F4E}" destId="{9BE65D61-0E67-4A26-8284-BB24DE994CDD}" srcOrd="1" destOrd="0" presId="urn:microsoft.com/office/officeart/2005/8/layout/list1"/>
    <dgm:cxn modelId="{94EF2D9C-7629-4287-B56F-B134021DB243}" srcId="{CAD49851-A63F-4863-9F5B-8AB71C98E4EF}" destId="{D60BBCD7-2732-482C-BEB9-E1B7962911A8}" srcOrd="2" destOrd="0" parTransId="{0D1B8C5E-64EC-4F56-B4F6-7A567C589F95}" sibTransId="{02B9EB64-0D1D-4BB7-87CF-9880C8242B1C}"/>
    <dgm:cxn modelId="{9203AB9C-04B7-42C5-AB2B-B92DB2B99F0D}" type="presOf" srcId="{835C7F2F-D2D3-4C32-81CA-25F64DCF068D}" destId="{E958DA28-5F4A-4E18-8E12-02EEF10F28F9}" srcOrd="0" destOrd="0" presId="urn:microsoft.com/office/officeart/2005/8/layout/list1"/>
    <dgm:cxn modelId="{B26862C4-F9C2-4661-827E-08F0C6E03ECC}" type="presOf" srcId="{D60BBCD7-2732-482C-BEB9-E1B7962911A8}" destId="{26D3711A-2E15-4976-A95F-762CD1B61614}" srcOrd="1" destOrd="0" presId="urn:microsoft.com/office/officeart/2005/8/layout/list1"/>
    <dgm:cxn modelId="{4E35B7CB-1A0B-4E88-88BE-5734E905580E}" type="presOf" srcId="{13A4815A-9367-4DD1-956C-5DEB3E2DB0C0}" destId="{B9C944F3-70B6-4D0D-8D3C-4588BF615953}" srcOrd="1" destOrd="0" presId="urn:microsoft.com/office/officeart/2005/8/layout/list1"/>
    <dgm:cxn modelId="{2BBE64E1-AA09-474A-B340-D263D7648CBE}" srcId="{CAD49851-A63F-4863-9F5B-8AB71C98E4EF}" destId="{BAFE2982-AAD3-4FE8-9AF5-3D836D520395}" srcOrd="1" destOrd="0" parTransId="{C5118FD0-E0BE-463C-9694-168C9C881E64}" sibTransId="{B6668BC5-D667-43AB-85D1-B03F500D5236}"/>
    <dgm:cxn modelId="{47F32CF1-741D-4BD3-A958-C71A9BD3D990}" type="presOf" srcId="{BAFE2982-AAD3-4FE8-9AF5-3D836D520395}" destId="{6C3BBCB6-5757-4F96-8411-596E735CFD8B}" srcOrd="1" destOrd="0" presId="urn:microsoft.com/office/officeart/2005/8/layout/list1"/>
    <dgm:cxn modelId="{CB1C16FA-BE2A-4D1B-9C57-51C98380B8B2}" type="presOf" srcId="{02174EE3-3F7E-475E-A021-FB086AEA1F4E}" destId="{9F1C27C7-84B5-4552-9406-061FCAAB8DC5}" srcOrd="0" destOrd="0" presId="urn:microsoft.com/office/officeart/2005/8/layout/list1"/>
    <dgm:cxn modelId="{53B08812-A35E-409F-BCE7-6AEE3B1A8EEC}" type="presParOf" srcId="{E07C5D4B-FC1D-4969-AB04-179269007310}" destId="{FD21BDC2-DFE9-44C3-B3E7-1C7B5566EA67}" srcOrd="0" destOrd="0" presId="urn:microsoft.com/office/officeart/2005/8/layout/list1"/>
    <dgm:cxn modelId="{7AC99476-B837-4A96-8925-FD61C2A714C2}" type="presParOf" srcId="{FD21BDC2-DFE9-44C3-B3E7-1C7B5566EA67}" destId="{7EE7E953-D006-40C3-A3CF-020C3DF698F8}" srcOrd="0" destOrd="0" presId="urn:microsoft.com/office/officeart/2005/8/layout/list1"/>
    <dgm:cxn modelId="{71D684BE-F846-4AD9-871A-46828D2F61DC}" type="presParOf" srcId="{FD21BDC2-DFE9-44C3-B3E7-1C7B5566EA67}" destId="{9D8EE493-4563-43A2-A4DD-EAADB95740DD}" srcOrd="1" destOrd="0" presId="urn:microsoft.com/office/officeart/2005/8/layout/list1"/>
    <dgm:cxn modelId="{79629B8C-6845-4ADF-A98B-A884718A2D40}" type="presParOf" srcId="{E07C5D4B-FC1D-4969-AB04-179269007310}" destId="{3DAC9BA9-4C8F-4E0F-97FA-CEF55461E3CA}" srcOrd="1" destOrd="0" presId="urn:microsoft.com/office/officeart/2005/8/layout/list1"/>
    <dgm:cxn modelId="{6DC5FD4E-901F-406E-869D-3E7A450D02F1}" type="presParOf" srcId="{E07C5D4B-FC1D-4969-AB04-179269007310}" destId="{45EFBD6F-679E-40FD-98C3-40BDAC46D618}" srcOrd="2" destOrd="0" presId="urn:microsoft.com/office/officeart/2005/8/layout/list1"/>
    <dgm:cxn modelId="{B1589DB4-0A65-4FBF-9C7C-ED36C5BA3E4C}" type="presParOf" srcId="{E07C5D4B-FC1D-4969-AB04-179269007310}" destId="{C5F8D435-1DE4-4AA2-9628-F7920E6EDCEB}" srcOrd="3" destOrd="0" presId="urn:microsoft.com/office/officeart/2005/8/layout/list1"/>
    <dgm:cxn modelId="{4495C83C-4E87-4559-B0DA-6E135379AB26}" type="presParOf" srcId="{E07C5D4B-FC1D-4969-AB04-179269007310}" destId="{3847C8D1-99E6-4C1B-9CCD-E6D946843A6F}" srcOrd="4" destOrd="0" presId="urn:microsoft.com/office/officeart/2005/8/layout/list1"/>
    <dgm:cxn modelId="{39C1D490-D28B-4FDF-A185-05A162FB306B}" type="presParOf" srcId="{3847C8D1-99E6-4C1B-9CCD-E6D946843A6F}" destId="{6DEF0ABB-B8A8-4943-908A-0C095CB3363A}" srcOrd="0" destOrd="0" presId="urn:microsoft.com/office/officeart/2005/8/layout/list1"/>
    <dgm:cxn modelId="{532C0039-4B26-42EB-8F46-A81306982296}" type="presParOf" srcId="{3847C8D1-99E6-4C1B-9CCD-E6D946843A6F}" destId="{6C3BBCB6-5757-4F96-8411-596E735CFD8B}" srcOrd="1" destOrd="0" presId="urn:microsoft.com/office/officeart/2005/8/layout/list1"/>
    <dgm:cxn modelId="{AD1A0FCF-5395-4686-B39A-E63A8CFD1E91}" type="presParOf" srcId="{E07C5D4B-FC1D-4969-AB04-179269007310}" destId="{7EB21009-74F2-4A21-84B3-9D2204FD9548}" srcOrd="5" destOrd="0" presId="urn:microsoft.com/office/officeart/2005/8/layout/list1"/>
    <dgm:cxn modelId="{6E84F84D-2DE4-408E-8D13-CC063262383B}" type="presParOf" srcId="{E07C5D4B-FC1D-4969-AB04-179269007310}" destId="{E6E71695-8BBF-4FA3-B666-DCD300D5F45C}" srcOrd="6" destOrd="0" presId="urn:microsoft.com/office/officeart/2005/8/layout/list1"/>
    <dgm:cxn modelId="{266FE83F-053B-4576-BFF1-6F3CC54224AF}" type="presParOf" srcId="{E07C5D4B-FC1D-4969-AB04-179269007310}" destId="{1EB12852-3270-4E65-90DC-D548C7EDD829}" srcOrd="7" destOrd="0" presId="urn:microsoft.com/office/officeart/2005/8/layout/list1"/>
    <dgm:cxn modelId="{8D33C4AA-A982-48C6-B1D7-45151A200D59}" type="presParOf" srcId="{E07C5D4B-FC1D-4969-AB04-179269007310}" destId="{0ABFF1AC-7227-4AEF-AFCE-066A8044037D}" srcOrd="8" destOrd="0" presId="urn:microsoft.com/office/officeart/2005/8/layout/list1"/>
    <dgm:cxn modelId="{4178C5B0-2E56-4512-9332-D49AE428A3FF}" type="presParOf" srcId="{0ABFF1AC-7227-4AEF-AFCE-066A8044037D}" destId="{BD1139C3-95E0-4480-9761-0C3CC1F93D93}" srcOrd="0" destOrd="0" presId="urn:microsoft.com/office/officeart/2005/8/layout/list1"/>
    <dgm:cxn modelId="{B04A5B74-1BAD-4AB5-BA46-7225B04CF5EB}" type="presParOf" srcId="{0ABFF1AC-7227-4AEF-AFCE-066A8044037D}" destId="{26D3711A-2E15-4976-A95F-762CD1B61614}" srcOrd="1" destOrd="0" presId="urn:microsoft.com/office/officeart/2005/8/layout/list1"/>
    <dgm:cxn modelId="{E67EBEAC-B775-4E0B-A260-80E335E6BF93}" type="presParOf" srcId="{E07C5D4B-FC1D-4969-AB04-179269007310}" destId="{44B7F2F8-5029-44B5-A7E4-C7F83BD494DE}" srcOrd="9" destOrd="0" presId="urn:microsoft.com/office/officeart/2005/8/layout/list1"/>
    <dgm:cxn modelId="{966A5DAA-4B47-4E13-84E7-9DE1F62B9658}" type="presParOf" srcId="{E07C5D4B-FC1D-4969-AB04-179269007310}" destId="{A9421751-CEBD-44B7-99A2-2CEC67920334}" srcOrd="10" destOrd="0" presId="urn:microsoft.com/office/officeart/2005/8/layout/list1"/>
    <dgm:cxn modelId="{687DCD7C-A811-42C7-AF60-76BD1788F30E}" type="presParOf" srcId="{E07C5D4B-FC1D-4969-AB04-179269007310}" destId="{C5508B31-B0FC-487B-BD93-EE688030FA72}" srcOrd="11" destOrd="0" presId="urn:microsoft.com/office/officeart/2005/8/layout/list1"/>
    <dgm:cxn modelId="{692E5C7A-F5DA-4BAA-BD0A-96C03BEE2C04}" type="presParOf" srcId="{E07C5D4B-FC1D-4969-AB04-179269007310}" destId="{9A4D4203-13EB-49CE-A30A-A607E310BF46}" srcOrd="12" destOrd="0" presId="urn:microsoft.com/office/officeart/2005/8/layout/list1"/>
    <dgm:cxn modelId="{BB24BFF4-33A5-4071-8607-0DE744B01B4D}" type="presParOf" srcId="{9A4D4203-13EB-49CE-A30A-A607E310BF46}" destId="{9F1C27C7-84B5-4552-9406-061FCAAB8DC5}" srcOrd="0" destOrd="0" presId="urn:microsoft.com/office/officeart/2005/8/layout/list1"/>
    <dgm:cxn modelId="{A6D8434E-FF9E-44EE-B10C-91AC18DF698B}" type="presParOf" srcId="{9A4D4203-13EB-49CE-A30A-A607E310BF46}" destId="{9BE65D61-0E67-4A26-8284-BB24DE994CDD}" srcOrd="1" destOrd="0" presId="urn:microsoft.com/office/officeart/2005/8/layout/list1"/>
    <dgm:cxn modelId="{A0189056-1676-473B-B78B-07036E0ACA7D}" type="presParOf" srcId="{E07C5D4B-FC1D-4969-AB04-179269007310}" destId="{D11EBEDD-C209-44EC-AEF8-E745FAB1F40A}" srcOrd="13" destOrd="0" presId="urn:microsoft.com/office/officeart/2005/8/layout/list1"/>
    <dgm:cxn modelId="{AD9B1633-D20E-4C7E-B103-F3AAA07749CB}" type="presParOf" srcId="{E07C5D4B-FC1D-4969-AB04-179269007310}" destId="{EC8018A9-C83E-4015-8726-38CD1474E199}" srcOrd="14" destOrd="0" presId="urn:microsoft.com/office/officeart/2005/8/layout/list1"/>
    <dgm:cxn modelId="{8F753A44-2918-40BD-85B9-F065EE7CF1BB}" type="presParOf" srcId="{E07C5D4B-FC1D-4969-AB04-179269007310}" destId="{EA91FB4B-302C-43F6-ADF9-36345DC4DFF3}" srcOrd="15" destOrd="0" presId="urn:microsoft.com/office/officeart/2005/8/layout/list1"/>
    <dgm:cxn modelId="{7057E718-A88B-4CF0-BF19-42369FEC384B}" type="presParOf" srcId="{E07C5D4B-FC1D-4969-AB04-179269007310}" destId="{40EDE884-1A85-4335-B246-B05F8E5F5566}" srcOrd="16" destOrd="0" presId="urn:microsoft.com/office/officeart/2005/8/layout/list1"/>
    <dgm:cxn modelId="{EBE3441E-CFC7-45DA-8951-152D692F3996}" type="presParOf" srcId="{40EDE884-1A85-4335-B246-B05F8E5F5566}" destId="{D634021C-16E5-4647-9EA5-142CC5219C77}" srcOrd="0" destOrd="0" presId="urn:microsoft.com/office/officeart/2005/8/layout/list1"/>
    <dgm:cxn modelId="{DC2B185C-B228-4792-906B-3ADF7032BB01}" type="presParOf" srcId="{40EDE884-1A85-4335-B246-B05F8E5F5566}" destId="{B9C944F3-70B6-4D0D-8D3C-4588BF615953}" srcOrd="1" destOrd="0" presId="urn:microsoft.com/office/officeart/2005/8/layout/list1"/>
    <dgm:cxn modelId="{5E49E3AD-449E-4092-9B89-978BE8D2363F}" type="presParOf" srcId="{E07C5D4B-FC1D-4969-AB04-179269007310}" destId="{E3E3F8E3-7EAF-49B4-9450-6C364CDF7F8E}" srcOrd="17" destOrd="0" presId="urn:microsoft.com/office/officeart/2005/8/layout/list1"/>
    <dgm:cxn modelId="{58E3F100-9E37-424B-A79D-F15010B39778}" type="presParOf" srcId="{E07C5D4B-FC1D-4969-AB04-179269007310}" destId="{4930E3BC-AC44-49E5-9F37-0419825AE4B0}" srcOrd="18" destOrd="0" presId="urn:microsoft.com/office/officeart/2005/8/layout/list1"/>
    <dgm:cxn modelId="{EF152D37-288B-49FA-915E-57CFADFCCEB6}" type="presParOf" srcId="{E07C5D4B-FC1D-4969-AB04-179269007310}" destId="{5999BA0B-C3B8-4FA3-B3BD-D529D7C6D6CF}" srcOrd="19" destOrd="0" presId="urn:microsoft.com/office/officeart/2005/8/layout/list1"/>
    <dgm:cxn modelId="{A566A529-CD83-4F81-A518-093101121029}" type="presParOf" srcId="{E07C5D4B-FC1D-4969-AB04-179269007310}" destId="{F37C6BEE-4315-405E-A078-313087C0FB80}" srcOrd="20" destOrd="0" presId="urn:microsoft.com/office/officeart/2005/8/layout/list1"/>
    <dgm:cxn modelId="{CC40B21F-079A-446A-9AD2-D03000A1AF6A}" type="presParOf" srcId="{F37C6BEE-4315-405E-A078-313087C0FB80}" destId="{E958DA28-5F4A-4E18-8E12-02EEF10F28F9}" srcOrd="0" destOrd="0" presId="urn:microsoft.com/office/officeart/2005/8/layout/list1"/>
    <dgm:cxn modelId="{2C50434C-5B8A-499C-906E-E9FF7A5DA324}" type="presParOf" srcId="{F37C6BEE-4315-405E-A078-313087C0FB80}" destId="{2111BFE8-24DC-45A7-A030-55FDAA098005}" srcOrd="1" destOrd="0" presId="urn:microsoft.com/office/officeart/2005/8/layout/list1"/>
    <dgm:cxn modelId="{0D83FFA2-2FCA-4644-8EEF-9DB1070A3255}" type="presParOf" srcId="{E07C5D4B-FC1D-4969-AB04-179269007310}" destId="{DD9C4779-50EE-4E88-9A71-182581DE2EA1}" srcOrd="21" destOrd="0" presId="urn:microsoft.com/office/officeart/2005/8/layout/list1"/>
    <dgm:cxn modelId="{4DA3CFEE-7294-47D1-8E0A-0F205B62EE02}" type="presParOf" srcId="{E07C5D4B-FC1D-4969-AB04-179269007310}" destId="{6006E90E-A3FC-4BDA-82AB-54FEB1940B64}" srcOrd="22" destOrd="0" presId="urn:microsoft.com/office/officeart/2005/8/layout/list1"/>
    <dgm:cxn modelId="{EA578B95-A9FE-49A5-A819-C4DB7F84CF3A}" type="presParOf" srcId="{E07C5D4B-FC1D-4969-AB04-179269007310}" destId="{8E165B45-D7B9-473F-B580-BFA1F4395A7F}" srcOrd="23" destOrd="0" presId="urn:microsoft.com/office/officeart/2005/8/layout/list1"/>
    <dgm:cxn modelId="{9A07DB6D-10B4-492B-92DB-E8673750B81B}" type="presParOf" srcId="{E07C5D4B-FC1D-4969-AB04-179269007310}" destId="{1CA06416-E8B0-4416-9E63-2419D05DFEF8}" srcOrd="24" destOrd="0" presId="urn:microsoft.com/office/officeart/2005/8/layout/list1"/>
    <dgm:cxn modelId="{6AF2C15B-CF82-4883-81E6-D1D7D6DD68A9}" type="presParOf" srcId="{1CA06416-E8B0-4416-9E63-2419D05DFEF8}" destId="{8AAA9972-BEED-40D2-A627-3CA067953F6E}" srcOrd="0" destOrd="0" presId="urn:microsoft.com/office/officeart/2005/8/layout/list1"/>
    <dgm:cxn modelId="{B5EE6825-6450-4223-A3D1-B0C0B8D493E9}" type="presParOf" srcId="{1CA06416-E8B0-4416-9E63-2419D05DFEF8}" destId="{5232C1FF-2A59-4D6A-90DF-1FA61C6F86E1}" srcOrd="1" destOrd="0" presId="urn:microsoft.com/office/officeart/2005/8/layout/list1"/>
    <dgm:cxn modelId="{EC27F878-2F4C-4D50-8DFD-1B1399436145}" type="presParOf" srcId="{E07C5D4B-FC1D-4969-AB04-179269007310}" destId="{3D010EED-D724-4A90-8C48-6B5AA489DEE8}" srcOrd="25" destOrd="0" presId="urn:microsoft.com/office/officeart/2005/8/layout/list1"/>
    <dgm:cxn modelId="{0F3CBFFD-B895-4DFB-BB55-142C59031031}" type="presParOf" srcId="{E07C5D4B-FC1D-4969-AB04-179269007310}" destId="{BBB47B7B-E5C0-4A13-8980-42A46EAEE403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A0A2E8-6CFC-4DE7-86E1-551A15191B1C}" type="doc">
      <dgm:prSet loTypeId="urn:microsoft.com/office/officeart/2005/8/layout/lis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7362431-1BE9-4FAB-9F3F-F89FFDDCA743}">
      <dgm:prSet phldrT="[Text]" custT="1"/>
      <dgm:spPr/>
      <dgm:t>
        <a:bodyPr/>
        <a:lstStyle/>
        <a:p>
          <a:r>
            <a:rPr lang="en-US" sz="1050" b="1" dirty="0">
              <a:latin typeface="Bahnschrift" panose="020B0502040204020203" pitchFamily="34" charset="0"/>
            </a:rPr>
            <a:t>SERTIFIKAT KESELAMATAN KONSTRUKSI</a:t>
          </a:r>
        </a:p>
      </dgm:t>
    </dgm:pt>
    <dgm:pt modelId="{FA361280-838A-4B3F-ACE3-9FB5BA07E67F}" type="parTrans" cxnId="{6F71130F-3856-44EF-BD37-294CC52A76FD}">
      <dgm:prSet/>
      <dgm:spPr/>
      <dgm:t>
        <a:bodyPr/>
        <a:lstStyle/>
        <a:p>
          <a:endParaRPr lang="en-US" sz="1000" b="1">
            <a:solidFill>
              <a:srgbClr val="C00000"/>
            </a:solidFill>
            <a:latin typeface="Bahnschrift" panose="020B0502040204020203" pitchFamily="34" charset="0"/>
          </a:endParaRPr>
        </a:p>
      </dgm:t>
    </dgm:pt>
    <dgm:pt modelId="{0AFD7171-A99E-49F6-A3AB-F54B97019AEC}" type="sibTrans" cxnId="{6F71130F-3856-44EF-BD37-294CC52A76FD}">
      <dgm:prSet/>
      <dgm:spPr/>
      <dgm:t>
        <a:bodyPr/>
        <a:lstStyle/>
        <a:p>
          <a:endParaRPr lang="en-US" sz="1000" b="1">
            <a:solidFill>
              <a:srgbClr val="C00000"/>
            </a:solidFill>
            <a:latin typeface="Bahnschrift" panose="020B0502040204020203" pitchFamily="34" charset="0"/>
          </a:endParaRPr>
        </a:p>
      </dgm:t>
    </dgm:pt>
    <dgm:pt modelId="{F81276C9-C6F9-4F07-82B4-476EE96E09C9}">
      <dgm:prSet phldrT="[Text]" custT="1"/>
      <dgm:spPr/>
      <dgm:t>
        <a:bodyPr/>
        <a:lstStyle/>
        <a:p>
          <a:r>
            <a:rPr lang="en-US" sz="1050" b="1" dirty="0">
              <a:latin typeface="Bahnschrift" panose="020B0502040204020203" pitchFamily="34" charset="0"/>
            </a:rPr>
            <a:t>SERTIFIKAT KESELAMATAN PERLENGKAPAN</a:t>
          </a:r>
        </a:p>
      </dgm:t>
    </dgm:pt>
    <dgm:pt modelId="{240C8F35-729C-4F7F-89B5-36418C15CB8F}" type="parTrans" cxnId="{04B4AE7E-AE76-45A7-86F5-9270A824FA3F}">
      <dgm:prSet/>
      <dgm:spPr/>
      <dgm:t>
        <a:bodyPr/>
        <a:lstStyle/>
        <a:p>
          <a:endParaRPr lang="en-US" sz="1000" b="1">
            <a:solidFill>
              <a:srgbClr val="C00000"/>
            </a:solidFill>
            <a:latin typeface="Bahnschrift" panose="020B0502040204020203" pitchFamily="34" charset="0"/>
          </a:endParaRPr>
        </a:p>
      </dgm:t>
    </dgm:pt>
    <dgm:pt modelId="{501EC38A-24A5-4F9D-B57F-D3D730E9B842}" type="sibTrans" cxnId="{04B4AE7E-AE76-45A7-86F5-9270A824FA3F}">
      <dgm:prSet/>
      <dgm:spPr/>
      <dgm:t>
        <a:bodyPr/>
        <a:lstStyle/>
        <a:p>
          <a:endParaRPr lang="en-US" sz="1000" b="1">
            <a:solidFill>
              <a:srgbClr val="C00000"/>
            </a:solidFill>
            <a:latin typeface="Bahnschrift" panose="020B0502040204020203" pitchFamily="34" charset="0"/>
          </a:endParaRPr>
        </a:p>
      </dgm:t>
    </dgm:pt>
    <dgm:pt modelId="{A79FE7F8-EE9A-42B2-92A3-95069A197C65}">
      <dgm:prSet phldrT="[Text]" custT="1"/>
      <dgm:spPr/>
      <dgm:t>
        <a:bodyPr/>
        <a:lstStyle/>
        <a:p>
          <a:r>
            <a:rPr lang="en-US" sz="1000" b="1" dirty="0">
              <a:latin typeface="Bahnschrift" panose="020B0502040204020203" pitchFamily="34" charset="0"/>
            </a:rPr>
            <a:t>SERTIFIKAT KESELAMATAN RADIO</a:t>
          </a:r>
        </a:p>
      </dgm:t>
    </dgm:pt>
    <dgm:pt modelId="{4482E66A-884D-45A0-8625-F3AD93DA5F44}" type="parTrans" cxnId="{2F7413EF-7590-4225-8C35-E594A60B97EB}">
      <dgm:prSet/>
      <dgm:spPr/>
      <dgm:t>
        <a:bodyPr/>
        <a:lstStyle/>
        <a:p>
          <a:endParaRPr lang="en-US" sz="1000" b="1">
            <a:solidFill>
              <a:srgbClr val="C00000"/>
            </a:solidFill>
            <a:latin typeface="Bahnschrift" panose="020B0502040204020203" pitchFamily="34" charset="0"/>
          </a:endParaRPr>
        </a:p>
      </dgm:t>
    </dgm:pt>
    <dgm:pt modelId="{2E507BF1-0EC7-4256-8E09-12B00AC714DE}" type="sibTrans" cxnId="{2F7413EF-7590-4225-8C35-E594A60B97EB}">
      <dgm:prSet/>
      <dgm:spPr/>
      <dgm:t>
        <a:bodyPr/>
        <a:lstStyle/>
        <a:p>
          <a:endParaRPr lang="en-US" sz="1000" b="1">
            <a:solidFill>
              <a:srgbClr val="C00000"/>
            </a:solidFill>
            <a:latin typeface="Bahnschrift" panose="020B0502040204020203" pitchFamily="34" charset="0"/>
          </a:endParaRPr>
        </a:p>
      </dgm:t>
    </dgm:pt>
    <dgm:pt modelId="{D4C243DB-62F0-4111-9FAF-2373DB723EA3}" type="pres">
      <dgm:prSet presAssocID="{A1A0A2E8-6CFC-4DE7-86E1-551A15191B1C}" presName="linear" presStyleCnt="0">
        <dgm:presLayoutVars>
          <dgm:dir/>
          <dgm:animLvl val="lvl"/>
          <dgm:resizeHandles val="exact"/>
        </dgm:presLayoutVars>
      </dgm:prSet>
      <dgm:spPr/>
    </dgm:pt>
    <dgm:pt modelId="{263744BD-8DEE-4E2E-B096-99130079F302}" type="pres">
      <dgm:prSet presAssocID="{97362431-1BE9-4FAB-9F3F-F89FFDDCA743}" presName="parentLin" presStyleCnt="0"/>
      <dgm:spPr/>
    </dgm:pt>
    <dgm:pt modelId="{83815657-F186-42CF-98BA-9754C67D7CBE}" type="pres">
      <dgm:prSet presAssocID="{97362431-1BE9-4FAB-9F3F-F89FFDDCA743}" presName="parentLeftMargin" presStyleLbl="node1" presStyleIdx="0" presStyleCnt="3"/>
      <dgm:spPr/>
    </dgm:pt>
    <dgm:pt modelId="{CA27A51A-B72B-451B-BD91-1FD9D66E174A}" type="pres">
      <dgm:prSet presAssocID="{97362431-1BE9-4FAB-9F3F-F89FFDDCA743}" presName="parentText" presStyleLbl="node1" presStyleIdx="0" presStyleCnt="3" custScaleX="128335">
        <dgm:presLayoutVars>
          <dgm:chMax val="0"/>
          <dgm:bulletEnabled val="1"/>
        </dgm:presLayoutVars>
      </dgm:prSet>
      <dgm:spPr/>
    </dgm:pt>
    <dgm:pt modelId="{06703B18-33E6-4D16-94AB-FF8E95C88496}" type="pres">
      <dgm:prSet presAssocID="{97362431-1BE9-4FAB-9F3F-F89FFDDCA743}" presName="negativeSpace" presStyleCnt="0"/>
      <dgm:spPr/>
    </dgm:pt>
    <dgm:pt modelId="{A7F32C23-5238-44D4-8E12-19C6E2A20B69}" type="pres">
      <dgm:prSet presAssocID="{97362431-1BE9-4FAB-9F3F-F89FFDDCA743}" presName="childText" presStyleLbl="conFgAcc1" presStyleIdx="0" presStyleCnt="3">
        <dgm:presLayoutVars>
          <dgm:bulletEnabled val="1"/>
        </dgm:presLayoutVars>
      </dgm:prSet>
      <dgm:spPr/>
    </dgm:pt>
    <dgm:pt modelId="{FD0D4BBF-4475-4C4A-A08A-3047BBE8EC85}" type="pres">
      <dgm:prSet presAssocID="{0AFD7171-A99E-49F6-A3AB-F54B97019AEC}" presName="spaceBetweenRectangles" presStyleCnt="0"/>
      <dgm:spPr/>
    </dgm:pt>
    <dgm:pt modelId="{94C7A446-35FC-4B5B-AC47-97E70709D792}" type="pres">
      <dgm:prSet presAssocID="{F81276C9-C6F9-4F07-82B4-476EE96E09C9}" presName="parentLin" presStyleCnt="0"/>
      <dgm:spPr/>
    </dgm:pt>
    <dgm:pt modelId="{0B1AD993-CC98-4543-8884-35D611844631}" type="pres">
      <dgm:prSet presAssocID="{F81276C9-C6F9-4F07-82B4-476EE96E09C9}" presName="parentLeftMargin" presStyleLbl="node1" presStyleIdx="0" presStyleCnt="3"/>
      <dgm:spPr/>
    </dgm:pt>
    <dgm:pt modelId="{D9A55902-E96D-484D-95F1-F60B8BFAACDB}" type="pres">
      <dgm:prSet presAssocID="{F81276C9-C6F9-4F07-82B4-476EE96E09C9}" presName="parentText" presStyleLbl="node1" presStyleIdx="1" presStyleCnt="3" custScaleX="128335">
        <dgm:presLayoutVars>
          <dgm:chMax val="0"/>
          <dgm:bulletEnabled val="1"/>
        </dgm:presLayoutVars>
      </dgm:prSet>
      <dgm:spPr/>
    </dgm:pt>
    <dgm:pt modelId="{D4B36E4F-BFBD-41EF-B562-97B2CE20C7F2}" type="pres">
      <dgm:prSet presAssocID="{F81276C9-C6F9-4F07-82B4-476EE96E09C9}" presName="negativeSpace" presStyleCnt="0"/>
      <dgm:spPr/>
    </dgm:pt>
    <dgm:pt modelId="{E48644F4-6AFF-4904-B013-2C2357AEBA57}" type="pres">
      <dgm:prSet presAssocID="{F81276C9-C6F9-4F07-82B4-476EE96E09C9}" presName="childText" presStyleLbl="conFgAcc1" presStyleIdx="1" presStyleCnt="3" custLinFactNeighborX="38">
        <dgm:presLayoutVars>
          <dgm:bulletEnabled val="1"/>
        </dgm:presLayoutVars>
      </dgm:prSet>
      <dgm:spPr/>
    </dgm:pt>
    <dgm:pt modelId="{F9693DBA-C095-45FF-91C9-A5CF844CB4F3}" type="pres">
      <dgm:prSet presAssocID="{501EC38A-24A5-4F9D-B57F-D3D730E9B842}" presName="spaceBetweenRectangles" presStyleCnt="0"/>
      <dgm:spPr/>
    </dgm:pt>
    <dgm:pt modelId="{4E688939-C065-4F2F-BDE6-E9873F88F86B}" type="pres">
      <dgm:prSet presAssocID="{A79FE7F8-EE9A-42B2-92A3-95069A197C65}" presName="parentLin" presStyleCnt="0"/>
      <dgm:spPr/>
    </dgm:pt>
    <dgm:pt modelId="{3CD210E2-03A2-4634-885D-9F090BF53550}" type="pres">
      <dgm:prSet presAssocID="{A79FE7F8-EE9A-42B2-92A3-95069A197C65}" presName="parentLeftMargin" presStyleLbl="node1" presStyleIdx="1" presStyleCnt="3"/>
      <dgm:spPr/>
    </dgm:pt>
    <dgm:pt modelId="{23B52268-3C23-49C1-8C79-67AC1942FA0A}" type="pres">
      <dgm:prSet presAssocID="{A79FE7F8-EE9A-42B2-92A3-95069A197C65}" presName="parentText" presStyleLbl="node1" presStyleIdx="2" presStyleCnt="3" custScaleX="128335">
        <dgm:presLayoutVars>
          <dgm:chMax val="0"/>
          <dgm:bulletEnabled val="1"/>
        </dgm:presLayoutVars>
      </dgm:prSet>
      <dgm:spPr/>
    </dgm:pt>
    <dgm:pt modelId="{F961767C-A997-4305-9DA9-4061BC4707A6}" type="pres">
      <dgm:prSet presAssocID="{A79FE7F8-EE9A-42B2-92A3-95069A197C65}" presName="negativeSpace" presStyleCnt="0"/>
      <dgm:spPr/>
    </dgm:pt>
    <dgm:pt modelId="{45724831-4F0E-4BE2-AB0E-690280A1B536}" type="pres">
      <dgm:prSet presAssocID="{A79FE7F8-EE9A-42B2-92A3-95069A197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F71130F-3856-44EF-BD37-294CC52A76FD}" srcId="{A1A0A2E8-6CFC-4DE7-86E1-551A15191B1C}" destId="{97362431-1BE9-4FAB-9F3F-F89FFDDCA743}" srcOrd="0" destOrd="0" parTransId="{FA361280-838A-4B3F-ACE3-9FB5BA07E67F}" sibTransId="{0AFD7171-A99E-49F6-A3AB-F54B97019AEC}"/>
    <dgm:cxn modelId="{91242230-C034-4F70-B07A-C0E9FB4B398B}" type="presOf" srcId="{97362431-1BE9-4FAB-9F3F-F89FFDDCA743}" destId="{83815657-F186-42CF-98BA-9754C67D7CBE}" srcOrd="0" destOrd="0" presId="urn:microsoft.com/office/officeart/2005/8/layout/list1"/>
    <dgm:cxn modelId="{05362E3C-ADEC-4798-9E8B-E526DA304256}" type="presOf" srcId="{97362431-1BE9-4FAB-9F3F-F89FFDDCA743}" destId="{CA27A51A-B72B-451B-BD91-1FD9D66E174A}" srcOrd="1" destOrd="0" presId="urn:microsoft.com/office/officeart/2005/8/layout/list1"/>
    <dgm:cxn modelId="{FB152D41-1589-416B-9BB4-BF57760DE25D}" type="presOf" srcId="{A79FE7F8-EE9A-42B2-92A3-95069A197C65}" destId="{23B52268-3C23-49C1-8C79-67AC1942FA0A}" srcOrd="1" destOrd="0" presId="urn:microsoft.com/office/officeart/2005/8/layout/list1"/>
    <dgm:cxn modelId="{04B4AE7E-AE76-45A7-86F5-9270A824FA3F}" srcId="{A1A0A2E8-6CFC-4DE7-86E1-551A15191B1C}" destId="{F81276C9-C6F9-4F07-82B4-476EE96E09C9}" srcOrd="1" destOrd="0" parTransId="{240C8F35-729C-4F7F-89B5-36418C15CB8F}" sibTransId="{501EC38A-24A5-4F9D-B57F-D3D730E9B842}"/>
    <dgm:cxn modelId="{CDA611D5-887A-4877-B4BA-61C4BDBC1059}" type="presOf" srcId="{A79FE7F8-EE9A-42B2-92A3-95069A197C65}" destId="{3CD210E2-03A2-4634-885D-9F090BF53550}" srcOrd="0" destOrd="0" presId="urn:microsoft.com/office/officeart/2005/8/layout/list1"/>
    <dgm:cxn modelId="{5A9778DA-AF68-481E-B587-ECAE39CAA2ED}" type="presOf" srcId="{F81276C9-C6F9-4F07-82B4-476EE96E09C9}" destId="{0B1AD993-CC98-4543-8884-35D611844631}" srcOrd="0" destOrd="0" presId="urn:microsoft.com/office/officeart/2005/8/layout/list1"/>
    <dgm:cxn modelId="{8DA225E0-5AE4-4596-8A99-CE94F006162C}" type="presOf" srcId="{A1A0A2E8-6CFC-4DE7-86E1-551A15191B1C}" destId="{D4C243DB-62F0-4111-9FAF-2373DB723EA3}" srcOrd="0" destOrd="0" presId="urn:microsoft.com/office/officeart/2005/8/layout/list1"/>
    <dgm:cxn modelId="{2F7413EF-7590-4225-8C35-E594A60B97EB}" srcId="{A1A0A2E8-6CFC-4DE7-86E1-551A15191B1C}" destId="{A79FE7F8-EE9A-42B2-92A3-95069A197C65}" srcOrd="2" destOrd="0" parTransId="{4482E66A-884D-45A0-8625-F3AD93DA5F44}" sibTransId="{2E507BF1-0EC7-4256-8E09-12B00AC714DE}"/>
    <dgm:cxn modelId="{E5FE3CF6-9C95-45F0-B148-2CECBB63684A}" type="presOf" srcId="{F81276C9-C6F9-4F07-82B4-476EE96E09C9}" destId="{D9A55902-E96D-484D-95F1-F60B8BFAACDB}" srcOrd="1" destOrd="0" presId="urn:microsoft.com/office/officeart/2005/8/layout/list1"/>
    <dgm:cxn modelId="{B29B03EE-40C8-4400-A1A5-DE021A1ABA33}" type="presParOf" srcId="{D4C243DB-62F0-4111-9FAF-2373DB723EA3}" destId="{263744BD-8DEE-4E2E-B096-99130079F302}" srcOrd="0" destOrd="0" presId="urn:microsoft.com/office/officeart/2005/8/layout/list1"/>
    <dgm:cxn modelId="{8F06E6A8-AF5C-423B-9154-37E4501E1B10}" type="presParOf" srcId="{263744BD-8DEE-4E2E-B096-99130079F302}" destId="{83815657-F186-42CF-98BA-9754C67D7CBE}" srcOrd="0" destOrd="0" presId="urn:microsoft.com/office/officeart/2005/8/layout/list1"/>
    <dgm:cxn modelId="{02F97B3E-4AF5-4B6C-8EDA-F1AA6FD70D6F}" type="presParOf" srcId="{263744BD-8DEE-4E2E-B096-99130079F302}" destId="{CA27A51A-B72B-451B-BD91-1FD9D66E174A}" srcOrd="1" destOrd="0" presId="urn:microsoft.com/office/officeart/2005/8/layout/list1"/>
    <dgm:cxn modelId="{238429EE-9DB1-4E80-8E46-EF501D82F9CE}" type="presParOf" srcId="{D4C243DB-62F0-4111-9FAF-2373DB723EA3}" destId="{06703B18-33E6-4D16-94AB-FF8E95C88496}" srcOrd="1" destOrd="0" presId="urn:microsoft.com/office/officeart/2005/8/layout/list1"/>
    <dgm:cxn modelId="{F09B9D7E-7F90-4FB4-B5E9-D7068EF11987}" type="presParOf" srcId="{D4C243DB-62F0-4111-9FAF-2373DB723EA3}" destId="{A7F32C23-5238-44D4-8E12-19C6E2A20B69}" srcOrd="2" destOrd="0" presId="urn:microsoft.com/office/officeart/2005/8/layout/list1"/>
    <dgm:cxn modelId="{544C5BB0-F687-4ED1-A9DF-4E67F747EB45}" type="presParOf" srcId="{D4C243DB-62F0-4111-9FAF-2373DB723EA3}" destId="{FD0D4BBF-4475-4C4A-A08A-3047BBE8EC85}" srcOrd="3" destOrd="0" presId="urn:microsoft.com/office/officeart/2005/8/layout/list1"/>
    <dgm:cxn modelId="{56DBD72E-65FC-4020-8BA3-AF1DA20E887B}" type="presParOf" srcId="{D4C243DB-62F0-4111-9FAF-2373DB723EA3}" destId="{94C7A446-35FC-4B5B-AC47-97E70709D792}" srcOrd="4" destOrd="0" presId="urn:microsoft.com/office/officeart/2005/8/layout/list1"/>
    <dgm:cxn modelId="{D893BDCA-DB74-4523-AE54-4B899E111FF0}" type="presParOf" srcId="{94C7A446-35FC-4B5B-AC47-97E70709D792}" destId="{0B1AD993-CC98-4543-8884-35D611844631}" srcOrd="0" destOrd="0" presId="urn:microsoft.com/office/officeart/2005/8/layout/list1"/>
    <dgm:cxn modelId="{469D1F12-7BBC-43BE-9C7A-30ADE965DB2A}" type="presParOf" srcId="{94C7A446-35FC-4B5B-AC47-97E70709D792}" destId="{D9A55902-E96D-484D-95F1-F60B8BFAACDB}" srcOrd="1" destOrd="0" presId="urn:microsoft.com/office/officeart/2005/8/layout/list1"/>
    <dgm:cxn modelId="{B027738A-3A32-411D-BF12-5E730BCFE8B1}" type="presParOf" srcId="{D4C243DB-62F0-4111-9FAF-2373DB723EA3}" destId="{D4B36E4F-BFBD-41EF-B562-97B2CE20C7F2}" srcOrd="5" destOrd="0" presId="urn:microsoft.com/office/officeart/2005/8/layout/list1"/>
    <dgm:cxn modelId="{9300DC68-A4A2-40DE-9B71-E55A9931822C}" type="presParOf" srcId="{D4C243DB-62F0-4111-9FAF-2373DB723EA3}" destId="{E48644F4-6AFF-4904-B013-2C2357AEBA57}" srcOrd="6" destOrd="0" presId="urn:microsoft.com/office/officeart/2005/8/layout/list1"/>
    <dgm:cxn modelId="{ADB73BEE-D9C0-466A-BC16-AD9DB5F8CFED}" type="presParOf" srcId="{D4C243DB-62F0-4111-9FAF-2373DB723EA3}" destId="{F9693DBA-C095-45FF-91C9-A5CF844CB4F3}" srcOrd="7" destOrd="0" presId="urn:microsoft.com/office/officeart/2005/8/layout/list1"/>
    <dgm:cxn modelId="{DC87650F-9ABF-4E7B-A1E8-54AD9F9DC57C}" type="presParOf" srcId="{D4C243DB-62F0-4111-9FAF-2373DB723EA3}" destId="{4E688939-C065-4F2F-BDE6-E9873F88F86B}" srcOrd="8" destOrd="0" presId="urn:microsoft.com/office/officeart/2005/8/layout/list1"/>
    <dgm:cxn modelId="{08AA1A42-F2F4-4308-8349-FF379D2DE23A}" type="presParOf" srcId="{4E688939-C065-4F2F-BDE6-E9873F88F86B}" destId="{3CD210E2-03A2-4634-885D-9F090BF53550}" srcOrd="0" destOrd="0" presId="urn:microsoft.com/office/officeart/2005/8/layout/list1"/>
    <dgm:cxn modelId="{827E1820-6D88-4223-AF46-68515E0E6094}" type="presParOf" srcId="{4E688939-C065-4F2F-BDE6-E9873F88F86B}" destId="{23B52268-3C23-49C1-8C79-67AC1942FA0A}" srcOrd="1" destOrd="0" presId="urn:microsoft.com/office/officeart/2005/8/layout/list1"/>
    <dgm:cxn modelId="{C2026A20-BBF1-40A2-BCB6-656882D5BC59}" type="presParOf" srcId="{D4C243DB-62F0-4111-9FAF-2373DB723EA3}" destId="{F961767C-A997-4305-9DA9-4061BC4707A6}" srcOrd="9" destOrd="0" presId="urn:microsoft.com/office/officeart/2005/8/layout/list1"/>
    <dgm:cxn modelId="{1BBB7CC8-F4DB-4E19-9F56-D2035702F2E8}" type="presParOf" srcId="{D4C243DB-62F0-4111-9FAF-2373DB723EA3}" destId="{45724831-4F0E-4BE2-AB0E-690280A1B53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1873AE-831F-4B2F-AE2A-355D8D22B905}" type="doc">
      <dgm:prSet loTypeId="urn:microsoft.com/office/officeart/2005/8/layout/hierarchy1" loCatId="hierarchy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C1B12E2-9B38-4563-BFC0-0EE33439DD00}">
      <dgm:prSet phldrT="[Text]" custT="1"/>
      <dgm:spPr/>
      <dgm:t>
        <a:bodyPr/>
        <a:lstStyle/>
        <a:p>
          <a:r>
            <a:rPr lang="id-ID" sz="2000" b="0" dirty="0">
              <a:latin typeface="Bahnschrift" panose="020B0502040204020203" pitchFamily="34" charset="0"/>
            </a:rPr>
            <a:t>SERTIFIKASI </a:t>
          </a:r>
          <a:r>
            <a:rPr lang="en-US" sz="2000" b="0" dirty="0">
              <a:latin typeface="Bahnschrift" panose="020B0502040204020203" pitchFamily="34" charset="0"/>
            </a:rPr>
            <a:t>KESELAMATAN KAPAL</a:t>
          </a:r>
        </a:p>
      </dgm:t>
    </dgm:pt>
    <dgm:pt modelId="{42D4ADE6-882D-496A-B559-0F217D128847}" type="parTrans" cxnId="{B5555966-0A92-470D-98C2-E935533CF306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F1AC8536-1763-4274-B095-E1748A8FA0CD}" type="sibTrans" cxnId="{B5555966-0A92-470D-98C2-E935533CF306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0F2C44EA-478C-494F-A969-A52D1786ECE5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b="0" dirty="0" err="1">
              <a:latin typeface="Bahnschrift" panose="020B0502040204020203" pitchFamily="34" charset="0"/>
            </a:rPr>
            <a:t>Kapal</a:t>
          </a:r>
          <a:r>
            <a:rPr lang="en-US" sz="1800" b="0" dirty="0">
              <a:latin typeface="Bahnschrift" panose="020B0502040204020203" pitchFamily="34" charset="0"/>
            </a:rPr>
            <a:t> </a:t>
          </a:r>
          <a:r>
            <a:rPr lang="en-US" sz="1800" b="0" dirty="0" err="1">
              <a:latin typeface="Bahnschrift" panose="020B0502040204020203" pitchFamily="34" charset="0"/>
            </a:rPr>
            <a:t>Penumpang</a:t>
          </a:r>
          <a:endParaRPr lang="en-US" sz="1800" b="0" dirty="0">
            <a:latin typeface="Bahnschrift" panose="020B0502040204020203" pitchFamily="34" charset="0"/>
          </a:endParaRPr>
        </a:p>
        <a:p>
          <a:pPr>
            <a:spcAft>
              <a:spcPts val="0"/>
            </a:spcAft>
          </a:pPr>
          <a:r>
            <a:rPr lang="en-US" sz="1800" b="0" dirty="0">
              <a:latin typeface="Bahnschrift" panose="020B0502040204020203" pitchFamily="34" charset="0"/>
            </a:rPr>
            <a:t>(Passenger Ship)</a:t>
          </a:r>
          <a:endParaRPr lang="en-US" sz="2400" b="0" dirty="0">
            <a:latin typeface="Bahnschrift" panose="020B0502040204020203" pitchFamily="34" charset="0"/>
          </a:endParaRPr>
        </a:p>
      </dgm:t>
    </dgm:pt>
    <dgm:pt modelId="{3927DDFF-4F3A-4177-AEC2-195F9444B5CE}" type="parTrans" cxnId="{B14EEF1E-7B2F-4C17-AC7F-F9BCCCBEF9E4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0D7EC14F-23F0-48B0-A894-D1EB85E09496}" type="sibTrans" cxnId="{B14EEF1E-7B2F-4C17-AC7F-F9BCCCBEF9E4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8900939F-E43E-4CCF-8DB4-730EE17DA069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800" b="0" dirty="0" err="1">
              <a:latin typeface="Bahnschrift" panose="020B0502040204020203" pitchFamily="34" charset="0"/>
            </a:rPr>
            <a:t>Kapal</a:t>
          </a:r>
          <a:r>
            <a:rPr lang="en-US" sz="1800" b="0" dirty="0">
              <a:latin typeface="Bahnschrift" panose="020B0502040204020203" pitchFamily="34" charset="0"/>
            </a:rPr>
            <a:t> </a:t>
          </a:r>
          <a:r>
            <a:rPr lang="en-US" sz="1800" b="0" dirty="0" err="1">
              <a:latin typeface="Bahnschrift" panose="020B0502040204020203" pitchFamily="34" charset="0"/>
            </a:rPr>
            <a:t>Barang</a:t>
          </a:r>
          <a:endParaRPr lang="en-US" sz="1800" b="0" dirty="0">
            <a:latin typeface="Bahnschrift" panose="020B0502040204020203" pitchFamily="34" charset="0"/>
          </a:endParaRPr>
        </a:p>
        <a:p>
          <a:pPr>
            <a:spcAft>
              <a:spcPts val="0"/>
            </a:spcAft>
          </a:pPr>
          <a:r>
            <a:rPr lang="en-US" sz="1800" b="0" dirty="0">
              <a:latin typeface="Bahnschrift" panose="020B0502040204020203" pitchFamily="34" charset="0"/>
            </a:rPr>
            <a:t>(Cargo Ship)</a:t>
          </a:r>
        </a:p>
      </dgm:t>
    </dgm:pt>
    <dgm:pt modelId="{D64437ED-AC13-471F-928E-73D9FC6C3D9B}" type="parTrans" cxnId="{7C25A706-B1CC-4CCA-834F-5DFD8D787BF1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BBB3AFB6-0B75-4AEC-A14D-3998C20D6883}" type="sibTrans" cxnId="{7C25A706-B1CC-4CCA-834F-5DFD8D787BF1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62718AE9-C7E1-4380-B995-86352DA69B30}" type="pres">
      <dgm:prSet presAssocID="{351873AE-831F-4B2F-AE2A-355D8D22B90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DDF6C9A-C454-413E-B17B-D3EB85A2AE35}" type="pres">
      <dgm:prSet presAssocID="{4C1B12E2-9B38-4563-BFC0-0EE33439DD00}" presName="hierRoot1" presStyleCnt="0"/>
      <dgm:spPr/>
    </dgm:pt>
    <dgm:pt modelId="{673841AD-68B6-4CBF-A85C-0A05A031B0B7}" type="pres">
      <dgm:prSet presAssocID="{4C1B12E2-9B38-4563-BFC0-0EE33439DD00}" presName="composite" presStyleCnt="0"/>
      <dgm:spPr/>
    </dgm:pt>
    <dgm:pt modelId="{82E1A777-B447-47BC-A169-ABA6A163F4C9}" type="pres">
      <dgm:prSet presAssocID="{4C1B12E2-9B38-4563-BFC0-0EE33439DD00}" presName="background" presStyleLbl="node0" presStyleIdx="0" presStyleCnt="1"/>
      <dgm:spPr/>
    </dgm:pt>
    <dgm:pt modelId="{18383499-63BB-4105-BF96-8D6CCA0E61C1}" type="pres">
      <dgm:prSet presAssocID="{4C1B12E2-9B38-4563-BFC0-0EE33439DD00}" presName="text" presStyleLbl="fgAcc0" presStyleIdx="0" presStyleCnt="1" custScaleX="812890" custScaleY="208383">
        <dgm:presLayoutVars>
          <dgm:chPref val="3"/>
        </dgm:presLayoutVars>
      </dgm:prSet>
      <dgm:spPr/>
    </dgm:pt>
    <dgm:pt modelId="{1F32C90E-4D26-4FE3-B5FD-B3E48B97F8A3}" type="pres">
      <dgm:prSet presAssocID="{4C1B12E2-9B38-4563-BFC0-0EE33439DD00}" presName="hierChild2" presStyleCnt="0"/>
      <dgm:spPr/>
    </dgm:pt>
    <dgm:pt modelId="{3B8E924C-7D31-4B16-B929-58CB431B0C05}" type="pres">
      <dgm:prSet presAssocID="{3927DDFF-4F3A-4177-AEC2-195F9444B5CE}" presName="Name10" presStyleLbl="parChTrans1D2" presStyleIdx="0" presStyleCnt="2"/>
      <dgm:spPr/>
    </dgm:pt>
    <dgm:pt modelId="{DB8E5CCD-C780-4E9D-B03D-26309881CA30}" type="pres">
      <dgm:prSet presAssocID="{0F2C44EA-478C-494F-A969-A52D1786ECE5}" presName="hierRoot2" presStyleCnt="0"/>
      <dgm:spPr/>
    </dgm:pt>
    <dgm:pt modelId="{993CDD39-9272-488F-BCD7-50C844C91C2B}" type="pres">
      <dgm:prSet presAssocID="{0F2C44EA-478C-494F-A969-A52D1786ECE5}" presName="composite2" presStyleCnt="0"/>
      <dgm:spPr/>
    </dgm:pt>
    <dgm:pt modelId="{0D2F565F-5349-4B52-AB07-78043E51BEE7}" type="pres">
      <dgm:prSet presAssocID="{0F2C44EA-478C-494F-A969-A52D1786ECE5}" presName="background2" presStyleLbl="node2" presStyleIdx="0" presStyleCnt="2"/>
      <dgm:spPr/>
    </dgm:pt>
    <dgm:pt modelId="{B192150C-9BA3-4906-8C86-799F3DD8B219}" type="pres">
      <dgm:prSet presAssocID="{0F2C44EA-478C-494F-A969-A52D1786ECE5}" presName="text2" presStyleLbl="fgAcc2" presStyleIdx="0" presStyleCnt="2" custScaleX="468943" custScaleY="196641">
        <dgm:presLayoutVars>
          <dgm:chPref val="3"/>
        </dgm:presLayoutVars>
      </dgm:prSet>
      <dgm:spPr/>
    </dgm:pt>
    <dgm:pt modelId="{49BE3017-0E6C-4B8A-92C9-5086E1A15816}" type="pres">
      <dgm:prSet presAssocID="{0F2C44EA-478C-494F-A969-A52D1786ECE5}" presName="hierChild3" presStyleCnt="0"/>
      <dgm:spPr/>
    </dgm:pt>
    <dgm:pt modelId="{9123A6A1-BA90-4040-B60F-2091E7E04615}" type="pres">
      <dgm:prSet presAssocID="{D64437ED-AC13-471F-928E-73D9FC6C3D9B}" presName="Name10" presStyleLbl="parChTrans1D2" presStyleIdx="1" presStyleCnt="2"/>
      <dgm:spPr/>
    </dgm:pt>
    <dgm:pt modelId="{B40F5A2E-A91D-4BD9-96D3-33D4ED31D531}" type="pres">
      <dgm:prSet presAssocID="{8900939F-E43E-4CCF-8DB4-730EE17DA069}" presName="hierRoot2" presStyleCnt="0"/>
      <dgm:spPr/>
    </dgm:pt>
    <dgm:pt modelId="{40F3C8D7-D547-4282-B1AD-F4BD80F7C184}" type="pres">
      <dgm:prSet presAssocID="{8900939F-E43E-4CCF-8DB4-730EE17DA069}" presName="composite2" presStyleCnt="0"/>
      <dgm:spPr/>
    </dgm:pt>
    <dgm:pt modelId="{0D7869FA-6844-4903-B46D-FDB19BB8F359}" type="pres">
      <dgm:prSet presAssocID="{8900939F-E43E-4CCF-8DB4-730EE17DA069}" presName="background2" presStyleLbl="node2" presStyleIdx="1" presStyleCnt="2"/>
      <dgm:spPr/>
    </dgm:pt>
    <dgm:pt modelId="{D9672AB7-97F8-47FD-A29E-0537A4E737AE}" type="pres">
      <dgm:prSet presAssocID="{8900939F-E43E-4CCF-8DB4-730EE17DA069}" presName="text2" presStyleLbl="fgAcc2" presStyleIdx="1" presStyleCnt="2" custScaleX="468943" custScaleY="192586">
        <dgm:presLayoutVars>
          <dgm:chPref val="3"/>
        </dgm:presLayoutVars>
      </dgm:prSet>
      <dgm:spPr/>
    </dgm:pt>
    <dgm:pt modelId="{46BBA32E-48D1-40E3-98CE-2303BF953549}" type="pres">
      <dgm:prSet presAssocID="{8900939F-E43E-4CCF-8DB4-730EE17DA069}" presName="hierChild3" presStyleCnt="0"/>
      <dgm:spPr/>
    </dgm:pt>
  </dgm:ptLst>
  <dgm:cxnLst>
    <dgm:cxn modelId="{7C25A706-B1CC-4CCA-834F-5DFD8D787BF1}" srcId="{4C1B12E2-9B38-4563-BFC0-0EE33439DD00}" destId="{8900939F-E43E-4CCF-8DB4-730EE17DA069}" srcOrd="1" destOrd="0" parTransId="{D64437ED-AC13-471F-928E-73D9FC6C3D9B}" sibTransId="{BBB3AFB6-0B75-4AEC-A14D-3998C20D6883}"/>
    <dgm:cxn modelId="{00EC6A16-8310-44B4-8906-AE46B101E7D6}" type="presOf" srcId="{8900939F-E43E-4CCF-8DB4-730EE17DA069}" destId="{D9672AB7-97F8-47FD-A29E-0537A4E737AE}" srcOrd="0" destOrd="0" presId="urn:microsoft.com/office/officeart/2005/8/layout/hierarchy1"/>
    <dgm:cxn modelId="{B14EEF1E-7B2F-4C17-AC7F-F9BCCCBEF9E4}" srcId="{4C1B12E2-9B38-4563-BFC0-0EE33439DD00}" destId="{0F2C44EA-478C-494F-A969-A52D1786ECE5}" srcOrd="0" destOrd="0" parTransId="{3927DDFF-4F3A-4177-AEC2-195F9444B5CE}" sibTransId="{0D7EC14F-23F0-48B0-A894-D1EB85E09496}"/>
    <dgm:cxn modelId="{5AE2B25C-B1BB-438A-B54B-E2D2921E715C}" type="presOf" srcId="{4C1B12E2-9B38-4563-BFC0-0EE33439DD00}" destId="{18383499-63BB-4105-BF96-8D6CCA0E61C1}" srcOrd="0" destOrd="0" presId="urn:microsoft.com/office/officeart/2005/8/layout/hierarchy1"/>
    <dgm:cxn modelId="{B5555966-0A92-470D-98C2-E935533CF306}" srcId="{351873AE-831F-4B2F-AE2A-355D8D22B905}" destId="{4C1B12E2-9B38-4563-BFC0-0EE33439DD00}" srcOrd="0" destOrd="0" parTransId="{42D4ADE6-882D-496A-B559-0F217D128847}" sibTransId="{F1AC8536-1763-4274-B095-E1748A8FA0CD}"/>
    <dgm:cxn modelId="{CB675D88-A37A-42D2-B848-57DC74449F18}" type="presOf" srcId="{3927DDFF-4F3A-4177-AEC2-195F9444B5CE}" destId="{3B8E924C-7D31-4B16-B929-58CB431B0C05}" srcOrd="0" destOrd="0" presId="urn:microsoft.com/office/officeart/2005/8/layout/hierarchy1"/>
    <dgm:cxn modelId="{67FDFBAA-968F-459D-AFBE-D7B46BEB16D5}" type="presOf" srcId="{0F2C44EA-478C-494F-A969-A52D1786ECE5}" destId="{B192150C-9BA3-4906-8C86-799F3DD8B219}" srcOrd="0" destOrd="0" presId="urn:microsoft.com/office/officeart/2005/8/layout/hierarchy1"/>
    <dgm:cxn modelId="{FB104BC3-D8EE-4DA8-AAD6-2BA4F7CCE401}" type="presOf" srcId="{D64437ED-AC13-471F-928E-73D9FC6C3D9B}" destId="{9123A6A1-BA90-4040-B60F-2091E7E04615}" srcOrd="0" destOrd="0" presId="urn:microsoft.com/office/officeart/2005/8/layout/hierarchy1"/>
    <dgm:cxn modelId="{41E830F5-2E61-4CC8-B4B1-FB09BBF0DEBC}" type="presOf" srcId="{351873AE-831F-4B2F-AE2A-355D8D22B905}" destId="{62718AE9-C7E1-4380-B995-86352DA69B30}" srcOrd="0" destOrd="0" presId="urn:microsoft.com/office/officeart/2005/8/layout/hierarchy1"/>
    <dgm:cxn modelId="{FDD33CD1-4A1B-40E0-B996-FF7C716C9BAA}" type="presParOf" srcId="{62718AE9-C7E1-4380-B995-86352DA69B30}" destId="{4DDF6C9A-C454-413E-B17B-D3EB85A2AE35}" srcOrd="0" destOrd="0" presId="urn:microsoft.com/office/officeart/2005/8/layout/hierarchy1"/>
    <dgm:cxn modelId="{799E6338-F5EB-4951-9212-1EFF1FBF0344}" type="presParOf" srcId="{4DDF6C9A-C454-413E-B17B-D3EB85A2AE35}" destId="{673841AD-68B6-4CBF-A85C-0A05A031B0B7}" srcOrd="0" destOrd="0" presId="urn:microsoft.com/office/officeart/2005/8/layout/hierarchy1"/>
    <dgm:cxn modelId="{8CB23B6F-7ED7-4F1B-9848-1BFEA7F48327}" type="presParOf" srcId="{673841AD-68B6-4CBF-A85C-0A05A031B0B7}" destId="{82E1A777-B447-47BC-A169-ABA6A163F4C9}" srcOrd="0" destOrd="0" presId="urn:microsoft.com/office/officeart/2005/8/layout/hierarchy1"/>
    <dgm:cxn modelId="{6BF88891-D90E-40F5-8168-2BA3827B81CE}" type="presParOf" srcId="{673841AD-68B6-4CBF-A85C-0A05A031B0B7}" destId="{18383499-63BB-4105-BF96-8D6CCA0E61C1}" srcOrd="1" destOrd="0" presId="urn:microsoft.com/office/officeart/2005/8/layout/hierarchy1"/>
    <dgm:cxn modelId="{16ECBB45-D24A-479D-A73A-555204F502E7}" type="presParOf" srcId="{4DDF6C9A-C454-413E-B17B-D3EB85A2AE35}" destId="{1F32C90E-4D26-4FE3-B5FD-B3E48B97F8A3}" srcOrd="1" destOrd="0" presId="urn:microsoft.com/office/officeart/2005/8/layout/hierarchy1"/>
    <dgm:cxn modelId="{2C897B07-1A6D-4119-9FBA-B932286E7DF1}" type="presParOf" srcId="{1F32C90E-4D26-4FE3-B5FD-B3E48B97F8A3}" destId="{3B8E924C-7D31-4B16-B929-58CB431B0C05}" srcOrd="0" destOrd="0" presId="urn:microsoft.com/office/officeart/2005/8/layout/hierarchy1"/>
    <dgm:cxn modelId="{34693157-9F35-464C-AE96-DB5CCEA7F851}" type="presParOf" srcId="{1F32C90E-4D26-4FE3-B5FD-B3E48B97F8A3}" destId="{DB8E5CCD-C780-4E9D-B03D-26309881CA30}" srcOrd="1" destOrd="0" presId="urn:microsoft.com/office/officeart/2005/8/layout/hierarchy1"/>
    <dgm:cxn modelId="{08D944EE-F55D-4861-ADDC-AFA3F70702C3}" type="presParOf" srcId="{DB8E5CCD-C780-4E9D-B03D-26309881CA30}" destId="{993CDD39-9272-488F-BCD7-50C844C91C2B}" srcOrd="0" destOrd="0" presId="urn:microsoft.com/office/officeart/2005/8/layout/hierarchy1"/>
    <dgm:cxn modelId="{7D2BB890-7FFE-4760-BD29-F1FF1F5F09D2}" type="presParOf" srcId="{993CDD39-9272-488F-BCD7-50C844C91C2B}" destId="{0D2F565F-5349-4B52-AB07-78043E51BEE7}" srcOrd="0" destOrd="0" presId="urn:microsoft.com/office/officeart/2005/8/layout/hierarchy1"/>
    <dgm:cxn modelId="{8E54B744-2580-4264-98E5-B605C976BD87}" type="presParOf" srcId="{993CDD39-9272-488F-BCD7-50C844C91C2B}" destId="{B192150C-9BA3-4906-8C86-799F3DD8B219}" srcOrd="1" destOrd="0" presId="urn:microsoft.com/office/officeart/2005/8/layout/hierarchy1"/>
    <dgm:cxn modelId="{9F99ED8F-BAE3-4941-AE51-3CAFB046E13A}" type="presParOf" srcId="{DB8E5CCD-C780-4E9D-B03D-26309881CA30}" destId="{49BE3017-0E6C-4B8A-92C9-5086E1A15816}" srcOrd="1" destOrd="0" presId="urn:microsoft.com/office/officeart/2005/8/layout/hierarchy1"/>
    <dgm:cxn modelId="{C2C11069-1CFF-40D0-8A74-ACE7916D3601}" type="presParOf" srcId="{1F32C90E-4D26-4FE3-B5FD-B3E48B97F8A3}" destId="{9123A6A1-BA90-4040-B60F-2091E7E04615}" srcOrd="2" destOrd="0" presId="urn:microsoft.com/office/officeart/2005/8/layout/hierarchy1"/>
    <dgm:cxn modelId="{41782916-8018-4201-BED7-0E1180D960EA}" type="presParOf" srcId="{1F32C90E-4D26-4FE3-B5FD-B3E48B97F8A3}" destId="{B40F5A2E-A91D-4BD9-96D3-33D4ED31D531}" srcOrd="3" destOrd="0" presId="urn:microsoft.com/office/officeart/2005/8/layout/hierarchy1"/>
    <dgm:cxn modelId="{6C5F4D44-0FB6-41A1-93A1-5A9895E9DD45}" type="presParOf" srcId="{B40F5A2E-A91D-4BD9-96D3-33D4ED31D531}" destId="{40F3C8D7-D547-4282-B1AD-F4BD80F7C184}" srcOrd="0" destOrd="0" presId="urn:microsoft.com/office/officeart/2005/8/layout/hierarchy1"/>
    <dgm:cxn modelId="{33694320-DF37-40C1-B349-0E1874B190E1}" type="presParOf" srcId="{40F3C8D7-D547-4282-B1AD-F4BD80F7C184}" destId="{0D7869FA-6844-4903-B46D-FDB19BB8F359}" srcOrd="0" destOrd="0" presId="urn:microsoft.com/office/officeart/2005/8/layout/hierarchy1"/>
    <dgm:cxn modelId="{9C98DAE9-21DF-4669-8582-CE8C7C7AE184}" type="presParOf" srcId="{40F3C8D7-D547-4282-B1AD-F4BD80F7C184}" destId="{D9672AB7-97F8-47FD-A29E-0537A4E737AE}" srcOrd="1" destOrd="0" presId="urn:microsoft.com/office/officeart/2005/8/layout/hierarchy1"/>
    <dgm:cxn modelId="{78B1EEA0-E161-4277-8F12-5A75473BF6DC}" type="presParOf" srcId="{B40F5A2E-A91D-4BD9-96D3-33D4ED31D531}" destId="{46BBA32E-48D1-40E3-98CE-2303BF95354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EFBD6F-679E-40FD-98C3-40BDAC46D618}">
      <dsp:nvSpPr>
        <dsp:cNvPr id="0" name=""/>
        <dsp:cNvSpPr/>
      </dsp:nvSpPr>
      <dsp:spPr>
        <a:xfrm>
          <a:off x="0" y="240364"/>
          <a:ext cx="4724111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8EE493-4563-43A2-A4DD-EAADB95740DD}">
      <dsp:nvSpPr>
        <dsp:cNvPr id="0" name=""/>
        <dsp:cNvSpPr/>
      </dsp:nvSpPr>
      <dsp:spPr>
        <a:xfrm>
          <a:off x="236205" y="43737"/>
          <a:ext cx="3306877" cy="354240"/>
        </a:xfrm>
        <a:prstGeom prst="roundRect">
          <a:avLst/>
        </a:prstGeom>
        <a:solidFill>
          <a:srgbClr val="FFD9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992" tIns="0" rIns="12499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Berlin Sans FB Demi" pitchFamily="34" charset="0"/>
            </a:rPr>
            <a:t>Material</a:t>
          </a:r>
          <a:endParaRPr lang="id-ID" sz="2000" kern="1200" dirty="0">
            <a:solidFill>
              <a:schemeClr val="tx1"/>
            </a:solidFill>
            <a:latin typeface="Berlin Sans FB Demi" pitchFamily="34" charset="0"/>
          </a:endParaRPr>
        </a:p>
      </dsp:txBody>
      <dsp:txXfrm>
        <a:off x="253498" y="61030"/>
        <a:ext cx="3272291" cy="319654"/>
      </dsp:txXfrm>
    </dsp:sp>
    <dsp:sp modelId="{E6E71695-8BBF-4FA3-B666-DCD300D5F45C}">
      <dsp:nvSpPr>
        <dsp:cNvPr id="0" name=""/>
        <dsp:cNvSpPr/>
      </dsp:nvSpPr>
      <dsp:spPr>
        <a:xfrm>
          <a:off x="0" y="765177"/>
          <a:ext cx="4724111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3BBCB6-5757-4F96-8411-596E735CFD8B}">
      <dsp:nvSpPr>
        <dsp:cNvPr id="0" name=""/>
        <dsp:cNvSpPr/>
      </dsp:nvSpPr>
      <dsp:spPr>
        <a:xfrm>
          <a:off x="236205" y="588057"/>
          <a:ext cx="3306877" cy="354240"/>
        </a:xfrm>
        <a:prstGeom prst="roundRect">
          <a:avLst/>
        </a:prstGeom>
        <a:solidFill>
          <a:srgbClr val="FFD9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992" tIns="0" rIns="12499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  <a:latin typeface="Berlin Sans FB Demi" pitchFamily="34" charset="0"/>
            </a:rPr>
            <a:t>Konstruksi</a:t>
          </a:r>
          <a:endParaRPr lang="id-ID" sz="2000" kern="1200" dirty="0">
            <a:solidFill>
              <a:schemeClr val="tx1"/>
            </a:solidFill>
            <a:latin typeface="Berlin Sans FB Demi" pitchFamily="34" charset="0"/>
          </a:endParaRPr>
        </a:p>
      </dsp:txBody>
      <dsp:txXfrm>
        <a:off x="253498" y="605350"/>
        <a:ext cx="3272291" cy="319654"/>
      </dsp:txXfrm>
    </dsp:sp>
    <dsp:sp modelId="{A9421751-CEBD-44B7-99A2-2CEC67920334}">
      <dsp:nvSpPr>
        <dsp:cNvPr id="0" name=""/>
        <dsp:cNvSpPr/>
      </dsp:nvSpPr>
      <dsp:spPr>
        <a:xfrm>
          <a:off x="0" y="1309497"/>
          <a:ext cx="4724111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D3711A-2E15-4976-A95F-762CD1B61614}">
      <dsp:nvSpPr>
        <dsp:cNvPr id="0" name=""/>
        <dsp:cNvSpPr/>
      </dsp:nvSpPr>
      <dsp:spPr>
        <a:xfrm>
          <a:off x="236205" y="1132377"/>
          <a:ext cx="3306877" cy="354240"/>
        </a:xfrm>
        <a:prstGeom prst="roundRect">
          <a:avLst/>
        </a:prstGeom>
        <a:solidFill>
          <a:srgbClr val="FFD9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992" tIns="0" rIns="12499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  <a:latin typeface="Berlin Sans FB Demi" pitchFamily="34" charset="0"/>
            </a:rPr>
            <a:t>Bangunan</a:t>
          </a:r>
          <a:endParaRPr lang="id-ID" sz="2000" kern="1200" dirty="0">
            <a:solidFill>
              <a:schemeClr val="tx1"/>
            </a:solidFill>
            <a:latin typeface="Berlin Sans FB Demi" pitchFamily="34" charset="0"/>
          </a:endParaRPr>
        </a:p>
      </dsp:txBody>
      <dsp:txXfrm>
        <a:off x="253498" y="1149670"/>
        <a:ext cx="3272291" cy="319654"/>
      </dsp:txXfrm>
    </dsp:sp>
    <dsp:sp modelId="{EC8018A9-C83E-4015-8726-38CD1474E199}">
      <dsp:nvSpPr>
        <dsp:cNvPr id="0" name=""/>
        <dsp:cNvSpPr/>
      </dsp:nvSpPr>
      <dsp:spPr>
        <a:xfrm>
          <a:off x="0" y="1853817"/>
          <a:ext cx="4724111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E65D61-0E67-4A26-8284-BB24DE994CDD}">
      <dsp:nvSpPr>
        <dsp:cNvPr id="0" name=""/>
        <dsp:cNvSpPr/>
      </dsp:nvSpPr>
      <dsp:spPr>
        <a:xfrm>
          <a:off x="236205" y="1676697"/>
          <a:ext cx="3306877" cy="354240"/>
        </a:xfrm>
        <a:prstGeom prst="roundRect">
          <a:avLst/>
        </a:prstGeom>
        <a:solidFill>
          <a:srgbClr val="FFD9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992" tIns="0" rIns="12499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tx1"/>
              </a:solidFill>
              <a:latin typeface="Berlin Sans FB Demi" pitchFamily="34" charset="0"/>
            </a:rPr>
            <a:t>Permesinan</a:t>
          </a:r>
          <a:r>
            <a:rPr lang="en-US" sz="1800" kern="1200" dirty="0">
              <a:solidFill>
                <a:schemeClr val="tx1"/>
              </a:solidFill>
              <a:latin typeface="Berlin Sans FB Demi" pitchFamily="34" charset="0"/>
            </a:rPr>
            <a:t> dan </a:t>
          </a:r>
          <a:r>
            <a:rPr lang="en-US" sz="1800" kern="1200" dirty="0" err="1">
              <a:solidFill>
                <a:schemeClr val="tx1"/>
              </a:solidFill>
              <a:latin typeface="Berlin Sans FB Demi" pitchFamily="34" charset="0"/>
            </a:rPr>
            <a:t>pelistrikan</a:t>
          </a:r>
          <a:endParaRPr lang="id-ID" sz="1800" kern="1200" dirty="0">
            <a:solidFill>
              <a:schemeClr val="tx1"/>
            </a:solidFill>
            <a:latin typeface="Berlin Sans FB Demi" pitchFamily="34" charset="0"/>
          </a:endParaRPr>
        </a:p>
      </dsp:txBody>
      <dsp:txXfrm>
        <a:off x="253498" y="1693990"/>
        <a:ext cx="3272291" cy="319654"/>
      </dsp:txXfrm>
    </dsp:sp>
    <dsp:sp modelId="{4930E3BC-AC44-49E5-9F37-0419825AE4B0}">
      <dsp:nvSpPr>
        <dsp:cNvPr id="0" name=""/>
        <dsp:cNvSpPr/>
      </dsp:nvSpPr>
      <dsp:spPr>
        <a:xfrm>
          <a:off x="0" y="2398137"/>
          <a:ext cx="4724111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C944F3-70B6-4D0D-8D3C-4588BF615953}">
      <dsp:nvSpPr>
        <dsp:cNvPr id="0" name=""/>
        <dsp:cNvSpPr/>
      </dsp:nvSpPr>
      <dsp:spPr>
        <a:xfrm>
          <a:off x="236205" y="2221017"/>
          <a:ext cx="3306877" cy="354240"/>
        </a:xfrm>
        <a:prstGeom prst="roundRect">
          <a:avLst/>
        </a:prstGeom>
        <a:solidFill>
          <a:srgbClr val="FFD9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992" tIns="0" rIns="12499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  <a:latin typeface="Berlin Sans FB Demi" pitchFamily="34" charset="0"/>
            </a:rPr>
            <a:t>Stabilitas</a:t>
          </a:r>
          <a:endParaRPr lang="id-ID" sz="2000" kern="1200" dirty="0">
            <a:solidFill>
              <a:schemeClr val="tx1"/>
            </a:solidFill>
            <a:latin typeface="Berlin Sans FB Demi" pitchFamily="34" charset="0"/>
          </a:endParaRPr>
        </a:p>
      </dsp:txBody>
      <dsp:txXfrm>
        <a:off x="253498" y="2238310"/>
        <a:ext cx="3272291" cy="319654"/>
      </dsp:txXfrm>
    </dsp:sp>
    <dsp:sp modelId="{6006E90E-A3FC-4BDA-82AB-54FEB1940B64}">
      <dsp:nvSpPr>
        <dsp:cNvPr id="0" name=""/>
        <dsp:cNvSpPr/>
      </dsp:nvSpPr>
      <dsp:spPr>
        <a:xfrm>
          <a:off x="0" y="2942457"/>
          <a:ext cx="4724111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11BFE8-24DC-45A7-A030-55FDAA098005}">
      <dsp:nvSpPr>
        <dsp:cNvPr id="0" name=""/>
        <dsp:cNvSpPr/>
      </dsp:nvSpPr>
      <dsp:spPr>
        <a:xfrm>
          <a:off x="236205" y="2765337"/>
          <a:ext cx="3306877" cy="354240"/>
        </a:xfrm>
        <a:prstGeom prst="roundRect">
          <a:avLst/>
        </a:prstGeom>
        <a:solidFill>
          <a:srgbClr val="FFD9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992" tIns="0" rIns="12499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1"/>
              </a:solidFill>
              <a:latin typeface="Berlin Sans FB Demi" pitchFamily="34" charset="0"/>
            </a:rPr>
            <a:t>Elektronika</a:t>
          </a:r>
          <a:r>
            <a:rPr lang="en-US" sz="2000" kern="1200" dirty="0">
              <a:solidFill>
                <a:schemeClr val="tx1"/>
              </a:solidFill>
              <a:latin typeface="Berlin Sans FB Demi" pitchFamily="34" charset="0"/>
            </a:rPr>
            <a:t> </a:t>
          </a:r>
          <a:r>
            <a:rPr lang="en-US" sz="2000" kern="1200" dirty="0" err="1">
              <a:solidFill>
                <a:schemeClr val="tx1"/>
              </a:solidFill>
              <a:latin typeface="Berlin Sans FB Demi" pitchFamily="34" charset="0"/>
            </a:rPr>
            <a:t>Kapal</a:t>
          </a:r>
          <a:endParaRPr lang="id-ID" sz="2000" kern="1200" dirty="0">
            <a:solidFill>
              <a:schemeClr val="tx1"/>
            </a:solidFill>
            <a:latin typeface="Berlin Sans FB Demi" pitchFamily="34" charset="0"/>
          </a:endParaRPr>
        </a:p>
      </dsp:txBody>
      <dsp:txXfrm>
        <a:off x="253498" y="2782630"/>
        <a:ext cx="3272291" cy="319654"/>
      </dsp:txXfrm>
    </dsp:sp>
    <dsp:sp modelId="{BBB47B7B-E5C0-4A13-8980-42A46EAEE403}">
      <dsp:nvSpPr>
        <dsp:cNvPr id="0" name=""/>
        <dsp:cNvSpPr/>
      </dsp:nvSpPr>
      <dsp:spPr>
        <a:xfrm>
          <a:off x="0" y="3486777"/>
          <a:ext cx="4724111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32C1FF-2A59-4D6A-90DF-1FA61C6F86E1}">
      <dsp:nvSpPr>
        <dsp:cNvPr id="0" name=""/>
        <dsp:cNvSpPr/>
      </dsp:nvSpPr>
      <dsp:spPr>
        <a:xfrm>
          <a:off x="236205" y="3309657"/>
          <a:ext cx="3306877" cy="354240"/>
        </a:xfrm>
        <a:prstGeom prst="roundRect">
          <a:avLst/>
        </a:prstGeom>
        <a:solidFill>
          <a:srgbClr val="FFD9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992" tIns="0" rIns="12499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Berlin Sans FB Demi" pitchFamily="34" charset="0"/>
            </a:rPr>
            <a:t>Tata </a:t>
          </a:r>
          <a:r>
            <a:rPr lang="en-US" sz="1600" kern="1200" dirty="0" err="1">
              <a:solidFill>
                <a:schemeClr val="tx1"/>
              </a:solidFill>
              <a:latin typeface="Berlin Sans FB Demi" pitchFamily="34" charset="0"/>
            </a:rPr>
            <a:t>Susunan</a:t>
          </a:r>
          <a:r>
            <a:rPr lang="en-US" sz="1600" kern="1200" dirty="0">
              <a:solidFill>
                <a:schemeClr val="tx1"/>
              </a:solidFill>
              <a:latin typeface="Berlin Sans FB Demi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Berlin Sans FB Demi" pitchFamily="34" charset="0"/>
            </a:rPr>
            <a:t>Perlengkapan</a:t>
          </a:r>
          <a:r>
            <a:rPr lang="en-US" sz="1600" kern="1200" dirty="0">
              <a:solidFill>
                <a:schemeClr val="tx1"/>
              </a:solidFill>
              <a:latin typeface="Berlin Sans FB Demi" pitchFamily="34" charset="0"/>
            </a:rPr>
            <a:t> dan </a:t>
          </a:r>
          <a:r>
            <a:rPr lang="en-US" sz="1600" kern="1200" dirty="0" err="1">
              <a:solidFill>
                <a:schemeClr val="tx1"/>
              </a:solidFill>
              <a:latin typeface="Berlin Sans FB Demi" pitchFamily="34" charset="0"/>
            </a:rPr>
            <a:t>Peralatan</a:t>
          </a:r>
          <a:r>
            <a:rPr lang="en-US" sz="1600" kern="1200" dirty="0">
              <a:solidFill>
                <a:schemeClr val="tx1"/>
              </a:solidFill>
              <a:latin typeface="Berlin Sans FB Demi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Berlin Sans FB Demi" pitchFamily="34" charset="0"/>
            </a:rPr>
            <a:t>Keselamatan</a:t>
          </a:r>
          <a:r>
            <a:rPr lang="en-US" sz="1600" kern="1200" dirty="0">
              <a:solidFill>
                <a:schemeClr val="tx1"/>
              </a:solidFill>
              <a:latin typeface="Berlin Sans FB Demi" pitchFamily="34" charset="0"/>
            </a:rPr>
            <a:t>, dan </a:t>
          </a:r>
          <a:r>
            <a:rPr lang="en-US" sz="1600" kern="1200" dirty="0" err="1">
              <a:solidFill>
                <a:schemeClr val="tx1"/>
              </a:solidFill>
              <a:latin typeface="Berlin Sans FB Demi" pitchFamily="34" charset="0"/>
            </a:rPr>
            <a:t>Pemadam</a:t>
          </a:r>
          <a:r>
            <a:rPr lang="en-US" sz="1600" kern="1200" dirty="0">
              <a:solidFill>
                <a:schemeClr val="tx1"/>
              </a:solidFill>
              <a:latin typeface="Berlin Sans FB Demi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Berlin Sans FB Demi" pitchFamily="34" charset="0"/>
            </a:rPr>
            <a:t>Kebakaran</a:t>
          </a:r>
          <a:endParaRPr lang="id-ID" sz="1600" kern="1200" dirty="0">
            <a:solidFill>
              <a:schemeClr val="tx1"/>
            </a:solidFill>
            <a:latin typeface="Berlin Sans FB Demi" pitchFamily="34" charset="0"/>
          </a:endParaRPr>
        </a:p>
      </dsp:txBody>
      <dsp:txXfrm>
        <a:off x="253498" y="3326950"/>
        <a:ext cx="3272291" cy="319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32C23-5238-44D4-8E12-19C6E2A20B69}">
      <dsp:nvSpPr>
        <dsp:cNvPr id="0" name=""/>
        <dsp:cNvSpPr/>
      </dsp:nvSpPr>
      <dsp:spPr>
        <a:xfrm>
          <a:off x="0" y="194456"/>
          <a:ext cx="215625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27A51A-B72B-451B-BD91-1FD9D66E174A}">
      <dsp:nvSpPr>
        <dsp:cNvPr id="0" name=""/>
        <dsp:cNvSpPr/>
      </dsp:nvSpPr>
      <dsp:spPr>
        <a:xfrm>
          <a:off x="107707" y="17336"/>
          <a:ext cx="1935171" cy="3542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051" tIns="0" rIns="57051" bIns="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latin typeface="Bahnschrift" panose="020B0502040204020203" pitchFamily="34" charset="0"/>
            </a:rPr>
            <a:t>SERTIFIKAT KESELAMATAN KONSTRUKSI</a:t>
          </a:r>
        </a:p>
      </dsp:txBody>
      <dsp:txXfrm>
        <a:off x="125000" y="34629"/>
        <a:ext cx="1900585" cy="319654"/>
      </dsp:txXfrm>
    </dsp:sp>
    <dsp:sp modelId="{E48644F4-6AFF-4904-B013-2C2357AEBA57}">
      <dsp:nvSpPr>
        <dsp:cNvPr id="0" name=""/>
        <dsp:cNvSpPr/>
      </dsp:nvSpPr>
      <dsp:spPr>
        <a:xfrm>
          <a:off x="0" y="738776"/>
          <a:ext cx="215625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A55902-E96D-484D-95F1-F60B8BFAACDB}">
      <dsp:nvSpPr>
        <dsp:cNvPr id="0" name=""/>
        <dsp:cNvSpPr/>
      </dsp:nvSpPr>
      <dsp:spPr>
        <a:xfrm>
          <a:off x="107707" y="561656"/>
          <a:ext cx="1935171" cy="35424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051" tIns="0" rIns="57051" bIns="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latin typeface="Bahnschrift" panose="020B0502040204020203" pitchFamily="34" charset="0"/>
            </a:rPr>
            <a:t>SERTIFIKAT KESELAMATAN PERLENGKAPAN</a:t>
          </a:r>
        </a:p>
      </dsp:txBody>
      <dsp:txXfrm>
        <a:off x="125000" y="578949"/>
        <a:ext cx="1900585" cy="319654"/>
      </dsp:txXfrm>
    </dsp:sp>
    <dsp:sp modelId="{45724831-4F0E-4BE2-AB0E-690280A1B536}">
      <dsp:nvSpPr>
        <dsp:cNvPr id="0" name=""/>
        <dsp:cNvSpPr/>
      </dsp:nvSpPr>
      <dsp:spPr>
        <a:xfrm>
          <a:off x="0" y="1283096"/>
          <a:ext cx="215625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B52268-3C23-49C1-8C79-67AC1942FA0A}">
      <dsp:nvSpPr>
        <dsp:cNvPr id="0" name=""/>
        <dsp:cNvSpPr/>
      </dsp:nvSpPr>
      <dsp:spPr>
        <a:xfrm>
          <a:off x="107707" y="1105976"/>
          <a:ext cx="1935171" cy="35424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051" tIns="0" rIns="57051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Bahnschrift" panose="020B0502040204020203" pitchFamily="34" charset="0"/>
            </a:rPr>
            <a:t>SERTIFIKAT KESELAMATAN RADIO</a:t>
          </a:r>
        </a:p>
      </dsp:txBody>
      <dsp:txXfrm>
        <a:off x="125000" y="1123269"/>
        <a:ext cx="1900585" cy="319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3A6A1-BA90-4040-B60F-2091E7E04615}">
      <dsp:nvSpPr>
        <dsp:cNvPr id="0" name=""/>
        <dsp:cNvSpPr/>
      </dsp:nvSpPr>
      <dsp:spPr>
        <a:xfrm>
          <a:off x="2402971" y="698456"/>
          <a:ext cx="1229035" cy="145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187"/>
              </a:lnTo>
              <a:lnTo>
                <a:pt x="1229035" y="99187"/>
              </a:lnTo>
              <a:lnTo>
                <a:pt x="1229035" y="145549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8E924C-7D31-4B16-B929-58CB431B0C05}">
      <dsp:nvSpPr>
        <dsp:cNvPr id="0" name=""/>
        <dsp:cNvSpPr/>
      </dsp:nvSpPr>
      <dsp:spPr>
        <a:xfrm>
          <a:off x="1173936" y="698456"/>
          <a:ext cx="1229035" cy="145549"/>
        </a:xfrm>
        <a:custGeom>
          <a:avLst/>
          <a:gdLst/>
          <a:ahLst/>
          <a:cxnLst/>
          <a:rect l="0" t="0" r="0" b="0"/>
          <a:pathLst>
            <a:path>
              <a:moveTo>
                <a:pt x="1229035" y="0"/>
              </a:moveTo>
              <a:lnTo>
                <a:pt x="1229035" y="99187"/>
              </a:lnTo>
              <a:lnTo>
                <a:pt x="0" y="99187"/>
              </a:lnTo>
              <a:lnTo>
                <a:pt x="0" y="145549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E1A777-B447-47BC-A169-ABA6A163F4C9}">
      <dsp:nvSpPr>
        <dsp:cNvPr id="0" name=""/>
        <dsp:cNvSpPr/>
      </dsp:nvSpPr>
      <dsp:spPr>
        <a:xfrm>
          <a:off x="368888" y="36235"/>
          <a:ext cx="4068166" cy="6622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383499-63BB-4105-BF96-8D6CCA0E61C1}">
      <dsp:nvSpPr>
        <dsp:cNvPr id="0" name=""/>
        <dsp:cNvSpPr/>
      </dsp:nvSpPr>
      <dsp:spPr>
        <a:xfrm>
          <a:off x="424495" y="89061"/>
          <a:ext cx="4068166" cy="6622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0" kern="1200" dirty="0">
              <a:latin typeface="Bahnschrift" panose="020B0502040204020203" pitchFamily="34" charset="0"/>
            </a:rPr>
            <a:t>SERTIFIKASI </a:t>
          </a:r>
          <a:r>
            <a:rPr lang="en-US" sz="2000" b="0" kern="1200" dirty="0">
              <a:latin typeface="Bahnschrift" panose="020B0502040204020203" pitchFamily="34" charset="0"/>
            </a:rPr>
            <a:t>KESELAMATAN KAPAL</a:t>
          </a:r>
        </a:p>
      </dsp:txBody>
      <dsp:txXfrm>
        <a:off x="443891" y="108457"/>
        <a:ext cx="4029374" cy="623428"/>
      </dsp:txXfrm>
    </dsp:sp>
    <dsp:sp modelId="{0D2F565F-5349-4B52-AB07-78043E51BEE7}">
      <dsp:nvSpPr>
        <dsp:cNvPr id="0" name=""/>
        <dsp:cNvSpPr/>
      </dsp:nvSpPr>
      <dsp:spPr>
        <a:xfrm>
          <a:off x="506" y="844005"/>
          <a:ext cx="2346858" cy="6249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92150C-9BA3-4906-8C86-799F3DD8B219}">
      <dsp:nvSpPr>
        <dsp:cNvPr id="0" name=""/>
        <dsp:cNvSpPr/>
      </dsp:nvSpPr>
      <dsp:spPr>
        <a:xfrm>
          <a:off x="56112" y="896831"/>
          <a:ext cx="2346858" cy="6249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0" kern="1200" dirty="0" err="1">
              <a:latin typeface="Bahnschrift" panose="020B0502040204020203" pitchFamily="34" charset="0"/>
            </a:rPr>
            <a:t>Kapal</a:t>
          </a:r>
          <a:r>
            <a:rPr lang="en-US" sz="1800" b="0" kern="1200" dirty="0">
              <a:latin typeface="Bahnschrift" panose="020B0502040204020203" pitchFamily="34" charset="0"/>
            </a:rPr>
            <a:t> </a:t>
          </a:r>
          <a:r>
            <a:rPr lang="en-US" sz="1800" b="0" kern="1200" dirty="0" err="1">
              <a:latin typeface="Bahnschrift" panose="020B0502040204020203" pitchFamily="34" charset="0"/>
            </a:rPr>
            <a:t>Penumpang</a:t>
          </a:r>
          <a:endParaRPr lang="en-US" sz="1800" b="0" kern="1200" dirty="0">
            <a:latin typeface="Bahnschrift" panose="020B0502040204020203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0" kern="1200" dirty="0">
              <a:latin typeface="Bahnschrift" panose="020B0502040204020203" pitchFamily="34" charset="0"/>
            </a:rPr>
            <a:t>(Passenger Ship)</a:t>
          </a:r>
          <a:endParaRPr lang="en-US" sz="2400" b="0" kern="1200" dirty="0">
            <a:latin typeface="Bahnschrift" panose="020B0502040204020203" pitchFamily="34" charset="0"/>
          </a:endParaRPr>
        </a:p>
      </dsp:txBody>
      <dsp:txXfrm>
        <a:off x="74415" y="915134"/>
        <a:ext cx="2310252" cy="588300"/>
      </dsp:txXfrm>
    </dsp:sp>
    <dsp:sp modelId="{0D7869FA-6844-4903-B46D-FDB19BB8F359}">
      <dsp:nvSpPr>
        <dsp:cNvPr id="0" name=""/>
        <dsp:cNvSpPr/>
      </dsp:nvSpPr>
      <dsp:spPr>
        <a:xfrm>
          <a:off x="2458578" y="844005"/>
          <a:ext cx="2346858" cy="6120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672AB7-97F8-47FD-A29E-0537A4E737AE}">
      <dsp:nvSpPr>
        <dsp:cNvPr id="0" name=""/>
        <dsp:cNvSpPr/>
      </dsp:nvSpPr>
      <dsp:spPr>
        <a:xfrm>
          <a:off x="2514184" y="896831"/>
          <a:ext cx="2346858" cy="612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0" kern="1200" dirty="0" err="1">
              <a:latin typeface="Bahnschrift" panose="020B0502040204020203" pitchFamily="34" charset="0"/>
            </a:rPr>
            <a:t>Kapal</a:t>
          </a:r>
          <a:r>
            <a:rPr lang="en-US" sz="1800" b="0" kern="1200" dirty="0">
              <a:latin typeface="Bahnschrift" panose="020B0502040204020203" pitchFamily="34" charset="0"/>
            </a:rPr>
            <a:t> </a:t>
          </a:r>
          <a:r>
            <a:rPr lang="en-US" sz="1800" b="0" kern="1200" dirty="0" err="1">
              <a:latin typeface="Bahnschrift" panose="020B0502040204020203" pitchFamily="34" charset="0"/>
            </a:rPr>
            <a:t>Barang</a:t>
          </a:r>
          <a:endParaRPr lang="en-US" sz="1800" b="0" kern="1200" dirty="0">
            <a:latin typeface="Bahnschrift" panose="020B0502040204020203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0" kern="1200" dirty="0">
              <a:latin typeface="Bahnschrift" panose="020B0502040204020203" pitchFamily="34" charset="0"/>
            </a:rPr>
            <a:t>(Cargo Ship)</a:t>
          </a:r>
        </a:p>
      </dsp:txBody>
      <dsp:txXfrm>
        <a:off x="2532109" y="914756"/>
        <a:ext cx="2311008" cy="576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75602-6BC1-FD47-8281-6B69E908A0CF}" type="datetimeFigureOut">
              <a:rPr lang="en-US" smtClean="0"/>
              <a:pPr/>
              <a:t>12/20/2022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F34A9-5B94-3C4F-9915-DD0D146C0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78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DA517DAC-E970-2489-D808-A0C5515B83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4142376C-CC39-68C4-CDB9-FD283AB03A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977CAA71-2739-B77D-EA98-6F53895790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A10D5DE-C768-4AD4-AB79-039253204E8F}" type="slidenum">
              <a:rPr lang="id-ID" altLang="en-US" sz="1200"/>
              <a:pPr eaLnBrk="1" hangingPunct="1"/>
              <a:t>10</a:t>
            </a:fld>
            <a:endParaRPr lang="id-ID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F34A9-5B94-3C4F-9915-DD0D146C035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62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2507-1E8F-46C7-8045-6D4F5BFE7839}" type="datetimeFigureOut">
              <a:rPr lang="id-ID" smtClean="0"/>
              <a:pPr/>
              <a:t>20/12/2022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92A3-1453-4DDF-B64D-3F158DF274CB}" type="slidenum">
              <a:rPr lang="id-ID" smtClean="0"/>
              <a:pPr/>
              <a:t>‹#›</a:t>
            </a:fld>
            <a:endParaRPr lang="id-ID"/>
          </a:p>
        </p:txBody>
      </p:sp>
      <p:pic>
        <p:nvPicPr>
          <p:cNvPr id="7" name="Picture 6" descr="bg pp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2507-1E8F-46C7-8045-6D4F5BFE7839}" type="datetimeFigureOut">
              <a:rPr lang="id-ID" smtClean="0"/>
              <a:pPr/>
              <a:t>20/12/2022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92A3-1453-4DDF-B64D-3F158DF274C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2507-1E8F-46C7-8045-6D4F5BFE7839}" type="datetimeFigureOut">
              <a:rPr lang="id-ID" smtClean="0"/>
              <a:pPr/>
              <a:t>20/12/2022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92A3-1453-4DDF-B64D-3F158DF274C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 ppt.jpg">
            <a:extLst>
              <a:ext uri="{FF2B5EF4-FFF2-40B4-BE49-F238E27FC236}">
                <a16:creationId xmlns:a16="http://schemas.microsoft.com/office/drawing/2014/main" id="{580548F5-056B-8A6F-2E35-C3AC75F285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2507-1E8F-46C7-8045-6D4F5BFE7839}" type="datetimeFigureOut">
              <a:rPr lang="id-ID" smtClean="0"/>
              <a:pPr/>
              <a:t>20/12/2022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92A3-1453-4DDF-B64D-3F158DF274C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 ppt.jpg">
            <a:extLst>
              <a:ext uri="{FF2B5EF4-FFF2-40B4-BE49-F238E27FC236}">
                <a16:creationId xmlns:a16="http://schemas.microsoft.com/office/drawing/2014/main" id="{A61139D6-8180-A8E0-DD70-73A814F0F0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2507-1E8F-46C7-8045-6D4F5BFE7839}" type="datetimeFigureOut">
              <a:rPr lang="id-ID" smtClean="0"/>
              <a:pPr/>
              <a:t>20/12/2022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92A3-1453-4DDF-B64D-3F158DF274C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g ppt.jpg">
            <a:extLst>
              <a:ext uri="{FF2B5EF4-FFF2-40B4-BE49-F238E27FC236}">
                <a16:creationId xmlns:a16="http://schemas.microsoft.com/office/drawing/2014/main" id="{BF0BD374-C6BC-2989-6EE4-06AFE76795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2507-1E8F-46C7-8045-6D4F5BFE7839}" type="datetimeFigureOut">
              <a:rPr lang="id-ID" smtClean="0"/>
              <a:pPr/>
              <a:t>20/12/2022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92A3-1453-4DDF-B64D-3F158DF274C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2507-1E8F-46C7-8045-6D4F5BFE7839}" type="datetimeFigureOut">
              <a:rPr lang="id-ID" smtClean="0"/>
              <a:pPr/>
              <a:t>20/12/2022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92A3-1453-4DDF-B64D-3F158DF274C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2507-1E8F-46C7-8045-6D4F5BFE7839}" type="datetimeFigureOut">
              <a:rPr lang="id-ID" smtClean="0"/>
              <a:pPr/>
              <a:t>20/12/2022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92A3-1453-4DDF-B64D-3F158DF274C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2507-1E8F-46C7-8045-6D4F5BFE7839}" type="datetimeFigureOut">
              <a:rPr lang="id-ID" smtClean="0"/>
              <a:pPr/>
              <a:t>20/12/2022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92A3-1453-4DDF-B64D-3F158DF274C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2507-1E8F-46C7-8045-6D4F5BFE7839}" type="datetimeFigureOut">
              <a:rPr lang="id-ID" smtClean="0"/>
              <a:pPr/>
              <a:t>20/12/2022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92A3-1453-4DDF-B64D-3F158DF274C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g ppt.jpg">
            <a:extLst>
              <a:ext uri="{FF2B5EF4-FFF2-40B4-BE49-F238E27FC236}">
                <a16:creationId xmlns:a16="http://schemas.microsoft.com/office/drawing/2014/main" id="{A82EDF71-738F-5057-EF52-0666D7BC70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2507-1E8F-46C7-8045-6D4F5BFE7839}" type="datetimeFigureOut">
              <a:rPr lang="id-ID" smtClean="0"/>
              <a:pPr/>
              <a:t>20/12/2022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92A3-1453-4DDF-B64D-3F158DF274CB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A2507-1E8F-46C7-8045-6D4F5BFE7839}" type="datetimeFigureOut">
              <a:rPr lang="id-ID" smtClean="0"/>
              <a:pPr/>
              <a:t>20/12/2022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092A3-1453-4DDF-B64D-3F158DF274CB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 /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Relationship Id="rId9" Type="http://schemas.openxmlformats.org/officeDocument/2006/relationships/image" Target="../media/image6.pn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 /><Relationship Id="rId13" Type="http://schemas.openxmlformats.org/officeDocument/2006/relationships/image" Target="../media/image8.jpeg" /><Relationship Id="rId3" Type="http://schemas.openxmlformats.org/officeDocument/2006/relationships/diagramLayout" Target="../diagrams/layout2.xml" /><Relationship Id="rId7" Type="http://schemas.openxmlformats.org/officeDocument/2006/relationships/diagramData" Target="../diagrams/data3.xml" /><Relationship Id="rId12" Type="http://schemas.openxmlformats.org/officeDocument/2006/relationships/image" Target="../media/image7.jpeg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11" Type="http://schemas.microsoft.com/office/2007/relationships/diagramDrawing" Target="../diagrams/drawing3.xml" /><Relationship Id="rId5" Type="http://schemas.openxmlformats.org/officeDocument/2006/relationships/diagramColors" Target="../diagrams/colors2.xml" /><Relationship Id="rId10" Type="http://schemas.openxmlformats.org/officeDocument/2006/relationships/diagramColors" Target="../diagrams/colors3.xml" /><Relationship Id="rId4" Type="http://schemas.openxmlformats.org/officeDocument/2006/relationships/diagramQuickStyle" Target="../diagrams/quickStyle2.xml" /><Relationship Id="rId9" Type="http://schemas.openxmlformats.org/officeDocument/2006/relationships/diagramQuickStyle" Target="../diagrams/quickStyle3.xml" /><Relationship Id="rId14" Type="http://schemas.openxmlformats.org/officeDocument/2006/relationships/image" Target="../media/image9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2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7.jpeg" /><Relationship Id="rId5" Type="http://schemas.openxmlformats.org/officeDocument/2006/relationships/image" Target="../media/image16.jpeg" /><Relationship Id="rId4" Type="http://schemas.openxmlformats.org/officeDocument/2006/relationships/image" Target="../media/image15.jpeg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 /><Relationship Id="rId3" Type="http://schemas.openxmlformats.org/officeDocument/2006/relationships/image" Target="../media/image19.png" /><Relationship Id="rId7" Type="http://schemas.openxmlformats.org/officeDocument/2006/relationships/image" Target="../media/image23.png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2.png" /><Relationship Id="rId5" Type="http://schemas.openxmlformats.org/officeDocument/2006/relationships/image" Target="../media/image21.png" /><Relationship Id="rId4" Type="http://schemas.openxmlformats.org/officeDocument/2006/relationships/image" Target="../media/image20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12E6F13-667B-995F-92F7-E90C1C4D6931}"/>
              </a:ext>
            </a:extLst>
          </p:cNvPr>
          <p:cNvGrpSpPr/>
          <p:nvPr/>
        </p:nvGrpSpPr>
        <p:grpSpPr>
          <a:xfrm>
            <a:off x="701" y="1067932"/>
            <a:ext cx="9004112" cy="762239"/>
            <a:chOff x="-5171445" y="2023474"/>
            <a:chExt cx="16603075" cy="1405524"/>
          </a:xfrm>
          <a:solidFill>
            <a:srgbClr val="0070C0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A7B44AA-0930-A4FB-B2DE-255DAC977CCD}"/>
                </a:ext>
              </a:extLst>
            </p:cNvPr>
            <p:cNvSpPr/>
            <p:nvPr userDrawn="1"/>
          </p:nvSpPr>
          <p:spPr>
            <a:xfrm rot="10800000">
              <a:off x="-5171445" y="3216691"/>
              <a:ext cx="11306920" cy="2123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70C52D9-C0CC-271E-FE67-33E03C4763CA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F91369A-2B2D-8868-CC6B-409924B7E5C1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7A86780-1ED9-00E5-2528-51978E876F54}"/>
              </a:ext>
            </a:extLst>
          </p:cNvPr>
          <p:cNvGrpSpPr/>
          <p:nvPr/>
        </p:nvGrpSpPr>
        <p:grpSpPr>
          <a:xfrm rot="10800000">
            <a:off x="5808418" y="1893364"/>
            <a:ext cx="3365779" cy="764982"/>
            <a:chOff x="5225330" y="2023474"/>
            <a:chExt cx="6206300" cy="1410582"/>
          </a:xfrm>
          <a:solidFill>
            <a:srgbClr val="0070C0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C55058A-F0DE-B04B-CD4E-CA2554BAF8C6}"/>
                </a:ext>
              </a:extLst>
            </p:cNvPr>
            <p:cNvSpPr/>
            <p:nvPr userDrawn="1"/>
          </p:nvSpPr>
          <p:spPr>
            <a:xfrm rot="10800000">
              <a:off x="5225330" y="3205456"/>
              <a:ext cx="897915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AF5BB0D-0B95-7155-382D-4BF7174477EC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874D58D-49FF-A9B5-CAA3-557782688193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B7050A0-41B4-2FAD-B15D-2CC8D1D9D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72405" y="1418570"/>
            <a:ext cx="805991" cy="904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2C964FA-B6AB-B3B5-8F29-AED23A319FCC}"/>
              </a:ext>
            </a:extLst>
          </p:cNvPr>
          <p:cNvSpPr txBox="1"/>
          <p:nvPr/>
        </p:nvSpPr>
        <p:spPr>
          <a:xfrm>
            <a:off x="168561" y="2012627"/>
            <a:ext cx="589499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  <a:defRPr/>
            </a:pPr>
            <a:r>
              <a:rPr lang="en-US" altLang="en-US" sz="4400" kern="1200" dirty="0">
                <a:solidFill>
                  <a:srgbClr val="7030A0"/>
                </a:solidFill>
                <a:latin typeface="Montserrat ExtraBold" panose="00000900000000000000" pitchFamily="2" charset="0"/>
                <a:ea typeface="+mn-ea"/>
                <a:cs typeface="+mn-cs"/>
              </a:rPr>
              <a:t>KESELAMATAN KAPAL</a:t>
            </a:r>
            <a:endParaRPr lang="en-US" altLang="ko-KR" sz="4400" b="1" kern="1200" dirty="0">
              <a:solidFill>
                <a:srgbClr val="002060"/>
              </a:solidFill>
              <a:latin typeface="Bahnschrift" panose="020B0502040204020203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EDC84B-ACE6-717B-4946-AC9C64492BFD}"/>
              </a:ext>
            </a:extLst>
          </p:cNvPr>
          <p:cNvSpPr txBox="1"/>
          <p:nvPr/>
        </p:nvSpPr>
        <p:spPr>
          <a:xfrm>
            <a:off x="168561" y="843558"/>
            <a:ext cx="642865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  <a:defRPr/>
            </a:pPr>
            <a:r>
              <a:rPr lang="en-US" altLang="ko-KR" sz="2100" b="1" kern="1200" dirty="0">
                <a:solidFill>
                  <a:srgbClr val="002060"/>
                </a:solidFill>
                <a:latin typeface="Century Gothic" panose="020B0502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Kementerian </a:t>
            </a:r>
            <a:r>
              <a:rPr lang="en-US" altLang="ko-KR" sz="2100" b="1" kern="1200" dirty="0" err="1">
                <a:solidFill>
                  <a:srgbClr val="002060"/>
                </a:solidFill>
                <a:latin typeface="Century Gothic" panose="020B0502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Perhubungan</a:t>
            </a:r>
            <a:r>
              <a:rPr lang="en-US" altLang="ko-KR" sz="2100" b="1" kern="1200" dirty="0">
                <a:solidFill>
                  <a:srgbClr val="002060"/>
                </a:solidFill>
                <a:latin typeface="Century Gothic" panose="020B0502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altLang="ko-KR" sz="2100" b="1" kern="1200" dirty="0" err="1">
                <a:solidFill>
                  <a:srgbClr val="002060"/>
                </a:solidFill>
                <a:latin typeface="Century Gothic" panose="020B0502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Republik</a:t>
            </a:r>
            <a:r>
              <a:rPr lang="en-US" altLang="ko-KR" sz="2100" b="1" kern="1200" dirty="0">
                <a:solidFill>
                  <a:srgbClr val="002060"/>
                </a:solidFill>
                <a:latin typeface="Century Gothic" panose="020B0502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Indonesia</a:t>
            </a:r>
          </a:p>
          <a:p>
            <a:pPr defTabSz="685800">
              <a:buClrTx/>
              <a:defRPr/>
            </a:pPr>
            <a:r>
              <a:rPr lang="en-US" altLang="ko-KR" sz="2100" b="1" kern="1200" dirty="0" err="1">
                <a:solidFill>
                  <a:srgbClr val="002060"/>
                </a:solidFill>
                <a:latin typeface="Century Gothic" panose="020B0502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Direktorat</a:t>
            </a:r>
            <a:r>
              <a:rPr lang="en-US" altLang="ko-KR" sz="2100" b="1" kern="1200" dirty="0">
                <a:solidFill>
                  <a:srgbClr val="002060"/>
                </a:solidFill>
                <a:latin typeface="Century Gothic" panose="020B0502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altLang="ko-KR" sz="2100" b="1" kern="1200" dirty="0" err="1">
                <a:solidFill>
                  <a:srgbClr val="002060"/>
                </a:solidFill>
                <a:latin typeface="Century Gothic" panose="020B0502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Jenderal</a:t>
            </a:r>
            <a:r>
              <a:rPr lang="en-US" altLang="ko-KR" sz="2100" b="1" kern="1200" dirty="0">
                <a:solidFill>
                  <a:srgbClr val="002060"/>
                </a:solidFill>
                <a:latin typeface="Century Gothic" panose="020B0502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altLang="ko-KR" sz="2100" b="1" kern="1200" dirty="0" err="1">
                <a:solidFill>
                  <a:srgbClr val="002060"/>
                </a:solidFill>
                <a:latin typeface="Century Gothic" panose="020B0502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Perhubungan</a:t>
            </a:r>
            <a:r>
              <a:rPr lang="en-US" altLang="ko-KR" sz="2100" b="1" kern="1200" dirty="0">
                <a:solidFill>
                  <a:srgbClr val="002060"/>
                </a:solidFill>
                <a:latin typeface="Century Gothic" panose="020B0502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altLang="ko-KR" sz="2100" b="1" kern="1200" dirty="0" err="1">
                <a:solidFill>
                  <a:srgbClr val="002060"/>
                </a:solidFill>
                <a:latin typeface="Century Gothic" panose="020B0502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laut</a:t>
            </a:r>
            <a:endParaRPr lang="en-US" altLang="ko-KR" sz="2100" b="1" kern="1200" dirty="0">
              <a:solidFill>
                <a:srgbClr val="002060"/>
              </a:solidFill>
              <a:latin typeface="Century Gothic" panose="020B0502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6" name="Google Shape;312;p33">
            <a:extLst>
              <a:ext uri="{FF2B5EF4-FFF2-40B4-BE49-F238E27FC236}">
                <a16:creationId xmlns:a16="http://schemas.microsoft.com/office/drawing/2014/main" id="{7AF45A54-4AA7-CAB3-1C18-0AB18EAC5761}"/>
              </a:ext>
            </a:extLst>
          </p:cNvPr>
          <p:cNvSpPr/>
          <p:nvPr/>
        </p:nvSpPr>
        <p:spPr>
          <a:xfrm flipH="1">
            <a:off x="700" y="3971006"/>
            <a:ext cx="5283249" cy="1222220"/>
          </a:xfrm>
          <a:custGeom>
            <a:avLst/>
            <a:gdLst/>
            <a:ahLst/>
            <a:cxnLst/>
            <a:rect l="l" t="t" r="r" b="b"/>
            <a:pathLst>
              <a:path w="56317" h="33350" extrusionOk="0">
                <a:moveTo>
                  <a:pt x="56317" y="33350"/>
                </a:moveTo>
                <a:lnTo>
                  <a:pt x="56317" y="0"/>
                </a:lnTo>
                <a:lnTo>
                  <a:pt x="20074" y="0"/>
                </a:lnTo>
                <a:cubicBezTo>
                  <a:pt x="18741" y="0"/>
                  <a:pt x="17514" y="739"/>
                  <a:pt x="16883" y="1905"/>
                </a:cubicBezTo>
                <a:lnTo>
                  <a:pt x="0" y="33350"/>
                </a:lnTo>
                <a:cubicBezTo>
                  <a:pt x="0" y="33350"/>
                  <a:pt x="53412" y="33326"/>
                  <a:pt x="56317" y="3335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34000">
                <a:srgbClr val="FAB93C"/>
              </a:gs>
              <a:gs pos="100000">
                <a:schemeClr val="accent4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defRPr/>
            </a:pPr>
            <a:endParaRPr>
              <a:ea typeface="+mn-ea"/>
            </a:endParaRPr>
          </a:p>
        </p:txBody>
      </p:sp>
      <p:sp>
        <p:nvSpPr>
          <p:cNvPr id="17" name="Google Shape;313;p33">
            <a:extLst>
              <a:ext uri="{FF2B5EF4-FFF2-40B4-BE49-F238E27FC236}">
                <a16:creationId xmlns:a16="http://schemas.microsoft.com/office/drawing/2014/main" id="{DB8373DE-CD50-87F2-921F-E674080EA748}"/>
              </a:ext>
            </a:extLst>
          </p:cNvPr>
          <p:cNvSpPr/>
          <p:nvPr/>
        </p:nvSpPr>
        <p:spPr>
          <a:xfrm>
            <a:off x="3799706" y="4309998"/>
            <a:ext cx="2968486" cy="6912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>
              <a:defRPr/>
            </a:pPr>
            <a:endParaRPr dirty="0">
              <a:ea typeface="+mn-ea"/>
            </a:endParaRPr>
          </a:p>
        </p:txBody>
      </p:sp>
      <p:grpSp>
        <p:nvGrpSpPr>
          <p:cNvPr id="18" name="Google Shape;314;p33">
            <a:extLst>
              <a:ext uri="{FF2B5EF4-FFF2-40B4-BE49-F238E27FC236}">
                <a16:creationId xmlns:a16="http://schemas.microsoft.com/office/drawing/2014/main" id="{4043292A-B421-2092-1909-FDDDFB12696C}"/>
              </a:ext>
            </a:extLst>
          </p:cNvPr>
          <p:cNvGrpSpPr/>
          <p:nvPr/>
        </p:nvGrpSpPr>
        <p:grpSpPr>
          <a:xfrm rot="3970499">
            <a:off x="5270210" y="3854696"/>
            <a:ext cx="1109148" cy="1454839"/>
            <a:chOff x="3851150" y="4608509"/>
            <a:chExt cx="1363381" cy="1498500"/>
          </a:xfrm>
        </p:grpSpPr>
        <p:cxnSp>
          <p:nvCxnSpPr>
            <p:cNvPr id="19" name="Google Shape;315;p33">
              <a:extLst>
                <a:ext uri="{FF2B5EF4-FFF2-40B4-BE49-F238E27FC236}">
                  <a16:creationId xmlns:a16="http://schemas.microsoft.com/office/drawing/2014/main" id="{3E436DE0-C1BB-3CD9-F7B8-0D0F8D7BD40B}"/>
                </a:ext>
              </a:extLst>
            </p:cNvPr>
            <p:cNvCxnSpPr/>
            <p:nvPr/>
          </p:nvCxnSpPr>
          <p:spPr>
            <a:xfrm rot="10800000" flipH="1">
              <a:off x="3851150" y="4608509"/>
              <a:ext cx="803700" cy="14985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20" name="Google Shape;316;p33">
              <a:extLst>
                <a:ext uri="{FF2B5EF4-FFF2-40B4-BE49-F238E27FC236}">
                  <a16:creationId xmlns:a16="http://schemas.microsoft.com/office/drawing/2014/main" id="{51E5DAFC-3AB1-0C5F-43C2-75A0F8E56A80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800000" flipH="1">
              <a:off x="4024050" y="4721288"/>
              <a:ext cx="1190481" cy="136398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Google Shape;328;p35">
            <a:extLst>
              <a:ext uri="{FF2B5EF4-FFF2-40B4-BE49-F238E27FC236}">
                <a16:creationId xmlns:a16="http://schemas.microsoft.com/office/drawing/2014/main" id="{87F27529-DFB3-8817-BB2D-FA116D2AAA84}"/>
              </a:ext>
            </a:extLst>
          </p:cNvPr>
          <p:cNvSpPr txBox="1">
            <a:spLocks/>
          </p:cNvSpPr>
          <p:nvPr/>
        </p:nvSpPr>
        <p:spPr>
          <a:xfrm>
            <a:off x="3808426" y="4407169"/>
            <a:ext cx="2968486" cy="518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aleway Medium"/>
              <a:buNone/>
              <a:defRPr sz="2133" b="0" i="0" u="none" strike="noStrike" cap="none">
                <a:solidFill>
                  <a:schemeClr val="accent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aleway Medium"/>
              <a:buNone/>
              <a:defRPr sz="1200" b="0" i="0" u="none" strike="noStrike" cap="none">
                <a:solidFill>
                  <a:schemeClr val="accent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aleway Medium"/>
              <a:buNone/>
              <a:defRPr sz="1200" b="0" i="0" u="none" strike="noStrike" cap="none">
                <a:solidFill>
                  <a:schemeClr val="accent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aleway Medium"/>
              <a:buNone/>
              <a:defRPr sz="1200" b="0" i="0" u="none" strike="noStrike" cap="none">
                <a:solidFill>
                  <a:schemeClr val="accent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aleway Medium"/>
              <a:buNone/>
              <a:defRPr sz="1200" b="0" i="0" u="none" strike="noStrike" cap="none">
                <a:solidFill>
                  <a:schemeClr val="accent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aleway Medium"/>
              <a:buNone/>
              <a:defRPr sz="1200" b="0" i="0" u="none" strike="noStrike" cap="none">
                <a:solidFill>
                  <a:schemeClr val="accent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aleway Medium"/>
              <a:buNone/>
              <a:defRPr sz="1200" b="0" i="0" u="none" strike="noStrike" cap="none">
                <a:solidFill>
                  <a:schemeClr val="accent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aleway Medium"/>
              <a:buNone/>
              <a:defRPr sz="1200" b="0" i="0" u="none" strike="noStrike" cap="none">
                <a:solidFill>
                  <a:schemeClr val="accent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aleway Medium"/>
              <a:buNone/>
              <a:defRPr sz="1200" b="0" i="0" u="none" strike="noStrike" cap="none">
                <a:solidFill>
                  <a:schemeClr val="accent2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pPr marL="0" indent="0" algn="ctr" defTabSz="685800">
              <a:buClr>
                <a:srgbClr val="004F83"/>
              </a:buClr>
              <a:defRPr/>
            </a:pPr>
            <a:r>
              <a:rPr lang="en-US" sz="1500" dirty="0">
                <a:solidFill>
                  <a:srgbClr val="FFFFFF"/>
                </a:solidFill>
              </a:rPr>
              <a:t>Jakarta,   20  </a:t>
            </a:r>
            <a:r>
              <a:rPr lang="en-US" sz="1500" dirty="0" err="1">
                <a:solidFill>
                  <a:srgbClr val="FFFFFF"/>
                </a:solidFill>
              </a:rPr>
              <a:t>Desember</a:t>
            </a:r>
            <a:r>
              <a:rPr lang="en-US" sz="1500" dirty="0">
                <a:solidFill>
                  <a:srgbClr val="FFFFFF"/>
                </a:solidFill>
              </a:rPr>
              <a:t> 2022</a:t>
            </a:r>
          </a:p>
        </p:txBody>
      </p:sp>
      <p:sp>
        <p:nvSpPr>
          <p:cNvPr id="23" name="Google Shape;308;p33">
            <a:extLst>
              <a:ext uri="{FF2B5EF4-FFF2-40B4-BE49-F238E27FC236}">
                <a16:creationId xmlns:a16="http://schemas.microsoft.com/office/drawing/2014/main" id="{37920548-AC63-5631-AE51-ED7BC6B70051}"/>
              </a:ext>
            </a:extLst>
          </p:cNvPr>
          <p:cNvSpPr txBox="1">
            <a:spLocks/>
          </p:cNvSpPr>
          <p:nvPr/>
        </p:nvSpPr>
        <p:spPr>
          <a:xfrm>
            <a:off x="119743" y="4455975"/>
            <a:ext cx="4102394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ID" sz="1800" b="1" u="sng" dirty="0">
                <a:solidFill>
                  <a:prstClr val="black"/>
                </a:solidFill>
                <a:latin typeface="Calibri" panose="020F0502020204030204"/>
              </a:rPr>
              <a:t>WAHYU ARDHIYANTO, ST. MT.</a:t>
            </a: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ID" sz="1500" dirty="0">
                <a:solidFill>
                  <a:prstClr val="black"/>
                </a:solidFill>
                <a:latin typeface="Calibri" panose="020F0502020204030204"/>
              </a:rPr>
              <a:t>KASUBDIT KESELAMATAN KAPAL</a:t>
            </a:r>
            <a:endParaRPr lang="en-ID" sz="18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04956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B04BCB11-F56D-C7FD-B04F-F4D02D981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25" y="57150"/>
            <a:ext cx="63150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9056" tIns="34529" rIns="69056" bIns="34529" anchor="ctr"/>
          <a:lstStyle/>
          <a:p>
            <a:pPr algn="ctr">
              <a:defRPr/>
            </a:pPr>
            <a:r>
              <a:rPr lang="en-US" sz="3300" b="1" u="sng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ＭＳ Ｐゴシック" charset="0"/>
              </a:rPr>
              <a:t>SURVEY TERDIRI DARI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6A17710C-B087-696C-4EA6-0A0BE35FB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028700"/>
            <a:ext cx="3200400" cy="35433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tIns="180000"/>
          <a:lstStyle/>
          <a:p>
            <a:pPr marL="347663" indent="-347663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1400" b="1" u="sng" kern="0" dirty="0">
                <a:cs typeface="ＭＳ Ｐゴシック" charset="0"/>
              </a:rPr>
              <a:t>DARI SEGI JADWAL</a:t>
            </a:r>
            <a:endParaRPr lang="en-US" sz="1400" b="1" kern="0" dirty="0">
              <a:cs typeface="ＭＳ Ｐゴシック" charset="0"/>
            </a:endParaRPr>
          </a:p>
          <a:p>
            <a:pPr marL="347663" indent="-347663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1400" b="1" kern="0" dirty="0">
                <a:cs typeface="ＭＳ Ｐゴシック" charset="0"/>
              </a:rPr>
              <a:t>	PERIODICAL SURVEY, YAITU:</a:t>
            </a:r>
          </a:p>
          <a:p>
            <a:pPr marL="676275" lvl="1" indent="-3238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–"/>
              <a:defRPr/>
            </a:pPr>
            <a:r>
              <a:rPr lang="en-US" sz="1400" b="1" kern="0" dirty="0" err="1"/>
              <a:t>Pemeriksaan</a:t>
            </a:r>
            <a:r>
              <a:rPr lang="en-US" sz="1400" b="1" kern="0" dirty="0"/>
              <a:t> </a:t>
            </a:r>
            <a:r>
              <a:rPr lang="en-US" sz="1400" b="1" kern="0" dirty="0" err="1"/>
              <a:t>Pertama</a:t>
            </a:r>
            <a:r>
              <a:rPr lang="en-US" sz="1400" b="1" kern="0" dirty="0"/>
              <a:t>/ Initial Survey;</a:t>
            </a:r>
          </a:p>
          <a:p>
            <a:pPr marL="676275" lvl="1" indent="-3238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–"/>
              <a:defRPr/>
            </a:pPr>
            <a:r>
              <a:rPr lang="en-US" sz="1400" b="1" kern="0" dirty="0" err="1"/>
              <a:t>Pemeriksaan</a:t>
            </a:r>
            <a:r>
              <a:rPr lang="en-US" sz="1400" b="1" kern="0" dirty="0"/>
              <a:t> </a:t>
            </a:r>
            <a:r>
              <a:rPr lang="en-US" sz="1400" b="1" kern="0" dirty="0" err="1"/>
              <a:t>Tahunan</a:t>
            </a:r>
            <a:r>
              <a:rPr lang="en-US" sz="1400" b="1" kern="0" dirty="0"/>
              <a:t>/Annual Survey;</a:t>
            </a:r>
          </a:p>
          <a:p>
            <a:pPr marL="676275" lvl="1" indent="-3238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–"/>
              <a:defRPr/>
            </a:pPr>
            <a:r>
              <a:rPr lang="en-US" sz="1400" b="1" kern="0" dirty="0" err="1"/>
              <a:t>Pemeriksaan</a:t>
            </a:r>
            <a:r>
              <a:rPr lang="en-US" sz="1400" b="1" kern="0" dirty="0"/>
              <a:t> </a:t>
            </a:r>
            <a:r>
              <a:rPr lang="en-US" sz="1400" b="1" kern="0" dirty="0" err="1"/>
              <a:t>Pembaruan</a:t>
            </a:r>
            <a:r>
              <a:rPr lang="en-US" sz="1400" b="1" kern="0" dirty="0"/>
              <a:t>/Renewal Survey; </a:t>
            </a:r>
          </a:p>
          <a:p>
            <a:pPr marL="676275" lvl="1" indent="-3238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–"/>
              <a:defRPr/>
            </a:pPr>
            <a:r>
              <a:rPr lang="en-US" sz="1400" b="1" kern="0" dirty="0" err="1"/>
              <a:t>Pemeriksaan</a:t>
            </a:r>
            <a:r>
              <a:rPr lang="en-US" sz="1400" b="1" kern="0" dirty="0"/>
              <a:t> </a:t>
            </a:r>
            <a:r>
              <a:rPr lang="en-US" sz="1400" b="1" kern="0" dirty="0" err="1"/>
              <a:t>Antara</a:t>
            </a:r>
            <a:r>
              <a:rPr lang="en-US" sz="1400" b="1" kern="0" dirty="0"/>
              <a:t>/ Intermediate Survey; </a:t>
            </a:r>
          </a:p>
          <a:p>
            <a:pPr marL="800100" lvl="1" indent="-4572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90000"/>
              <a:defRPr/>
            </a:pPr>
            <a:endParaRPr lang="en-US" sz="1400" b="1" kern="0" dirty="0"/>
          </a:p>
          <a:p>
            <a:pPr marL="347663" indent="-347663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1400" b="1" kern="0" dirty="0">
                <a:cs typeface="ＭＳ Ｐゴシック" charset="0"/>
              </a:rPr>
              <a:t>UNSCHEDULED SURVEY, MISAL:</a:t>
            </a:r>
          </a:p>
          <a:p>
            <a:pPr marL="635000" lvl="1" indent="-3111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–"/>
              <a:defRPr/>
            </a:pPr>
            <a:r>
              <a:rPr lang="en-US" sz="1400" b="1" kern="0" dirty="0"/>
              <a:t>Damage Survey</a:t>
            </a:r>
          </a:p>
          <a:p>
            <a:pPr marL="635000" lvl="1" indent="-3111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–"/>
              <a:defRPr/>
            </a:pPr>
            <a:r>
              <a:rPr lang="en-US" sz="1400" b="1" kern="0" dirty="0"/>
              <a:t>Survey due to accident</a:t>
            </a:r>
          </a:p>
          <a:p>
            <a:pPr marL="800100" lvl="1" indent="-4572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–"/>
              <a:defRPr/>
            </a:pPr>
            <a:endParaRPr lang="en-US" sz="1400" b="1" kern="0" dirty="0"/>
          </a:p>
          <a:p>
            <a:pPr marL="347663" indent="-347663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1400" b="1" kern="0" dirty="0">
                <a:cs typeface="ＭＳ Ｐゴシック" charset="0"/>
              </a:rPr>
              <a:t>Survey due to repair/ modification 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6F6F45F-5134-C72B-3CD5-1171E0C17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2248" y="1028700"/>
            <a:ext cx="3200400" cy="35433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tIns="180000"/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1400" b="1" u="sng" kern="0" dirty="0">
                <a:cs typeface="ＭＳ Ｐゴシック" charset="0"/>
              </a:rPr>
              <a:t>DARI SEGI JENIS</a:t>
            </a:r>
            <a:endParaRPr lang="en-US" sz="1400" b="1" kern="0" dirty="0">
              <a:cs typeface="ＭＳ Ｐゴシック" charset="0"/>
            </a:endParaRPr>
          </a:p>
          <a:p>
            <a:pPr marL="846138" lvl="1" indent="-3810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–"/>
              <a:defRPr/>
            </a:pPr>
            <a:r>
              <a:rPr lang="en-US" sz="1400" b="1" kern="0" dirty="0"/>
              <a:t>Hull Construction Survey</a:t>
            </a:r>
          </a:p>
          <a:p>
            <a:pPr marL="846138" lvl="1" indent="-3810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–"/>
              <a:defRPr/>
            </a:pPr>
            <a:r>
              <a:rPr lang="en-US" sz="1400" b="1" kern="0" dirty="0"/>
              <a:t>Machinery Construction Survey</a:t>
            </a:r>
          </a:p>
          <a:p>
            <a:pPr marL="846138" lvl="1" indent="-3810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–"/>
              <a:defRPr/>
            </a:pPr>
            <a:r>
              <a:rPr lang="en-US" sz="1400" b="1" kern="0" dirty="0"/>
              <a:t>Cargo Gear Survey</a:t>
            </a:r>
          </a:p>
          <a:p>
            <a:pPr marL="846138" lvl="1" indent="-3810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–"/>
              <a:defRPr/>
            </a:pPr>
            <a:r>
              <a:rPr lang="en-US" sz="1400" b="1" kern="0" dirty="0"/>
              <a:t>Bilge, Ballast and Piping arrangement system survey</a:t>
            </a:r>
          </a:p>
          <a:p>
            <a:pPr marL="846138" lvl="1" indent="-3810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–"/>
              <a:defRPr/>
            </a:pPr>
            <a:r>
              <a:rPr lang="en-US" sz="1400" b="1" kern="0" dirty="0"/>
              <a:t>Electrical System Survey</a:t>
            </a:r>
          </a:p>
          <a:p>
            <a:pPr marL="846138" lvl="1" indent="-3810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–"/>
              <a:defRPr/>
            </a:pPr>
            <a:r>
              <a:rPr lang="en-US" sz="1400" b="1" kern="0" dirty="0"/>
              <a:t>Fire System Survey</a:t>
            </a:r>
          </a:p>
          <a:p>
            <a:pPr marL="846138" lvl="1" indent="-3810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90000"/>
              <a:buFontTx/>
              <a:buChar char="–"/>
              <a:defRPr/>
            </a:pPr>
            <a:r>
              <a:rPr lang="en-US" sz="1400" b="1" kern="0" dirty="0"/>
              <a:t>Etc.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9" grpId="0" build="p" animBg="1" autoUpdateAnimBg="0" advAuto="0"/>
      <p:bldP spid="11" grpId="0" build="p" animBg="1" autoUpdateAnimBg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029" y="35793"/>
            <a:ext cx="6407944" cy="807765"/>
          </a:xfrm>
        </p:spPr>
        <p:txBody>
          <a:bodyPr>
            <a:normAutofit/>
          </a:bodyPr>
          <a:lstStyle/>
          <a:p>
            <a:pPr algn="ctr"/>
            <a:r>
              <a:rPr lang="id-ID" sz="2194" b="1" dirty="0">
                <a:latin typeface="Bookman Old Style" panose="02050604050505020204" pitchFamily="18" charset="0"/>
              </a:rPr>
              <a:t>Pemeriksaan Keselamatan Kapal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2834156"/>
              </p:ext>
            </p:extLst>
          </p:nvPr>
        </p:nvGraphicFramePr>
        <p:xfrm>
          <a:off x="683567" y="843558"/>
          <a:ext cx="7092404" cy="3920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6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6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172"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>
                          <a:solidFill>
                            <a:schemeClr val="tx1"/>
                          </a:solidFill>
                        </a:rPr>
                        <a:t>Kapal</a:t>
                      </a:r>
                      <a:r>
                        <a:rPr lang="id-ID" sz="1200" b="1" baseline="0" dirty="0">
                          <a:solidFill>
                            <a:schemeClr val="tx1"/>
                          </a:solidFill>
                        </a:rPr>
                        <a:t> Penumpang</a:t>
                      </a:r>
                      <a:endParaRPr lang="id-ID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55721" marR="55721" marT="27861" marB="27861">
                    <a:solidFill>
                      <a:schemeClr val="accent1">
                        <a:lumMod val="20000"/>
                        <a:lumOff val="8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="1" dirty="0">
                          <a:solidFill>
                            <a:schemeClr val="tx1"/>
                          </a:solidFill>
                        </a:rPr>
                        <a:t>Kapal Barang</a:t>
                      </a:r>
                    </a:p>
                  </a:txBody>
                  <a:tcPr marL="55721" marR="55721" marT="27861" marB="27861">
                    <a:solidFill>
                      <a:schemeClr val="accent1">
                        <a:lumMod val="20000"/>
                        <a:lumOff val="8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172">
                <a:tc>
                  <a:txBody>
                    <a:bodyPr/>
                    <a:lstStyle/>
                    <a:p>
                      <a:r>
                        <a:rPr lang="id-ID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Pemeriksaan pertama</a:t>
                      </a:r>
                    </a:p>
                  </a:txBody>
                  <a:tcPr marL="55721" marR="55721" marT="27861" marB="27861">
                    <a:solidFill>
                      <a:schemeClr val="accent1">
                        <a:lumMod val="20000"/>
                        <a:lumOff val="8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Pemeriksaan pertama</a:t>
                      </a:r>
                    </a:p>
                  </a:txBody>
                  <a:tcPr marL="55721" marR="55721" marT="27861" marB="27861">
                    <a:solidFill>
                      <a:schemeClr val="accent1">
                        <a:lumMod val="20000"/>
                        <a:lumOff val="8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1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Pemeriksaan</a:t>
                      </a:r>
                      <a:r>
                        <a:rPr lang="id-ID" sz="12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pembaharuan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5721" marR="55721" marT="27861" marB="27861">
                    <a:solidFill>
                      <a:schemeClr val="accent1">
                        <a:lumMod val="20000"/>
                        <a:lumOff val="8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Pemeriksaan tahunan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5721" marR="55721" marT="27861" marB="27861">
                    <a:solidFill>
                      <a:schemeClr val="accent1">
                        <a:lumMod val="20000"/>
                        <a:lumOff val="8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172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1">
                          <a:solidFill>
                            <a:schemeClr val="tx1"/>
                          </a:solidFill>
                          <a:latin typeface="+mn-lt"/>
                        </a:rPr>
                        <a:t>Pemeriksaan diluar jadwal atau tambahan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5721" marR="55721" marT="27861" marB="27861">
                    <a:solidFill>
                      <a:schemeClr val="accent1">
                        <a:lumMod val="20000"/>
                        <a:lumOff val="8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Pemeriksaan</a:t>
                      </a:r>
                      <a:r>
                        <a:rPr lang="id-ID" sz="12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pembaharuan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5721" marR="55721" marT="27861" marB="27861">
                    <a:solidFill>
                      <a:schemeClr val="accent1">
                        <a:lumMod val="20000"/>
                        <a:lumOff val="8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17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Pemeriksaan antara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5721" marR="55721" marT="27861" marB="27861">
                    <a:solidFill>
                      <a:schemeClr val="accent1">
                        <a:lumMod val="20000"/>
                        <a:lumOff val="8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17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d-ID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Pemeriksaan</a:t>
                      </a:r>
                      <a:r>
                        <a:rPr lang="id-ID" sz="12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karena kerusakan dan perbaikan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5721" marR="55721" marT="27861" marB="27861">
                    <a:solidFill>
                      <a:schemeClr val="accent1">
                        <a:lumMod val="20000"/>
                        <a:lumOff val="8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Pemeriksaan diluar jadwal atau tambahan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5721" marR="55721" marT="27861" marB="27861">
                    <a:solidFill>
                      <a:schemeClr val="accent1">
                        <a:lumMod val="20000"/>
                        <a:lumOff val="8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17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Pemeriksaan</a:t>
                      </a:r>
                      <a:r>
                        <a:rPr lang="id-ID" sz="12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 karena kerusakan dan perbaikan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5721" marR="55721" marT="27861" marB="27861">
                    <a:solidFill>
                      <a:schemeClr val="accent1">
                        <a:lumMod val="20000"/>
                        <a:lumOff val="8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3122">
                <a:tc gridSpan="2"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latin typeface="+mn-lt"/>
                        </a:rPr>
                        <a:t>Pemeriksaan</a:t>
                      </a:r>
                      <a:r>
                        <a:rPr lang="id-ID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pertama dilakukan sebelum kapal beroperasi;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d-ID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Pemeriksaan tahunan dilakukan dalam jangka waktu 3 (tiga) bulan sebelum atau setelah Hari Jadi (</a:t>
                      </a:r>
                      <a:r>
                        <a:rPr lang="id-ID" sz="1200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Anniversary Date) </a:t>
                      </a:r>
                      <a:r>
                        <a:rPr lang="id-ID" sz="120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sertifikat keselamatan kapal barang;</a:t>
                      </a:r>
                      <a:endParaRPr lang="id-ID" sz="12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d-ID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Pemeriksaan pembaharuan dilakukan setiap 12 (dua belas) bulan sekali untuk kapal penumpang dan setiap 5 (lima) tahun sekali untuk kapal barang;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d-ID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Pemeriksaan antara dilakukan dalam jangka waktu 3 (tiga) bulan sebelum atau setelah Hari Jadi (</a:t>
                      </a:r>
                      <a:r>
                        <a:rPr lang="id-ID" sz="1200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Anniversary Date) </a:t>
                      </a:r>
                      <a:r>
                        <a:rPr lang="id-ID" sz="120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kedua, atau </a:t>
                      </a:r>
                      <a:r>
                        <a:rPr lang="id-ID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dilakukan dalam jangka waktu 3 (tiga) bulan sebelum atau setelah Hari Jadi (</a:t>
                      </a:r>
                      <a:r>
                        <a:rPr lang="id-ID" sz="1200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Anniversary Date) </a:t>
                      </a:r>
                      <a:r>
                        <a:rPr lang="id-ID" sz="120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ketiga dari sertifikat keselamatan kapal barang yang akan menggantikan periode pemeriksaan tahunan;</a:t>
                      </a:r>
                      <a:endParaRPr lang="id-ID" sz="12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d-ID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Pemeriksaan di luar jadwal atau tambahan dilakukan sesuai kebutuhan;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d-ID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Pemeriksaan karena kerusakan dan perbaikan dilaksanakan setelah dilakukan perbaikan oleh pemilik/operator kapal.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5721" marR="55721" marT="27861" marB="27861">
                    <a:solidFill>
                      <a:schemeClr val="accent1">
                        <a:lumMod val="20000"/>
                        <a:lumOff val="80000"/>
                        <a:alpha val="4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863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54D3112-D657-716B-50EE-554507224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468" y="214908"/>
            <a:ext cx="6438900" cy="62865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Tata </a:t>
            </a:r>
            <a:r>
              <a:rPr lang="en-US" sz="2400" dirty="0" err="1">
                <a:solidFill>
                  <a:schemeClr val="tx1"/>
                </a:solidFill>
              </a:rPr>
              <a:t>cara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penerbitan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sertifikat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keselamatan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kapal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74F4CD6-080B-75B6-DACD-1316BB33EFE4}"/>
              </a:ext>
            </a:extLst>
          </p:cNvPr>
          <p:cNvGrpSpPr/>
          <p:nvPr/>
        </p:nvGrpSpPr>
        <p:grpSpPr>
          <a:xfrm>
            <a:off x="1166812" y="971550"/>
            <a:ext cx="6872288" cy="4124368"/>
            <a:chOff x="1166812" y="971550"/>
            <a:chExt cx="6872288" cy="412436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569DDA1-629A-16FB-B43D-5EA0A48936D5}"/>
                </a:ext>
              </a:extLst>
            </p:cNvPr>
            <p:cNvSpPr/>
            <p:nvPr/>
          </p:nvSpPr>
          <p:spPr>
            <a:xfrm>
              <a:off x="1166812" y="971550"/>
              <a:ext cx="6872288" cy="4000500"/>
            </a:xfrm>
            <a:prstGeom prst="rect">
              <a:avLst/>
            </a:prstGeom>
            <a:ln w="38100"/>
          </p:spPr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DB15AE6-A0A9-68EA-D484-F1280CA24129}"/>
                </a:ext>
              </a:extLst>
            </p:cNvPr>
            <p:cNvSpPr/>
            <p:nvPr/>
          </p:nvSpPr>
          <p:spPr>
            <a:xfrm>
              <a:off x="3448914" y="1075246"/>
              <a:ext cx="1624416" cy="632412"/>
            </a:xfrm>
            <a:custGeom>
              <a:avLst/>
              <a:gdLst>
                <a:gd name="connsiteX0" fmla="*/ 0 w 1624416"/>
                <a:gd name="connsiteY0" fmla="*/ 105404 h 632412"/>
                <a:gd name="connsiteX1" fmla="*/ 105404 w 1624416"/>
                <a:gd name="connsiteY1" fmla="*/ 0 h 632412"/>
                <a:gd name="connsiteX2" fmla="*/ 1519012 w 1624416"/>
                <a:gd name="connsiteY2" fmla="*/ 0 h 632412"/>
                <a:gd name="connsiteX3" fmla="*/ 1624416 w 1624416"/>
                <a:gd name="connsiteY3" fmla="*/ 105404 h 632412"/>
                <a:gd name="connsiteX4" fmla="*/ 1624416 w 1624416"/>
                <a:gd name="connsiteY4" fmla="*/ 527008 h 632412"/>
                <a:gd name="connsiteX5" fmla="*/ 1519012 w 1624416"/>
                <a:gd name="connsiteY5" fmla="*/ 632412 h 632412"/>
                <a:gd name="connsiteX6" fmla="*/ 105404 w 1624416"/>
                <a:gd name="connsiteY6" fmla="*/ 632412 h 632412"/>
                <a:gd name="connsiteX7" fmla="*/ 0 w 1624416"/>
                <a:gd name="connsiteY7" fmla="*/ 527008 h 632412"/>
                <a:gd name="connsiteX8" fmla="*/ 0 w 1624416"/>
                <a:gd name="connsiteY8" fmla="*/ 105404 h 63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4416" h="632412">
                  <a:moveTo>
                    <a:pt x="0" y="105404"/>
                  </a:moveTo>
                  <a:cubicBezTo>
                    <a:pt x="0" y="47191"/>
                    <a:pt x="47191" y="0"/>
                    <a:pt x="105404" y="0"/>
                  </a:cubicBezTo>
                  <a:lnTo>
                    <a:pt x="1519012" y="0"/>
                  </a:lnTo>
                  <a:cubicBezTo>
                    <a:pt x="1577225" y="0"/>
                    <a:pt x="1624416" y="47191"/>
                    <a:pt x="1624416" y="105404"/>
                  </a:cubicBezTo>
                  <a:lnTo>
                    <a:pt x="1624416" y="527008"/>
                  </a:lnTo>
                  <a:cubicBezTo>
                    <a:pt x="1624416" y="585221"/>
                    <a:pt x="1577225" y="632412"/>
                    <a:pt x="1519012" y="632412"/>
                  </a:cubicBezTo>
                  <a:lnTo>
                    <a:pt x="105404" y="632412"/>
                  </a:lnTo>
                  <a:cubicBezTo>
                    <a:pt x="47191" y="632412"/>
                    <a:pt x="0" y="585221"/>
                    <a:pt x="0" y="527008"/>
                  </a:cubicBezTo>
                  <a:lnTo>
                    <a:pt x="0" y="10540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162" tIns="65162" rIns="65162" bIns="65162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900" b="1" kern="1200" dirty="0" err="1">
                  <a:solidFill>
                    <a:schemeClr val="bg2"/>
                  </a:solidFill>
                </a:rPr>
                <a:t>Direktorat</a:t>
              </a:r>
              <a:r>
                <a:rPr lang="en-US" sz="900" b="1" kern="1200" dirty="0">
                  <a:solidFill>
                    <a:schemeClr val="bg2"/>
                  </a:solidFill>
                </a:rPr>
                <a:t> </a:t>
              </a:r>
            </a:p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900" b="1" kern="1200" dirty="0" err="1">
                  <a:solidFill>
                    <a:schemeClr val="bg2"/>
                  </a:solidFill>
                </a:rPr>
                <a:t>Perkapalan</a:t>
              </a:r>
              <a:r>
                <a:rPr lang="en-US" sz="900" b="1" kern="1200" dirty="0">
                  <a:solidFill>
                    <a:schemeClr val="bg2"/>
                  </a:solidFill>
                </a:rPr>
                <a:t> </a:t>
              </a:r>
              <a:r>
                <a:rPr lang="en-US" sz="900" b="1" kern="1200" dirty="0" err="1">
                  <a:solidFill>
                    <a:schemeClr val="bg2"/>
                  </a:solidFill>
                </a:rPr>
                <a:t>dan</a:t>
              </a:r>
              <a:r>
                <a:rPr lang="en-US" sz="900" b="1" kern="1200" dirty="0">
                  <a:solidFill>
                    <a:schemeClr val="bg2"/>
                  </a:solidFill>
                </a:rPr>
                <a:t> </a:t>
              </a:r>
              <a:r>
                <a:rPr lang="en-US" sz="900" b="1" kern="1200" dirty="0" err="1">
                  <a:solidFill>
                    <a:schemeClr val="bg2"/>
                  </a:solidFill>
                </a:rPr>
                <a:t>Kepelautan</a:t>
              </a:r>
              <a:r>
                <a:rPr lang="en-US" sz="900" b="1" kern="1200" dirty="0">
                  <a:solidFill>
                    <a:schemeClr val="bg2"/>
                  </a:solidFill>
                </a:rPr>
                <a:t> </a:t>
              </a:r>
            </a:p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900" b="1" kern="1200" dirty="0" err="1">
                  <a:solidFill>
                    <a:schemeClr val="bg2"/>
                  </a:solidFill>
                </a:rPr>
                <a:t>c.q</a:t>
              </a:r>
              <a:r>
                <a:rPr lang="en-US" sz="900" b="1" kern="1200" dirty="0">
                  <a:solidFill>
                    <a:schemeClr val="bg2"/>
                  </a:solidFill>
                </a:rPr>
                <a:t> </a:t>
              </a:r>
              <a:r>
                <a:rPr lang="en-US" sz="900" b="1" kern="1200" dirty="0" err="1">
                  <a:solidFill>
                    <a:schemeClr val="bg2"/>
                  </a:solidFill>
                </a:rPr>
                <a:t>Subdit</a:t>
              </a:r>
              <a:r>
                <a:rPr lang="en-US" sz="900" b="1" kern="1200" dirty="0">
                  <a:solidFill>
                    <a:schemeClr val="bg2"/>
                  </a:solidFill>
                </a:rPr>
                <a:t> </a:t>
              </a:r>
              <a:r>
                <a:rPr lang="en-US" sz="900" b="1" kern="1200" dirty="0" err="1">
                  <a:solidFill>
                    <a:schemeClr val="bg2"/>
                  </a:solidFill>
                </a:rPr>
                <a:t>Keselamatan</a:t>
              </a:r>
              <a:r>
                <a:rPr lang="en-US" sz="900" b="1" kern="1200" dirty="0">
                  <a:solidFill>
                    <a:schemeClr val="bg2"/>
                  </a:solidFill>
                </a:rPr>
                <a:t> </a:t>
              </a:r>
              <a:r>
                <a:rPr lang="en-US" sz="900" b="1" kern="1200" dirty="0" err="1">
                  <a:solidFill>
                    <a:schemeClr val="bg2"/>
                  </a:solidFill>
                </a:rPr>
                <a:t>Kapal</a:t>
              </a:r>
              <a:endParaRPr lang="en-US" sz="900" b="1" kern="1200" dirty="0">
                <a:solidFill>
                  <a:schemeClr val="bg2"/>
                </a:solidFill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C79B87A-5713-0616-DF2A-2749001440B4}"/>
                </a:ext>
              </a:extLst>
            </p:cNvPr>
            <p:cNvSpPr/>
            <p:nvPr/>
          </p:nvSpPr>
          <p:spPr>
            <a:xfrm>
              <a:off x="3292852" y="1546054"/>
              <a:ext cx="3410162" cy="341016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941226" y="16431"/>
                  </a:moveTo>
                  <a:arcTo wR="1705081" hR="1705081" stAng="16677647" swAng="992356"/>
                </a:path>
              </a:pathLst>
            </a:custGeom>
            <a:noFill/>
            <a:ln w="28575">
              <a:solidFill>
                <a:srgbClr val="FF0000"/>
              </a:solidFill>
              <a:tailEnd type="arrow"/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3E81D4D-8458-3C35-715C-A6B69B4EAD9E}"/>
                </a:ext>
              </a:extLst>
            </p:cNvPr>
            <p:cNvSpPr/>
            <p:nvPr/>
          </p:nvSpPr>
          <p:spPr>
            <a:xfrm>
              <a:off x="4816865" y="1773398"/>
              <a:ext cx="2703887" cy="1148717"/>
            </a:xfrm>
            <a:custGeom>
              <a:avLst/>
              <a:gdLst>
                <a:gd name="connsiteX0" fmla="*/ 0 w 2703887"/>
                <a:gd name="connsiteY0" fmla="*/ 191457 h 1148717"/>
                <a:gd name="connsiteX1" fmla="*/ 191457 w 2703887"/>
                <a:gd name="connsiteY1" fmla="*/ 0 h 1148717"/>
                <a:gd name="connsiteX2" fmla="*/ 2512430 w 2703887"/>
                <a:gd name="connsiteY2" fmla="*/ 0 h 1148717"/>
                <a:gd name="connsiteX3" fmla="*/ 2703887 w 2703887"/>
                <a:gd name="connsiteY3" fmla="*/ 191457 h 1148717"/>
                <a:gd name="connsiteX4" fmla="*/ 2703887 w 2703887"/>
                <a:gd name="connsiteY4" fmla="*/ 957260 h 1148717"/>
                <a:gd name="connsiteX5" fmla="*/ 2512430 w 2703887"/>
                <a:gd name="connsiteY5" fmla="*/ 1148717 h 1148717"/>
                <a:gd name="connsiteX6" fmla="*/ 191457 w 2703887"/>
                <a:gd name="connsiteY6" fmla="*/ 1148717 h 1148717"/>
                <a:gd name="connsiteX7" fmla="*/ 0 w 2703887"/>
                <a:gd name="connsiteY7" fmla="*/ 957260 h 1148717"/>
                <a:gd name="connsiteX8" fmla="*/ 0 w 2703887"/>
                <a:gd name="connsiteY8" fmla="*/ 191457 h 1148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3887" h="1148717">
                  <a:moveTo>
                    <a:pt x="0" y="191457"/>
                  </a:moveTo>
                  <a:cubicBezTo>
                    <a:pt x="0" y="85718"/>
                    <a:pt x="85718" y="0"/>
                    <a:pt x="191457" y="0"/>
                  </a:cubicBezTo>
                  <a:lnTo>
                    <a:pt x="2512430" y="0"/>
                  </a:lnTo>
                  <a:cubicBezTo>
                    <a:pt x="2618169" y="0"/>
                    <a:pt x="2703887" y="85718"/>
                    <a:pt x="2703887" y="191457"/>
                  </a:cubicBezTo>
                  <a:lnTo>
                    <a:pt x="2703887" y="957260"/>
                  </a:lnTo>
                  <a:cubicBezTo>
                    <a:pt x="2703887" y="1062999"/>
                    <a:pt x="2618169" y="1148717"/>
                    <a:pt x="2512430" y="1148717"/>
                  </a:cubicBezTo>
                  <a:lnTo>
                    <a:pt x="191457" y="1148717"/>
                  </a:lnTo>
                  <a:cubicBezTo>
                    <a:pt x="85718" y="1148717"/>
                    <a:pt x="0" y="1062999"/>
                    <a:pt x="0" y="957260"/>
                  </a:cubicBezTo>
                  <a:lnTo>
                    <a:pt x="0" y="19145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366" tIns="90366" rIns="90366" bIns="90366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900" b="1" kern="1200" dirty="0" err="1">
                  <a:solidFill>
                    <a:schemeClr val="bg2"/>
                  </a:solidFill>
                </a:rPr>
                <a:t>Mengeluarkan</a:t>
              </a:r>
              <a:r>
                <a:rPr lang="en-US" sz="900" b="1" kern="1200" dirty="0">
                  <a:solidFill>
                    <a:schemeClr val="bg2"/>
                  </a:solidFill>
                </a:rPr>
                <a:t> Nota </a:t>
              </a:r>
              <a:r>
                <a:rPr lang="en-US" sz="900" b="1" kern="1200" dirty="0" err="1">
                  <a:solidFill>
                    <a:schemeClr val="bg2"/>
                  </a:solidFill>
                </a:rPr>
                <a:t>Dinas</a:t>
              </a:r>
              <a:endParaRPr lang="en-US" sz="900" b="1" kern="1200" dirty="0">
                <a:solidFill>
                  <a:schemeClr val="bg2"/>
                </a:solidFill>
              </a:endParaRPr>
            </a:p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900" b="1" kern="1200" dirty="0" err="1">
                  <a:solidFill>
                    <a:schemeClr val="bg2"/>
                  </a:solidFill>
                </a:rPr>
                <a:t>Penerbitan</a:t>
              </a:r>
              <a:r>
                <a:rPr lang="en-US" sz="900" b="1" kern="1200" dirty="0">
                  <a:solidFill>
                    <a:schemeClr val="bg2"/>
                  </a:solidFill>
                </a:rPr>
                <a:t> </a:t>
              </a:r>
              <a:r>
                <a:rPr lang="en-US" sz="900" b="1" kern="1200" dirty="0" err="1">
                  <a:solidFill>
                    <a:schemeClr val="bg2"/>
                  </a:solidFill>
                </a:rPr>
                <a:t>Sertifikat</a:t>
              </a:r>
              <a:r>
                <a:rPr lang="en-US" sz="900" b="1" kern="1200" dirty="0">
                  <a:solidFill>
                    <a:schemeClr val="bg2"/>
                  </a:solidFill>
                </a:rPr>
                <a:t>;</a:t>
              </a:r>
            </a:p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900" b="1" kern="1200" dirty="0" err="1">
                  <a:solidFill>
                    <a:schemeClr val="bg2"/>
                  </a:solidFill>
                </a:rPr>
                <a:t>Perpanjangan</a:t>
              </a:r>
              <a:r>
                <a:rPr lang="en-US" sz="900" b="1" kern="1200" dirty="0">
                  <a:solidFill>
                    <a:schemeClr val="bg2"/>
                  </a:solidFill>
                </a:rPr>
                <a:t> </a:t>
              </a:r>
              <a:r>
                <a:rPr lang="en-US" sz="900" b="1" kern="1200" dirty="0" err="1">
                  <a:solidFill>
                    <a:schemeClr val="bg2"/>
                  </a:solidFill>
                </a:rPr>
                <a:t>Sertifikat</a:t>
              </a:r>
              <a:r>
                <a:rPr lang="en-US" sz="900" b="1" kern="1200" dirty="0">
                  <a:solidFill>
                    <a:schemeClr val="bg2"/>
                  </a:solidFill>
                </a:rPr>
                <a:t>;</a:t>
              </a:r>
            </a:p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900" b="1" kern="1200" dirty="0" err="1">
                  <a:solidFill>
                    <a:schemeClr val="bg2"/>
                  </a:solidFill>
                </a:rPr>
                <a:t>Pembaharuan</a:t>
              </a:r>
              <a:r>
                <a:rPr lang="en-US" sz="900" b="1" kern="1200" dirty="0">
                  <a:solidFill>
                    <a:schemeClr val="bg2"/>
                  </a:solidFill>
                </a:rPr>
                <a:t> </a:t>
              </a:r>
              <a:r>
                <a:rPr lang="en-US" sz="600" b="1" kern="1200" dirty="0" err="1">
                  <a:solidFill>
                    <a:schemeClr val="bg2"/>
                  </a:solidFill>
                </a:rPr>
                <a:t>Sertifikat</a:t>
              </a:r>
              <a:r>
                <a:rPr lang="en-US" sz="900" b="1" kern="1200" dirty="0">
                  <a:solidFill>
                    <a:schemeClr val="bg2"/>
                  </a:solidFill>
                </a:rPr>
                <a:t>;</a:t>
              </a:r>
            </a:p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900" b="1" kern="1200" dirty="0" err="1">
                  <a:solidFill>
                    <a:schemeClr val="bg2"/>
                  </a:solidFill>
                </a:rPr>
                <a:t>Perubahan</a:t>
              </a:r>
              <a:r>
                <a:rPr lang="en-US" sz="900" b="1" kern="1200" dirty="0">
                  <a:solidFill>
                    <a:schemeClr val="bg2"/>
                  </a:solidFill>
                </a:rPr>
                <a:t> Daerah </a:t>
              </a:r>
              <a:r>
                <a:rPr lang="en-US" sz="900" b="1" kern="1200" dirty="0" err="1">
                  <a:solidFill>
                    <a:schemeClr val="bg2"/>
                  </a:solidFill>
                </a:rPr>
                <a:t>Pelayaran</a:t>
              </a:r>
              <a:endParaRPr lang="en-US" sz="900" b="1" kern="1200" dirty="0">
                <a:solidFill>
                  <a:schemeClr val="bg2"/>
                </a:solidFill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E31B543-D55F-A1F5-63CD-404A85517876}"/>
                </a:ext>
              </a:extLst>
            </p:cNvPr>
            <p:cNvSpPr/>
            <p:nvPr/>
          </p:nvSpPr>
          <p:spPr>
            <a:xfrm>
              <a:off x="2866788" y="1102227"/>
              <a:ext cx="3410162" cy="341016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391670" y="1955516"/>
                  </a:moveTo>
                  <a:arcTo wR="1705081" hR="1705081" stAng="506754" swAng="834667"/>
                </a:path>
              </a:pathLst>
            </a:custGeom>
            <a:noFill/>
            <a:ln w="28575">
              <a:solidFill>
                <a:srgbClr val="FF0000"/>
              </a:solidFill>
              <a:tailEnd type="arrow"/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1853C32-159E-E701-1AD4-F29BCC3CC520}"/>
                </a:ext>
              </a:extLst>
            </p:cNvPr>
            <p:cNvSpPr/>
            <p:nvPr/>
          </p:nvSpPr>
          <p:spPr>
            <a:xfrm>
              <a:off x="4269551" y="3579864"/>
              <a:ext cx="3038755" cy="1075988"/>
            </a:xfrm>
            <a:custGeom>
              <a:avLst/>
              <a:gdLst>
                <a:gd name="connsiteX0" fmla="*/ 0 w 3038755"/>
                <a:gd name="connsiteY0" fmla="*/ 179335 h 1075988"/>
                <a:gd name="connsiteX1" fmla="*/ 179335 w 3038755"/>
                <a:gd name="connsiteY1" fmla="*/ 0 h 1075988"/>
                <a:gd name="connsiteX2" fmla="*/ 2859420 w 3038755"/>
                <a:gd name="connsiteY2" fmla="*/ 0 h 1075988"/>
                <a:gd name="connsiteX3" fmla="*/ 3038755 w 3038755"/>
                <a:gd name="connsiteY3" fmla="*/ 179335 h 1075988"/>
                <a:gd name="connsiteX4" fmla="*/ 3038755 w 3038755"/>
                <a:gd name="connsiteY4" fmla="*/ 896653 h 1075988"/>
                <a:gd name="connsiteX5" fmla="*/ 2859420 w 3038755"/>
                <a:gd name="connsiteY5" fmla="*/ 1075988 h 1075988"/>
                <a:gd name="connsiteX6" fmla="*/ 179335 w 3038755"/>
                <a:gd name="connsiteY6" fmla="*/ 1075988 h 1075988"/>
                <a:gd name="connsiteX7" fmla="*/ 0 w 3038755"/>
                <a:gd name="connsiteY7" fmla="*/ 896653 h 1075988"/>
                <a:gd name="connsiteX8" fmla="*/ 0 w 3038755"/>
                <a:gd name="connsiteY8" fmla="*/ 179335 h 1075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8755" h="1075988">
                  <a:moveTo>
                    <a:pt x="0" y="179335"/>
                  </a:moveTo>
                  <a:cubicBezTo>
                    <a:pt x="0" y="80291"/>
                    <a:pt x="80291" y="0"/>
                    <a:pt x="179335" y="0"/>
                  </a:cubicBezTo>
                  <a:lnTo>
                    <a:pt x="2859420" y="0"/>
                  </a:lnTo>
                  <a:cubicBezTo>
                    <a:pt x="2958464" y="0"/>
                    <a:pt x="3038755" y="80291"/>
                    <a:pt x="3038755" y="179335"/>
                  </a:cubicBezTo>
                  <a:lnTo>
                    <a:pt x="3038755" y="896653"/>
                  </a:lnTo>
                  <a:cubicBezTo>
                    <a:pt x="3038755" y="995697"/>
                    <a:pt x="2958464" y="1075988"/>
                    <a:pt x="2859420" y="1075988"/>
                  </a:cubicBezTo>
                  <a:lnTo>
                    <a:pt x="179335" y="1075988"/>
                  </a:lnTo>
                  <a:cubicBezTo>
                    <a:pt x="80291" y="1075988"/>
                    <a:pt x="0" y="995697"/>
                    <a:pt x="0" y="896653"/>
                  </a:cubicBezTo>
                  <a:lnTo>
                    <a:pt x="0" y="17933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815" tIns="86815" rIns="86815" bIns="86815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D" sz="900" b="1" kern="1200" dirty="0" err="1">
                  <a:solidFill>
                    <a:schemeClr val="bg2"/>
                  </a:solidFill>
                </a:rPr>
                <a:t>Kepada</a:t>
              </a:r>
              <a:r>
                <a:rPr lang="en-ID" sz="900" b="1" kern="1200" dirty="0">
                  <a:solidFill>
                    <a:schemeClr val="bg2"/>
                  </a:solidFill>
                </a:rPr>
                <a:t>:</a:t>
              </a:r>
            </a:p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D" sz="900" b="1" kern="1200" dirty="0" err="1">
                  <a:solidFill>
                    <a:schemeClr val="bg2"/>
                  </a:solidFill>
                </a:rPr>
                <a:t>Kepala</a:t>
              </a:r>
              <a:r>
                <a:rPr lang="en-ID" sz="900" b="1" kern="1200" dirty="0">
                  <a:solidFill>
                    <a:schemeClr val="bg2"/>
                  </a:solidFill>
                </a:rPr>
                <a:t> Kantor </a:t>
              </a:r>
              <a:r>
                <a:rPr lang="en-ID" sz="900" b="1" kern="1200" dirty="0" err="1">
                  <a:solidFill>
                    <a:schemeClr val="bg2"/>
                  </a:solidFill>
                </a:rPr>
                <a:t>Kesyahbandaran</a:t>
              </a:r>
              <a:r>
                <a:rPr lang="en-ID" sz="900" b="1" kern="1200" dirty="0">
                  <a:solidFill>
                    <a:schemeClr val="bg2"/>
                  </a:solidFill>
                </a:rPr>
                <a:t> </a:t>
              </a:r>
              <a:r>
                <a:rPr lang="en-ID" sz="900" b="1" kern="1200" dirty="0" err="1">
                  <a:solidFill>
                    <a:schemeClr val="bg2"/>
                  </a:solidFill>
                </a:rPr>
                <a:t>Utama</a:t>
              </a:r>
              <a:r>
                <a:rPr lang="en-ID" sz="900" b="1" kern="1200" dirty="0">
                  <a:solidFill>
                    <a:schemeClr val="bg2"/>
                  </a:solidFill>
                </a:rPr>
                <a:t>, </a:t>
              </a:r>
              <a:r>
                <a:rPr lang="en-ID" sz="900" b="1" kern="1200" dirty="0" err="1">
                  <a:solidFill>
                    <a:schemeClr val="bg2"/>
                  </a:solidFill>
                </a:rPr>
                <a:t>Kepala</a:t>
              </a:r>
              <a:r>
                <a:rPr lang="en-ID" sz="900" b="1" kern="1200" dirty="0">
                  <a:solidFill>
                    <a:schemeClr val="bg2"/>
                  </a:solidFill>
                </a:rPr>
                <a:t> Kantor </a:t>
              </a:r>
              <a:r>
                <a:rPr lang="en-ID" sz="900" b="1" kern="1200" dirty="0" err="1">
                  <a:solidFill>
                    <a:schemeClr val="bg2"/>
                  </a:solidFill>
                </a:rPr>
                <a:t>Kesyahbandaran</a:t>
              </a:r>
              <a:r>
                <a:rPr lang="en-ID" sz="900" b="1" kern="1200" dirty="0">
                  <a:solidFill>
                    <a:schemeClr val="bg2"/>
                  </a:solidFill>
                </a:rPr>
                <a:t> </a:t>
              </a:r>
              <a:r>
                <a:rPr lang="en-ID" sz="900" b="1" kern="1200" dirty="0" err="1">
                  <a:solidFill>
                    <a:schemeClr val="bg2"/>
                  </a:solidFill>
                </a:rPr>
                <a:t>dan</a:t>
              </a:r>
              <a:r>
                <a:rPr lang="en-ID" sz="900" b="1" kern="1200" dirty="0">
                  <a:solidFill>
                    <a:schemeClr val="bg2"/>
                  </a:solidFill>
                </a:rPr>
                <a:t> </a:t>
              </a:r>
              <a:r>
                <a:rPr lang="en-ID" sz="900" b="1" kern="1200" dirty="0" err="1">
                  <a:solidFill>
                    <a:schemeClr val="bg2"/>
                  </a:solidFill>
                </a:rPr>
                <a:t>Otoritas</a:t>
              </a:r>
              <a:r>
                <a:rPr lang="en-ID" sz="900" b="1" kern="1200" dirty="0">
                  <a:solidFill>
                    <a:schemeClr val="bg2"/>
                  </a:solidFill>
                </a:rPr>
                <a:t> </a:t>
              </a:r>
              <a:r>
                <a:rPr lang="en-ID" sz="900" b="1" kern="1200" dirty="0" err="1">
                  <a:solidFill>
                    <a:schemeClr val="bg2"/>
                  </a:solidFill>
                </a:rPr>
                <a:t>Pelabuhan</a:t>
              </a:r>
              <a:r>
                <a:rPr lang="en-ID" sz="900" b="1" kern="1200" dirty="0">
                  <a:solidFill>
                    <a:schemeClr val="bg2"/>
                  </a:solidFill>
                </a:rPr>
                <a:t> </a:t>
              </a:r>
              <a:r>
                <a:rPr lang="en-ID" sz="800" b="1" kern="1200" dirty="0" err="1">
                  <a:solidFill>
                    <a:schemeClr val="bg2"/>
                  </a:solidFill>
                </a:rPr>
                <a:t>Kelas</a:t>
              </a:r>
              <a:r>
                <a:rPr lang="en-ID" sz="900" b="1" kern="1200" dirty="0">
                  <a:solidFill>
                    <a:schemeClr val="bg2"/>
                  </a:solidFill>
                </a:rPr>
                <a:t> I, II, III, IV </a:t>
              </a:r>
              <a:r>
                <a:rPr lang="en-ID" sz="900" b="1" kern="1200" dirty="0" err="1">
                  <a:solidFill>
                    <a:schemeClr val="bg2"/>
                  </a:solidFill>
                </a:rPr>
                <a:t>dan</a:t>
              </a:r>
              <a:r>
                <a:rPr lang="en-ID" sz="900" b="1" kern="1200" dirty="0">
                  <a:solidFill>
                    <a:schemeClr val="bg2"/>
                  </a:solidFill>
                </a:rPr>
                <a:t> V, </a:t>
              </a:r>
              <a:r>
                <a:rPr lang="en-ID" sz="900" b="1" kern="1200" dirty="0" err="1">
                  <a:solidFill>
                    <a:schemeClr val="bg2"/>
                  </a:solidFill>
                </a:rPr>
                <a:t>Kepala</a:t>
              </a:r>
              <a:r>
                <a:rPr lang="en-ID" sz="900" b="1" kern="1200" dirty="0">
                  <a:solidFill>
                    <a:schemeClr val="bg2"/>
                  </a:solidFill>
                </a:rPr>
                <a:t> Kantor </a:t>
              </a:r>
              <a:r>
                <a:rPr lang="en-ID" sz="900" b="1" kern="1200" dirty="0" err="1">
                  <a:solidFill>
                    <a:schemeClr val="bg2"/>
                  </a:solidFill>
                </a:rPr>
                <a:t>Pelabuhan</a:t>
              </a:r>
              <a:r>
                <a:rPr lang="en-ID" sz="900" b="1" kern="1200" dirty="0">
                  <a:solidFill>
                    <a:schemeClr val="bg2"/>
                  </a:solidFill>
                </a:rPr>
                <a:t> </a:t>
              </a:r>
              <a:r>
                <a:rPr lang="en-ID" sz="900" b="1" kern="1200" dirty="0" err="1">
                  <a:solidFill>
                    <a:schemeClr val="bg2"/>
                  </a:solidFill>
                </a:rPr>
                <a:t>Batam</a:t>
              </a:r>
              <a:r>
                <a:rPr lang="en-ID" sz="900" b="1" kern="1200" dirty="0">
                  <a:solidFill>
                    <a:schemeClr val="bg2"/>
                  </a:solidFill>
                </a:rPr>
                <a:t>, </a:t>
              </a:r>
              <a:r>
                <a:rPr lang="en-ID" sz="900" b="1" kern="1200" dirty="0" err="1">
                  <a:solidFill>
                    <a:schemeClr val="bg2"/>
                  </a:solidFill>
                </a:rPr>
                <a:t>Kepala</a:t>
              </a:r>
              <a:r>
                <a:rPr lang="en-ID" sz="900" b="1" kern="1200" dirty="0">
                  <a:solidFill>
                    <a:schemeClr val="bg2"/>
                  </a:solidFill>
                </a:rPr>
                <a:t> Unit </a:t>
              </a:r>
              <a:r>
                <a:rPr lang="en-ID" sz="900" b="1" kern="1200" dirty="0" err="1">
                  <a:solidFill>
                    <a:schemeClr val="bg2"/>
                  </a:solidFill>
                </a:rPr>
                <a:t>Pelaksana</a:t>
              </a:r>
              <a:r>
                <a:rPr lang="en-ID" sz="900" b="1" kern="1200" dirty="0">
                  <a:solidFill>
                    <a:schemeClr val="bg2"/>
                  </a:solidFill>
                </a:rPr>
                <a:t> </a:t>
              </a:r>
              <a:r>
                <a:rPr lang="en-ID" sz="900" b="1" kern="1200" dirty="0" err="1">
                  <a:solidFill>
                    <a:schemeClr val="bg2"/>
                  </a:solidFill>
                </a:rPr>
                <a:t>Pelabuhan</a:t>
              </a:r>
              <a:r>
                <a:rPr lang="en-ID" sz="900" b="1" kern="1200" dirty="0">
                  <a:solidFill>
                    <a:schemeClr val="bg2"/>
                  </a:solidFill>
                </a:rPr>
                <a:t> </a:t>
              </a:r>
              <a:r>
                <a:rPr lang="en-ID" sz="900" b="1" kern="1200" dirty="0" err="1">
                  <a:solidFill>
                    <a:schemeClr val="bg2"/>
                  </a:solidFill>
                </a:rPr>
                <a:t>Kelas</a:t>
              </a:r>
              <a:r>
                <a:rPr lang="en-ID" sz="900" b="1" kern="1200" dirty="0">
                  <a:solidFill>
                    <a:schemeClr val="bg2"/>
                  </a:solidFill>
                </a:rPr>
                <a:t> I, II, </a:t>
              </a:r>
              <a:r>
                <a:rPr lang="en-ID" sz="900" b="1" kern="1200" dirty="0" err="1">
                  <a:solidFill>
                    <a:schemeClr val="bg2"/>
                  </a:solidFill>
                </a:rPr>
                <a:t>dan</a:t>
              </a:r>
              <a:r>
                <a:rPr lang="en-ID" sz="900" b="1" kern="1200" dirty="0">
                  <a:solidFill>
                    <a:schemeClr val="bg2"/>
                  </a:solidFill>
                </a:rPr>
                <a:t> III </a:t>
              </a:r>
              <a:r>
                <a:rPr lang="en-ID" sz="900" b="1" kern="1200" dirty="0" err="1">
                  <a:solidFill>
                    <a:schemeClr val="bg2"/>
                  </a:solidFill>
                </a:rPr>
                <a:t>serta</a:t>
              </a:r>
              <a:r>
                <a:rPr lang="en-ID" sz="900" b="1" kern="1200" dirty="0">
                  <a:solidFill>
                    <a:schemeClr val="bg2"/>
                  </a:solidFill>
                </a:rPr>
                <a:t> </a:t>
              </a:r>
              <a:r>
                <a:rPr lang="en-ID" sz="900" b="1" kern="1200" dirty="0" err="1">
                  <a:solidFill>
                    <a:schemeClr val="bg2"/>
                  </a:solidFill>
                </a:rPr>
                <a:t>Atase</a:t>
              </a:r>
              <a:r>
                <a:rPr lang="en-ID" sz="900" b="1" kern="1200" dirty="0">
                  <a:solidFill>
                    <a:schemeClr val="bg2"/>
                  </a:solidFill>
                </a:rPr>
                <a:t> </a:t>
              </a:r>
              <a:r>
                <a:rPr lang="en-ID" sz="900" b="1" kern="1200" dirty="0" err="1">
                  <a:solidFill>
                    <a:schemeClr val="bg2"/>
                  </a:solidFill>
                </a:rPr>
                <a:t>Perhubungan</a:t>
              </a:r>
              <a:r>
                <a:rPr lang="en-ID" sz="900" b="1" kern="1200" dirty="0">
                  <a:solidFill>
                    <a:schemeClr val="bg2"/>
                  </a:solidFill>
                </a:rPr>
                <a:t> </a:t>
              </a:r>
              <a:r>
                <a:rPr lang="en-ID" sz="900" b="1" kern="1200" dirty="0" err="1">
                  <a:solidFill>
                    <a:schemeClr val="bg2"/>
                  </a:solidFill>
                </a:rPr>
                <a:t>pada</a:t>
              </a:r>
              <a:r>
                <a:rPr lang="en-ID" sz="900" b="1" kern="1200" dirty="0">
                  <a:solidFill>
                    <a:schemeClr val="bg2"/>
                  </a:solidFill>
                </a:rPr>
                <a:t> </a:t>
              </a:r>
              <a:r>
                <a:rPr lang="en-ID" sz="900" b="1" kern="1200" dirty="0" err="1">
                  <a:solidFill>
                    <a:schemeClr val="bg2"/>
                  </a:solidFill>
                </a:rPr>
                <a:t>Kedutaan</a:t>
              </a:r>
              <a:r>
                <a:rPr lang="en-ID" sz="900" b="1" kern="1200" dirty="0">
                  <a:solidFill>
                    <a:schemeClr val="bg2"/>
                  </a:solidFill>
                </a:rPr>
                <a:t> </a:t>
              </a:r>
              <a:r>
                <a:rPr lang="en-ID" sz="900" b="1" kern="1200" dirty="0" err="1">
                  <a:solidFill>
                    <a:schemeClr val="bg2"/>
                  </a:solidFill>
                </a:rPr>
                <a:t>Besar</a:t>
              </a:r>
              <a:r>
                <a:rPr lang="en-ID" sz="900" b="1" kern="1200" dirty="0">
                  <a:solidFill>
                    <a:schemeClr val="bg2"/>
                  </a:solidFill>
                </a:rPr>
                <a:t> RI</a:t>
              </a:r>
              <a:endParaRPr lang="en-US" sz="900" kern="1200" dirty="0">
                <a:solidFill>
                  <a:schemeClr val="bg2"/>
                </a:solidFill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E4EADED-448C-C33D-EC50-3CB351467569}"/>
                </a:ext>
              </a:extLst>
            </p:cNvPr>
            <p:cNvSpPr/>
            <p:nvPr/>
          </p:nvSpPr>
          <p:spPr>
            <a:xfrm>
              <a:off x="2444948" y="1508560"/>
              <a:ext cx="3410162" cy="341016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286975" y="3307797"/>
                  </a:moveTo>
                  <a:arcTo wR="1705081" hR="1705081" stAng="4202741" swAng="2415377"/>
                </a:path>
              </a:pathLst>
            </a:custGeom>
            <a:noFill/>
            <a:ln w="38100">
              <a:solidFill>
                <a:srgbClr val="FF0000"/>
              </a:solidFill>
              <a:tailEnd type="arrow"/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225D879-E36F-93B1-D240-9DE04CA11E26}"/>
                </a:ext>
              </a:extLst>
            </p:cNvPr>
            <p:cNvSpPr/>
            <p:nvPr/>
          </p:nvSpPr>
          <p:spPr>
            <a:xfrm>
              <a:off x="1205163" y="3356996"/>
              <a:ext cx="2841999" cy="1293311"/>
            </a:xfrm>
            <a:custGeom>
              <a:avLst/>
              <a:gdLst>
                <a:gd name="connsiteX0" fmla="*/ 0 w 2841999"/>
                <a:gd name="connsiteY0" fmla="*/ 215556 h 1293311"/>
                <a:gd name="connsiteX1" fmla="*/ 215556 w 2841999"/>
                <a:gd name="connsiteY1" fmla="*/ 0 h 1293311"/>
                <a:gd name="connsiteX2" fmla="*/ 2626443 w 2841999"/>
                <a:gd name="connsiteY2" fmla="*/ 0 h 1293311"/>
                <a:gd name="connsiteX3" fmla="*/ 2841999 w 2841999"/>
                <a:gd name="connsiteY3" fmla="*/ 215556 h 1293311"/>
                <a:gd name="connsiteX4" fmla="*/ 2841999 w 2841999"/>
                <a:gd name="connsiteY4" fmla="*/ 1077755 h 1293311"/>
                <a:gd name="connsiteX5" fmla="*/ 2626443 w 2841999"/>
                <a:gd name="connsiteY5" fmla="*/ 1293311 h 1293311"/>
                <a:gd name="connsiteX6" fmla="*/ 215556 w 2841999"/>
                <a:gd name="connsiteY6" fmla="*/ 1293311 h 1293311"/>
                <a:gd name="connsiteX7" fmla="*/ 0 w 2841999"/>
                <a:gd name="connsiteY7" fmla="*/ 1077755 h 1293311"/>
                <a:gd name="connsiteX8" fmla="*/ 0 w 2841999"/>
                <a:gd name="connsiteY8" fmla="*/ 215556 h 1293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41999" h="1293311">
                  <a:moveTo>
                    <a:pt x="0" y="215556"/>
                  </a:moveTo>
                  <a:cubicBezTo>
                    <a:pt x="0" y="96508"/>
                    <a:pt x="96508" y="0"/>
                    <a:pt x="215556" y="0"/>
                  </a:cubicBezTo>
                  <a:lnTo>
                    <a:pt x="2626443" y="0"/>
                  </a:lnTo>
                  <a:cubicBezTo>
                    <a:pt x="2745491" y="0"/>
                    <a:pt x="2841999" y="96508"/>
                    <a:pt x="2841999" y="215556"/>
                  </a:cubicBezTo>
                  <a:lnTo>
                    <a:pt x="2841999" y="1077755"/>
                  </a:lnTo>
                  <a:cubicBezTo>
                    <a:pt x="2841999" y="1196803"/>
                    <a:pt x="2745491" y="1293311"/>
                    <a:pt x="2626443" y="1293311"/>
                  </a:cubicBezTo>
                  <a:lnTo>
                    <a:pt x="215556" y="1293311"/>
                  </a:lnTo>
                  <a:cubicBezTo>
                    <a:pt x="96508" y="1293311"/>
                    <a:pt x="0" y="1196803"/>
                    <a:pt x="0" y="1077755"/>
                  </a:cubicBezTo>
                  <a:lnTo>
                    <a:pt x="0" y="21555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424" tIns="97424" rIns="97424" bIns="97424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900" b="1" kern="1200" dirty="0" err="1">
                  <a:solidFill>
                    <a:schemeClr val="bg2"/>
                  </a:solidFill>
                </a:rPr>
                <a:t>Memberi</a:t>
              </a:r>
              <a:r>
                <a:rPr lang="en-US" sz="900" b="1" kern="1200" dirty="0">
                  <a:solidFill>
                    <a:schemeClr val="bg2"/>
                  </a:solidFill>
                </a:rPr>
                <a:t> </a:t>
              </a:r>
              <a:r>
                <a:rPr lang="en-US" sz="900" b="1" kern="1200" dirty="0" err="1">
                  <a:solidFill>
                    <a:schemeClr val="bg2"/>
                  </a:solidFill>
                </a:rPr>
                <a:t>Surat</a:t>
              </a:r>
              <a:r>
                <a:rPr lang="en-US" sz="900" b="1" kern="1200" dirty="0">
                  <a:solidFill>
                    <a:schemeClr val="bg2"/>
                  </a:solidFill>
                </a:rPr>
                <a:t> </a:t>
              </a:r>
              <a:r>
                <a:rPr lang="en-US" sz="900" b="1" kern="1200" dirty="0" err="1">
                  <a:solidFill>
                    <a:schemeClr val="bg2"/>
                  </a:solidFill>
                </a:rPr>
                <a:t>Perintah</a:t>
              </a:r>
              <a:r>
                <a:rPr lang="en-US" sz="900" b="1" kern="1200" dirty="0">
                  <a:solidFill>
                    <a:schemeClr val="bg2"/>
                  </a:solidFill>
                </a:rPr>
                <a:t> </a:t>
              </a:r>
              <a:r>
                <a:rPr lang="en-US" sz="900" b="1" kern="1200" dirty="0" err="1">
                  <a:solidFill>
                    <a:schemeClr val="bg2"/>
                  </a:solidFill>
                </a:rPr>
                <a:t>tugas</a:t>
              </a:r>
              <a:r>
                <a:rPr lang="en-US" sz="900" b="1" kern="1200" dirty="0">
                  <a:solidFill>
                    <a:schemeClr val="bg2"/>
                  </a:solidFill>
                </a:rPr>
                <a:t> </a:t>
              </a:r>
              <a:r>
                <a:rPr lang="en-US" sz="900" b="1" kern="1200" dirty="0" err="1">
                  <a:solidFill>
                    <a:schemeClr val="bg2"/>
                  </a:solidFill>
                </a:rPr>
                <a:t>untuk</a:t>
              </a:r>
              <a:r>
                <a:rPr lang="en-US" sz="900" b="1" kern="1200" dirty="0">
                  <a:solidFill>
                    <a:schemeClr val="bg2"/>
                  </a:solidFill>
                </a:rPr>
                <a:t>:</a:t>
              </a:r>
            </a:p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900" b="1" kern="1200" dirty="0" err="1">
                  <a:solidFill>
                    <a:schemeClr val="bg2"/>
                  </a:solidFill>
                </a:rPr>
                <a:t>Memeriksa</a:t>
              </a:r>
              <a:r>
                <a:rPr lang="en-US" sz="900" b="1" kern="1200" dirty="0">
                  <a:solidFill>
                    <a:schemeClr val="bg2"/>
                  </a:solidFill>
                </a:rPr>
                <a:t>, </a:t>
              </a:r>
              <a:r>
                <a:rPr lang="en-US" sz="900" b="1" kern="1200" dirty="0" err="1">
                  <a:solidFill>
                    <a:schemeClr val="bg2"/>
                  </a:solidFill>
                </a:rPr>
                <a:t>menerbitkan</a:t>
              </a:r>
              <a:r>
                <a:rPr lang="en-US" sz="900" b="1" kern="1200" dirty="0">
                  <a:solidFill>
                    <a:schemeClr val="bg2"/>
                  </a:solidFill>
                </a:rPr>
                <a:t> </a:t>
              </a:r>
              <a:r>
                <a:rPr lang="en-US" sz="900" b="1" kern="1200" dirty="0" err="1">
                  <a:solidFill>
                    <a:schemeClr val="bg2"/>
                  </a:solidFill>
                </a:rPr>
                <a:t>dan</a:t>
              </a:r>
              <a:r>
                <a:rPr lang="en-US" sz="900" b="1" kern="1200" dirty="0">
                  <a:solidFill>
                    <a:schemeClr val="bg2"/>
                  </a:solidFill>
                </a:rPr>
                <a:t> </a:t>
              </a:r>
              <a:r>
                <a:rPr lang="en-US" sz="900" b="1" kern="1200" dirty="0" err="1">
                  <a:solidFill>
                    <a:schemeClr val="bg2"/>
                  </a:solidFill>
                </a:rPr>
                <a:t>menandatangani</a:t>
              </a:r>
              <a:r>
                <a:rPr lang="en-US" sz="900" b="1" kern="1200" dirty="0">
                  <a:solidFill>
                    <a:schemeClr val="bg2"/>
                  </a:solidFill>
                </a:rPr>
                <a:t> </a:t>
              </a:r>
              <a:r>
                <a:rPr lang="en-ID" sz="900" b="1" kern="1200" dirty="0" err="1">
                  <a:solidFill>
                    <a:schemeClr val="bg2"/>
                  </a:solidFill>
                </a:rPr>
                <a:t>Sertifikat</a:t>
              </a:r>
              <a:r>
                <a:rPr lang="en-ID" sz="900" b="1" kern="1200" dirty="0">
                  <a:solidFill>
                    <a:schemeClr val="bg2"/>
                  </a:solidFill>
                </a:rPr>
                <a:t> </a:t>
              </a:r>
              <a:r>
                <a:rPr lang="en-ID" sz="900" b="1" kern="1200" dirty="0" err="1">
                  <a:solidFill>
                    <a:schemeClr val="bg2"/>
                  </a:solidFill>
                </a:rPr>
                <a:t>Keselamatan</a:t>
              </a:r>
              <a:r>
                <a:rPr lang="en-ID" sz="900" b="1" kern="1200" dirty="0">
                  <a:solidFill>
                    <a:schemeClr val="bg2"/>
                  </a:solidFill>
                </a:rPr>
                <a:t> </a:t>
              </a:r>
              <a:r>
                <a:rPr lang="en-US" sz="900" b="1" kern="1200" dirty="0" err="1">
                  <a:solidFill>
                    <a:schemeClr val="bg2"/>
                  </a:solidFill>
                </a:rPr>
                <a:t>dan</a:t>
              </a:r>
              <a:r>
                <a:rPr lang="en-US" sz="900" b="1" kern="1200" dirty="0">
                  <a:solidFill>
                    <a:schemeClr val="bg2"/>
                  </a:solidFill>
                </a:rPr>
                <a:t> </a:t>
              </a:r>
              <a:r>
                <a:rPr lang="en-ID" sz="900" b="1" kern="1200" dirty="0" err="1">
                  <a:solidFill>
                    <a:schemeClr val="bg2"/>
                  </a:solidFill>
                </a:rPr>
                <a:t>dapat</a:t>
              </a:r>
              <a:r>
                <a:rPr lang="en-ID" sz="900" b="1" kern="1200" dirty="0">
                  <a:solidFill>
                    <a:schemeClr val="bg2"/>
                  </a:solidFill>
                </a:rPr>
                <a:t> </a:t>
              </a:r>
              <a:r>
                <a:rPr lang="en-ID" sz="900" b="1" kern="1200" dirty="0" err="1">
                  <a:solidFill>
                    <a:schemeClr val="bg2"/>
                  </a:solidFill>
                </a:rPr>
                <a:t>menandatangani</a:t>
              </a:r>
              <a:r>
                <a:rPr lang="en-ID" sz="900" b="1" kern="1200" dirty="0">
                  <a:solidFill>
                    <a:schemeClr val="bg2"/>
                  </a:solidFill>
                </a:rPr>
                <a:t> </a:t>
              </a:r>
              <a:r>
                <a:rPr lang="en-ID" sz="900" b="1" kern="1200" dirty="0" err="1">
                  <a:solidFill>
                    <a:schemeClr val="bg2"/>
                  </a:solidFill>
                </a:rPr>
                <a:t>pengesahan</a:t>
              </a:r>
              <a:r>
                <a:rPr lang="en-ID" sz="900" b="1" kern="1200" dirty="0">
                  <a:solidFill>
                    <a:schemeClr val="bg2"/>
                  </a:solidFill>
                </a:rPr>
                <a:t> (</a:t>
              </a:r>
              <a:r>
                <a:rPr lang="en-ID" sz="900" b="1" i="1" kern="1200" dirty="0">
                  <a:solidFill>
                    <a:schemeClr val="bg2"/>
                  </a:solidFill>
                </a:rPr>
                <a:t>endorsement</a:t>
              </a:r>
              <a:r>
                <a:rPr lang="en-ID" sz="900" b="1" kern="1200" dirty="0">
                  <a:solidFill>
                    <a:schemeClr val="bg2"/>
                  </a:solidFill>
                </a:rPr>
                <a:t>) </a:t>
              </a:r>
              <a:r>
                <a:rPr lang="en-ID" sz="900" b="1" kern="1200" dirty="0" err="1">
                  <a:solidFill>
                    <a:schemeClr val="bg2"/>
                  </a:solidFill>
                </a:rPr>
                <a:t>Sertifikat</a:t>
              </a:r>
              <a:r>
                <a:rPr lang="en-ID" sz="900" b="1" kern="1200" dirty="0">
                  <a:solidFill>
                    <a:schemeClr val="bg2"/>
                  </a:solidFill>
                </a:rPr>
                <a:t> </a:t>
              </a:r>
              <a:r>
                <a:rPr lang="en-ID" sz="900" b="1" kern="1200" dirty="0" err="1">
                  <a:solidFill>
                    <a:schemeClr val="bg2"/>
                  </a:solidFill>
                </a:rPr>
                <a:t>Keselamatan</a:t>
              </a:r>
              <a:r>
                <a:rPr lang="en-ID" sz="900" b="1" kern="1200" dirty="0">
                  <a:solidFill>
                    <a:schemeClr val="bg2"/>
                  </a:solidFill>
                </a:rPr>
                <a:t> </a:t>
              </a:r>
              <a:r>
                <a:rPr lang="en-ID" sz="900" b="1" kern="1200" dirty="0" err="1">
                  <a:solidFill>
                    <a:schemeClr val="bg2"/>
                  </a:solidFill>
                </a:rPr>
                <a:t>Kapal</a:t>
              </a:r>
              <a:r>
                <a:rPr lang="en-ID" sz="900" b="1" kern="1200" dirty="0">
                  <a:solidFill>
                    <a:schemeClr val="bg2"/>
                  </a:solidFill>
                </a:rPr>
                <a:t>  </a:t>
              </a:r>
              <a:r>
                <a:rPr lang="en-ID" sz="900" b="1" kern="1200" dirty="0" err="1">
                  <a:solidFill>
                    <a:schemeClr val="bg2"/>
                  </a:solidFill>
                </a:rPr>
                <a:t>sesuai</a:t>
              </a:r>
              <a:r>
                <a:rPr lang="en-ID" sz="900" b="1" kern="1200" dirty="0">
                  <a:solidFill>
                    <a:schemeClr val="bg2"/>
                  </a:solidFill>
                </a:rPr>
                <a:t> </a:t>
              </a:r>
              <a:r>
                <a:rPr lang="en-ID" sz="900" b="1" kern="1200" dirty="0" err="1">
                  <a:solidFill>
                    <a:schemeClr val="bg2"/>
                  </a:solidFill>
                </a:rPr>
                <a:t>dengan</a:t>
              </a:r>
              <a:r>
                <a:rPr lang="en-ID" sz="900" b="1" kern="1200" dirty="0">
                  <a:solidFill>
                    <a:schemeClr val="bg2"/>
                  </a:solidFill>
                </a:rPr>
                <a:t> GT </a:t>
              </a:r>
              <a:r>
                <a:rPr lang="en-ID" sz="900" b="1" kern="1200" dirty="0" err="1">
                  <a:solidFill>
                    <a:schemeClr val="bg2"/>
                  </a:solidFill>
                </a:rPr>
                <a:t>kapal</a:t>
              </a:r>
              <a:r>
                <a:rPr lang="en-ID" sz="900" b="1" kern="1200" dirty="0">
                  <a:solidFill>
                    <a:schemeClr val="bg2"/>
                  </a:solidFill>
                </a:rPr>
                <a:t> </a:t>
              </a:r>
              <a:r>
                <a:rPr lang="en-ID" sz="900" b="1" kern="1200" dirty="0" err="1">
                  <a:solidFill>
                    <a:schemeClr val="bg2"/>
                  </a:solidFill>
                </a:rPr>
                <a:t>oleh</a:t>
              </a:r>
              <a:r>
                <a:rPr lang="en-ID" sz="900" b="1" kern="1200" dirty="0">
                  <a:solidFill>
                    <a:schemeClr val="bg2"/>
                  </a:solidFill>
                </a:rPr>
                <a:t> </a:t>
              </a:r>
            </a:p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D" sz="1000" b="1" kern="1200" dirty="0" err="1">
                  <a:solidFill>
                    <a:schemeClr val="bg2"/>
                  </a:solidFill>
                </a:rPr>
                <a:t>Pejabat</a:t>
              </a:r>
              <a:r>
                <a:rPr lang="en-ID" sz="1000" b="1" kern="1200" dirty="0">
                  <a:solidFill>
                    <a:schemeClr val="bg2"/>
                  </a:solidFill>
                </a:rPr>
                <a:t> </a:t>
              </a:r>
              <a:r>
                <a:rPr lang="en-ID" sz="1000" b="1" kern="1200" dirty="0" err="1">
                  <a:solidFill>
                    <a:schemeClr val="bg2"/>
                  </a:solidFill>
                </a:rPr>
                <a:t>Pemeriksa</a:t>
              </a:r>
              <a:r>
                <a:rPr lang="en-ID" sz="1000" b="1" kern="1200" dirty="0">
                  <a:solidFill>
                    <a:schemeClr val="bg2"/>
                  </a:solidFill>
                </a:rPr>
                <a:t> </a:t>
              </a:r>
              <a:r>
                <a:rPr lang="en-ID" sz="1000" b="1" kern="1200" dirty="0" err="1">
                  <a:solidFill>
                    <a:schemeClr val="bg2"/>
                  </a:solidFill>
                </a:rPr>
                <a:t>Keselamatan</a:t>
              </a:r>
              <a:r>
                <a:rPr lang="en-ID" sz="1000" b="1" kern="1200" dirty="0">
                  <a:solidFill>
                    <a:schemeClr val="bg2"/>
                  </a:solidFill>
                </a:rPr>
                <a:t> </a:t>
              </a:r>
              <a:r>
                <a:rPr lang="en-ID" sz="1000" b="1" kern="1200" dirty="0" err="1">
                  <a:solidFill>
                    <a:schemeClr val="bg2"/>
                  </a:solidFill>
                </a:rPr>
                <a:t>Kapal</a:t>
              </a:r>
              <a:r>
                <a:rPr lang="en-ID" sz="1000" b="1" kern="1200" dirty="0">
                  <a:solidFill>
                    <a:schemeClr val="bg2"/>
                  </a:solidFill>
                </a:rPr>
                <a:t> (</a:t>
              </a:r>
              <a:r>
                <a:rPr lang="nl-NL" sz="1000" b="1" i="1" kern="1200" dirty="0">
                  <a:solidFill>
                    <a:schemeClr val="bg2"/>
                  </a:solidFill>
                </a:rPr>
                <a:t>Marine Inspector Senior</a:t>
              </a:r>
              <a:r>
                <a:rPr lang="nl-NL" sz="1000" b="1" kern="1200" dirty="0">
                  <a:solidFill>
                    <a:schemeClr val="bg2"/>
                  </a:solidFill>
                </a:rPr>
                <a:t>, </a:t>
              </a:r>
              <a:r>
                <a:rPr lang="nl-NL" sz="1000" b="1" i="1" kern="1200" dirty="0">
                  <a:solidFill>
                    <a:schemeClr val="bg2"/>
                  </a:solidFill>
                </a:rPr>
                <a:t>Marine Inspector </a:t>
              </a:r>
              <a:r>
                <a:rPr lang="nl-NL" sz="1000" b="1" kern="1200" dirty="0">
                  <a:solidFill>
                    <a:schemeClr val="bg2"/>
                  </a:solidFill>
                </a:rPr>
                <a:t>atau</a:t>
              </a:r>
              <a:r>
                <a:rPr lang="nl-NL" sz="1000" b="1" i="1" kern="1200" dirty="0">
                  <a:solidFill>
                    <a:schemeClr val="bg2"/>
                  </a:solidFill>
                </a:rPr>
                <a:t> Asisten Marine Inspector</a:t>
              </a:r>
              <a:r>
                <a:rPr lang="nl-NL" sz="1000" b="1" kern="1200" dirty="0">
                  <a:solidFill>
                    <a:schemeClr val="bg2"/>
                  </a:solidFill>
                </a:rPr>
                <a:t>)</a:t>
              </a:r>
              <a:endParaRPr lang="en-US" sz="1000" kern="1200" dirty="0">
                <a:solidFill>
                  <a:schemeClr val="bg2"/>
                </a:solidFill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40191AF-E58F-377C-37F3-5FAE3840D0EF}"/>
                </a:ext>
              </a:extLst>
            </p:cNvPr>
            <p:cNvSpPr/>
            <p:nvPr/>
          </p:nvSpPr>
          <p:spPr>
            <a:xfrm>
              <a:off x="2356238" y="1362462"/>
              <a:ext cx="3410162" cy="341016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934" y="1834713"/>
                  </a:moveTo>
                  <a:arcTo wR="1705081" hR="1705081" stAng="10538385" swAng="989935"/>
                </a:path>
              </a:pathLst>
            </a:custGeom>
            <a:noFill/>
            <a:ln w="38100">
              <a:solidFill>
                <a:srgbClr val="FF0000"/>
              </a:solidFill>
              <a:tailEnd type="arrow"/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E09479D-6BA9-D128-8E22-59FA25952758}"/>
                </a:ext>
              </a:extLst>
            </p:cNvPr>
            <p:cNvSpPr/>
            <p:nvPr/>
          </p:nvSpPr>
          <p:spPr>
            <a:xfrm>
              <a:off x="1628069" y="1920921"/>
              <a:ext cx="1806708" cy="632412"/>
            </a:xfrm>
            <a:custGeom>
              <a:avLst/>
              <a:gdLst>
                <a:gd name="connsiteX0" fmla="*/ 0 w 1806708"/>
                <a:gd name="connsiteY0" fmla="*/ 105404 h 632412"/>
                <a:gd name="connsiteX1" fmla="*/ 105404 w 1806708"/>
                <a:gd name="connsiteY1" fmla="*/ 0 h 632412"/>
                <a:gd name="connsiteX2" fmla="*/ 1701304 w 1806708"/>
                <a:gd name="connsiteY2" fmla="*/ 0 h 632412"/>
                <a:gd name="connsiteX3" fmla="*/ 1806708 w 1806708"/>
                <a:gd name="connsiteY3" fmla="*/ 105404 h 632412"/>
                <a:gd name="connsiteX4" fmla="*/ 1806708 w 1806708"/>
                <a:gd name="connsiteY4" fmla="*/ 527008 h 632412"/>
                <a:gd name="connsiteX5" fmla="*/ 1701304 w 1806708"/>
                <a:gd name="connsiteY5" fmla="*/ 632412 h 632412"/>
                <a:gd name="connsiteX6" fmla="*/ 105404 w 1806708"/>
                <a:gd name="connsiteY6" fmla="*/ 632412 h 632412"/>
                <a:gd name="connsiteX7" fmla="*/ 0 w 1806708"/>
                <a:gd name="connsiteY7" fmla="*/ 527008 h 632412"/>
                <a:gd name="connsiteX8" fmla="*/ 0 w 1806708"/>
                <a:gd name="connsiteY8" fmla="*/ 105404 h 63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6708" h="632412">
                  <a:moveTo>
                    <a:pt x="0" y="105404"/>
                  </a:moveTo>
                  <a:cubicBezTo>
                    <a:pt x="0" y="47191"/>
                    <a:pt x="47191" y="0"/>
                    <a:pt x="105404" y="0"/>
                  </a:cubicBezTo>
                  <a:lnTo>
                    <a:pt x="1701304" y="0"/>
                  </a:lnTo>
                  <a:cubicBezTo>
                    <a:pt x="1759517" y="0"/>
                    <a:pt x="1806708" y="47191"/>
                    <a:pt x="1806708" y="105404"/>
                  </a:cubicBezTo>
                  <a:lnTo>
                    <a:pt x="1806708" y="527008"/>
                  </a:lnTo>
                  <a:cubicBezTo>
                    <a:pt x="1806708" y="585221"/>
                    <a:pt x="1759517" y="632412"/>
                    <a:pt x="1701304" y="632412"/>
                  </a:cubicBezTo>
                  <a:lnTo>
                    <a:pt x="105404" y="632412"/>
                  </a:lnTo>
                  <a:cubicBezTo>
                    <a:pt x="47191" y="632412"/>
                    <a:pt x="0" y="585221"/>
                    <a:pt x="0" y="527008"/>
                  </a:cubicBezTo>
                  <a:lnTo>
                    <a:pt x="0" y="10540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162" tIns="65162" rIns="65162" bIns="65162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D" sz="900" b="1" kern="1200" dirty="0" err="1">
                  <a:solidFill>
                    <a:schemeClr val="bg2"/>
                  </a:solidFill>
                </a:rPr>
                <a:t>harus</a:t>
              </a:r>
              <a:r>
                <a:rPr lang="en-ID" sz="900" b="1" kern="1200" dirty="0">
                  <a:solidFill>
                    <a:schemeClr val="bg2"/>
                  </a:solidFill>
                </a:rPr>
                <a:t>  </a:t>
              </a:r>
              <a:r>
                <a:rPr lang="en-ID" sz="900" b="1" u="sng" kern="1200" dirty="0" err="1">
                  <a:solidFill>
                    <a:schemeClr val="bg2"/>
                  </a:solidFill>
                </a:rPr>
                <a:t>melaporkan</a:t>
              </a:r>
              <a:r>
                <a:rPr lang="en-ID" sz="900" b="1" u="sng" kern="1200" dirty="0">
                  <a:solidFill>
                    <a:schemeClr val="bg2"/>
                  </a:solidFill>
                </a:rPr>
                <a:t> </a:t>
              </a:r>
              <a:r>
                <a:rPr lang="en-ID" sz="900" b="1" u="sng" kern="1200" dirty="0" err="1">
                  <a:solidFill>
                    <a:schemeClr val="bg2"/>
                  </a:solidFill>
                </a:rPr>
                <a:t>kegiatan</a:t>
              </a:r>
              <a:r>
                <a:rPr lang="en-ID" sz="900" b="1" u="sng" kern="1200" dirty="0">
                  <a:solidFill>
                    <a:schemeClr val="bg2"/>
                  </a:solidFill>
                </a:rPr>
                <a:t> </a:t>
              </a:r>
              <a:r>
                <a:rPr lang="en-ID" sz="900" b="1" u="sng" kern="1200" dirty="0" err="1">
                  <a:solidFill>
                    <a:schemeClr val="bg2"/>
                  </a:solidFill>
                </a:rPr>
                <a:t>pelaksanaan</a:t>
              </a:r>
              <a:r>
                <a:rPr lang="en-ID" sz="900" b="1" u="sng" kern="1200" dirty="0">
                  <a:solidFill>
                    <a:schemeClr val="bg2"/>
                  </a:solidFill>
                </a:rPr>
                <a:t>  </a:t>
              </a:r>
              <a:r>
                <a:rPr lang="en-ID" sz="900" b="1" u="sng" kern="1200" dirty="0" err="1">
                  <a:solidFill>
                    <a:schemeClr val="bg2"/>
                  </a:solidFill>
                </a:rPr>
                <a:t>setiap</a:t>
              </a:r>
              <a:r>
                <a:rPr lang="en-ID" sz="900" b="1" u="sng" kern="1200" dirty="0">
                  <a:solidFill>
                    <a:schemeClr val="bg2"/>
                  </a:solidFill>
                </a:rPr>
                <a:t> </a:t>
              </a:r>
              <a:r>
                <a:rPr lang="en-ID" sz="900" b="1" u="sng" kern="1200" dirty="0" err="1">
                  <a:solidFill>
                    <a:schemeClr val="bg2"/>
                  </a:solidFill>
                </a:rPr>
                <a:t>bulan</a:t>
              </a:r>
              <a:r>
                <a:rPr lang="en-ID" sz="900" b="1" u="sng" kern="1200" dirty="0">
                  <a:solidFill>
                    <a:schemeClr val="bg2"/>
                  </a:solidFill>
                </a:rPr>
                <a:t>  </a:t>
              </a:r>
              <a:r>
                <a:rPr lang="en-ID" sz="900" b="1" kern="1200" dirty="0" err="1">
                  <a:solidFill>
                    <a:schemeClr val="bg2"/>
                  </a:solidFill>
                </a:rPr>
                <a:t>kepada</a:t>
              </a:r>
              <a:r>
                <a:rPr lang="en-ID" sz="900" b="1" kern="1200" dirty="0">
                  <a:solidFill>
                    <a:schemeClr val="bg2"/>
                  </a:solidFill>
                </a:rPr>
                <a:t> </a:t>
              </a:r>
              <a:r>
                <a:rPr lang="en-ID" sz="900" b="1" kern="1200" dirty="0" err="1">
                  <a:solidFill>
                    <a:schemeClr val="bg2"/>
                  </a:solidFill>
                </a:rPr>
                <a:t>Direktur</a:t>
              </a:r>
              <a:r>
                <a:rPr lang="en-ID" sz="900" b="1" kern="1200" dirty="0">
                  <a:solidFill>
                    <a:schemeClr val="bg2"/>
                  </a:solidFill>
                </a:rPr>
                <a:t> </a:t>
              </a:r>
              <a:r>
                <a:rPr lang="en-ID" sz="900" b="1" kern="1200" dirty="0" err="1">
                  <a:solidFill>
                    <a:schemeClr val="bg2"/>
                  </a:solidFill>
                </a:rPr>
                <a:t>Jenderal</a:t>
              </a:r>
              <a:r>
                <a:rPr lang="en-ID" sz="900" b="1" kern="1200" dirty="0">
                  <a:solidFill>
                    <a:schemeClr val="bg2"/>
                  </a:solidFill>
                </a:rPr>
                <a:t> </a:t>
              </a:r>
              <a:r>
                <a:rPr lang="en-ID" sz="900" b="1" kern="1200" dirty="0" err="1">
                  <a:solidFill>
                    <a:schemeClr val="bg2"/>
                  </a:solidFill>
                </a:rPr>
                <a:t>Perhubungan</a:t>
              </a:r>
              <a:r>
                <a:rPr lang="en-ID" sz="900" b="1" kern="1200" dirty="0">
                  <a:solidFill>
                    <a:schemeClr val="bg2"/>
                  </a:solidFill>
                </a:rPr>
                <a:t> </a:t>
              </a:r>
              <a:r>
                <a:rPr lang="en-ID" sz="900" b="1" kern="1200" dirty="0" err="1">
                  <a:solidFill>
                    <a:schemeClr val="bg2"/>
                  </a:solidFill>
                </a:rPr>
                <a:t>Laut</a:t>
              </a:r>
              <a:r>
                <a:rPr lang="en-ID" sz="900" b="1" kern="1200" dirty="0">
                  <a:solidFill>
                    <a:schemeClr val="bg2"/>
                  </a:solidFill>
                </a:rPr>
                <a:t>  </a:t>
              </a:r>
              <a:r>
                <a:rPr lang="en-ID" sz="900" b="1" kern="1200" dirty="0" err="1">
                  <a:solidFill>
                    <a:schemeClr val="bg2"/>
                  </a:solidFill>
                </a:rPr>
                <a:t>dengan</a:t>
              </a:r>
              <a:r>
                <a:rPr lang="en-ID" sz="900" b="1" kern="1200" dirty="0">
                  <a:solidFill>
                    <a:schemeClr val="bg2"/>
                  </a:solidFill>
                </a:rPr>
                <a:t> </a:t>
              </a:r>
              <a:r>
                <a:rPr lang="en-ID" sz="900" b="1" kern="1200" dirty="0" err="1">
                  <a:solidFill>
                    <a:schemeClr val="bg2"/>
                  </a:solidFill>
                </a:rPr>
                <a:t>tembusan</a:t>
              </a:r>
              <a:r>
                <a:rPr lang="en-ID" sz="900" b="1" kern="1200" dirty="0">
                  <a:solidFill>
                    <a:schemeClr val="bg2"/>
                  </a:solidFill>
                </a:rPr>
                <a:t> </a:t>
              </a:r>
              <a:endParaRPr lang="en-US" sz="900" b="1" kern="1200" dirty="0">
                <a:solidFill>
                  <a:schemeClr val="bg2"/>
                </a:solidFill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9C4C87F-299E-3849-887D-A188F975503A}"/>
                </a:ext>
              </a:extLst>
            </p:cNvPr>
            <p:cNvSpPr/>
            <p:nvPr/>
          </p:nvSpPr>
          <p:spPr>
            <a:xfrm>
              <a:off x="1849708" y="1685756"/>
              <a:ext cx="3410162" cy="341016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981235" y="161271"/>
                  </a:moveTo>
                  <a:arcTo wR="1705081" hR="1705081" stAng="14692772" swAng="973912"/>
                </a:path>
              </a:pathLst>
            </a:custGeom>
            <a:noFill/>
            <a:ln w="57150">
              <a:solidFill>
                <a:srgbClr val="C00000"/>
              </a:solidFill>
              <a:tailEnd type="arrow"/>
            </a:ln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B4D47-C4DB-C947-8CDD-9F92ACFC5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2FD4973-40F9-401E-CE2D-30CC0C4B3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05056"/>
            <a:ext cx="7429500" cy="313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8C0A536-080B-01A9-148A-C367E1ECA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736758"/>
              </p:ext>
            </p:extLst>
          </p:nvPr>
        </p:nvGraphicFramePr>
        <p:xfrm>
          <a:off x="857250" y="3672878"/>
          <a:ext cx="1287039" cy="955240"/>
        </p:xfrm>
        <a:graphic>
          <a:graphicData uri="http://schemas.openxmlformats.org/drawingml/2006/table">
            <a:tbl>
              <a:tblPr firstRow="1" bandRow="1"/>
              <a:tblGrid>
                <a:gridCol w="307597">
                  <a:extLst>
                    <a:ext uri="{9D8B030D-6E8A-4147-A177-3AD203B41FA5}">
                      <a16:colId xmlns:a16="http://schemas.microsoft.com/office/drawing/2014/main" val="2765280701"/>
                    </a:ext>
                  </a:extLst>
                </a:gridCol>
                <a:gridCol w="979442">
                  <a:extLst>
                    <a:ext uri="{9D8B030D-6E8A-4147-A177-3AD203B41FA5}">
                      <a16:colId xmlns:a16="http://schemas.microsoft.com/office/drawing/2014/main" val="2905856370"/>
                    </a:ext>
                  </a:extLst>
                </a:gridCol>
              </a:tblGrid>
              <a:tr h="165735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NOz21</a:t>
                      </a:r>
                      <a:endParaRPr lang="en-ID" sz="600" dirty="0"/>
                    </a:p>
                  </a:txBody>
                  <a:tcPr marL="74295" marR="74295" marT="37148" marB="3714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PELABUHAN</a:t>
                      </a:r>
                      <a:endParaRPr lang="en-ID" sz="600" dirty="0"/>
                    </a:p>
                  </a:txBody>
                  <a:tcPr marL="74295" marR="74295" marT="37148" marB="37148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522433"/>
                  </a:ext>
                </a:extLst>
              </a:tr>
              <a:tr h="174516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1</a:t>
                      </a:r>
                      <a:endParaRPr lang="en-ID" sz="600" dirty="0"/>
                    </a:p>
                  </a:txBody>
                  <a:tcPr marL="74295" marR="74295" marT="37148" marB="3714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600" dirty="0"/>
                        <a:t>BENOA, BALI</a:t>
                      </a:r>
                      <a:endParaRPr lang="en-ID" sz="600" dirty="0"/>
                    </a:p>
                  </a:txBody>
                  <a:tcPr marL="74295" marR="74295" marT="37148" marB="37148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749097"/>
                  </a:ext>
                </a:extLst>
              </a:tr>
              <a:tr h="174516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2</a:t>
                      </a:r>
                      <a:endParaRPr lang="en-ID" sz="600" dirty="0"/>
                    </a:p>
                  </a:txBody>
                  <a:tcPr marL="74295" marR="74295" marT="37148" marB="3714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600" dirty="0"/>
                        <a:t>KENDARI</a:t>
                      </a:r>
                      <a:endParaRPr lang="en-ID" sz="600" dirty="0"/>
                    </a:p>
                  </a:txBody>
                  <a:tcPr marL="74295" marR="74295" marT="37148" marB="37148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060402"/>
                  </a:ext>
                </a:extLst>
              </a:tr>
              <a:tr h="174516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3</a:t>
                      </a:r>
                      <a:endParaRPr lang="en-ID" sz="600" dirty="0"/>
                    </a:p>
                  </a:txBody>
                  <a:tcPr marL="74295" marR="74295" marT="37148" marB="3714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600" dirty="0"/>
                        <a:t>AMBON</a:t>
                      </a:r>
                      <a:endParaRPr lang="en-ID" sz="600" dirty="0"/>
                    </a:p>
                  </a:txBody>
                  <a:tcPr marL="74295" marR="74295" marT="37148" marB="37148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959700"/>
                  </a:ext>
                </a:extLst>
              </a:tr>
              <a:tr h="174516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4</a:t>
                      </a:r>
                      <a:endParaRPr lang="en-ID" sz="600" dirty="0"/>
                    </a:p>
                  </a:txBody>
                  <a:tcPr marL="74295" marR="74295" marT="37148" marB="3714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600" dirty="0"/>
                        <a:t>TANJUNG PERAK</a:t>
                      </a:r>
                      <a:endParaRPr lang="en-ID" sz="600" dirty="0"/>
                    </a:p>
                  </a:txBody>
                  <a:tcPr marL="74295" marR="74295" marT="37148" marB="37148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69737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49CFF7B-BA4E-3DCF-CC9C-04099B4991A9}"/>
              </a:ext>
            </a:extLst>
          </p:cNvPr>
          <p:cNvGraphicFramePr>
            <a:graphicFrameLocks noGrp="1"/>
          </p:cNvGraphicFramePr>
          <p:nvPr/>
        </p:nvGraphicFramePr>
        <p:xfrm>
          <a:off x="5168417" y="4177300"/>
          <a:ext cx="1009904" cy="371476"/>
        </p:xfrm>
        <a:graphic>
          <a:graphicData uri="http://schemas.openxmlformats.org/drawingml/2006/table">
            <a:tbl>
              <a:tblPr firstRow="1" bandRow="1"/>
              <a:tblGrid>
                <a:gridCol w="240665">
                  <a:extLst>
                    <a:ext uri="{9D8B030D-6E8A-4147-A177-3AD203B41FA5}">
                      <a16:colId xmlns:a16="http://schemas.microsoft.com/office/drawing/2014/main" val="2765280701"/>
                    </a:ext>
                  </a:extLst>
                </a:gridCol>
                <a:gridCol w="769239">
                  <a:extLst>
                    <a:ext uri="{9D8B030D-6E8A-4147-A177-3AD203B41FA5}">
                      <a16:colId xmlns:a16="http://schemas.microsoft.com/office/drawing/2014/main" val="2905856370"/>
                    </a:ext>
                  </a:extLst>
                </a:gridCol>
              </a:tblGrid>
              <a:tr h="185738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11</a:t>
                      </a:r>
                      <a:endParaRPr lang="en-ID" sz="600" dirty="0"/>
                    </a:p>
                  </a:txBody>
                  <a:tcPr marL="74295" marR="74295" marT="37148" marB="3714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600" dirty="0"/>
                        <a:t>MERAK</a:t>
                      </a:r>
                      <a:endParaRPr lang="en-ID" sz="600" dirty="0"/>
                    </a:p>
                  </a:txBody>
                  <a:tcPr marL="74295" marR="74295" marT="37148" marB="37148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060402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12</a:t>
                      </a:r>
                      <a:endParaRPr lang="en-ID" sz="600" dirty="0"/>
                    </a:p>
                  </a:txBody>
                  <a:tcPr marL="74295" marR="74295" marT="37148" marB="3714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600" dirty="0"/>
                        <a:t>TANJUNG PRIOK</a:t>
                      </a:r>
                      <a:endParaRPr lang="en-ID" sz="600" dirty="0"/>
                    </a:p>
                  </a:txBody>
                  <a:tcPr marL="74295" marR="74295" marT="37148" marB="37148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959700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09E4CFCA-2B2C-AC30-15DC-99EF9FA573DD}"/>
              </a:ext>
            </a:extLst>
          </p:cNvPr>
          <p:cNvGraphicFramePr>
            <a:graphicFrameLocks noGrp="1"/>
          </p:cNvGraphicFramePr>
          <p:nvPr/>
        </p:nvGraphicFramePr>
        <p:xfrm>
          <a:off x="4337011" y="4182534"/>
          <a:ext cx="827068" cy="343614"/>
        </p:xfrm>
        <a:graphic>
          <a:graphicData uri="http://schemas.openxmlformats.org/drawingml/2006/table">
            <a:tbl>
              <a:tblPr firstRow="1" bandRow="1"/>
              <a:tblGrid>
                <a:gridCol w="263363">
                  <a:extLst>
                    <a:ext uri="{9D8B030D-6E8A-4147-A177-3AD203B41FA5}">
                      <a16:colId xmlns:a16="http://schemas.microsoft.com/office/drawing/2014/main" val="2765280701"/>
                    </a:ext>
                  </a:extLst>
                </a:gridCol>
                <a:gridCol w="563705">
                  <a:extLst>
                    <a:ext uri="{9D8B030D-6E8A-4147-A177-3AD203B41FA5}">
                      <a16:colId xmlns:a16="http://schemas.microsoft.com/office/drawing/2014/main" val="2905856370"/>
                    </a:ext>
                  </a:extLst>
                </a:gridCol>
              </a:tblGrid>
              <a:tr h="171807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9</a:t>
                      </a:r>
                      <a:endParaRPr lang="en-ID" sz="600" dirty="0"/>
                    </a:p>
                  </a:txBody>
                  <a:tcPr marL="74295" marR="74295" marT="37148" marB="3714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600" dirty="0"/>
                        <a:t>BITUNG</a:t>
                      </a:r>
                      <a:endParaRPr lang="en-ID" sz="600" dirty="0"/>
                    </a:p>
                  </a:txBody>
                  <a:tcPr marL="74295" marR="74295" marT="37148" marB="37148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762285"/>
                  </a:ext>
                </a:extLst>
              </a:tr>
              <a:tr h="171807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10</a:t>
                      </a:r>
                      <a:endParaRPr lang="en-ID" sz="600" dirty="0"/>
                    </a:p>
                  </a:txBody>
                  <a:tcPr marL="74295" marR="74295" marT="37148" marB="3714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600" dirty="0"/>
                        <a:t>KUPANG</a:t>
                      </a:r>
                      <a:endParaRPr lang="en-ID" sz="600" dirty="0"/>
                    </a:p>
                  </a:txBody>
                  <a:tcPr marL="74295" marR="74295" marT="37148" marB="37148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83796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AFC8E42-11EA-305F-A0EA-45AB215E078A}"/>
              </a:ext>
            </a:extLst>
          </p:cNvPr>
          <p:cNvGraphicFramePr>
            <a:graphicFrameLocks noGrp="1"/>
          </p:cNvGraphicFramePr>
          <p:nvPr/>
        </p:nvGraphicFramePr>
        <p:xfrm>
          <a:off x="6181573" y="4175999"/>
          <a:ext cx="915787" cy="371476"/>
        </p:xfrm>
        <a:graphic>
          <a:graphicData uri="http://schemas.openxmlformats.org/drawingml/2006/table">
            <a:tbl>
              <a:tblPr firstRow="1" bandRow="1"/>
              <a:tblGrid>
                <a:gridCol w="256811">
                  <a:extLst>
                    <a:ext uri="{9D8B030D-6E8A-4147-A177-3AD203B41FA5}">
                      <a16:colId xmlns:a16="http://schemas.microsoft.com/office/drawing/2014/main" val="2765280701"/>
                    </a:ext>
                  </a:extLst>
                </a:gridCol>
                <a:gridCol w="658976">
                  <a:extLst>
                    <a:ext uri="{9D8B030D-6E8A-4147-A177-3AD203B41FA5}">
                      <a16:colId xmlns:a16="http://schemas.microsoft.com/office/drawing/2014/main" val="2905856370"/>
                    </a:ext>
                  </a:extLst>
                </a:gridCol>
              </a:tblGrid>
              <a:tr h="185738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13</a:t>
                      </a:r>
                      <a:endParaRPr lang="en-ID" sz="600" dirty="0"/>
                    </a:p>
                  </a:txBody>
                  <a:tcPr marL="74295" marR="74295" marT="37148" marB="3714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600" dirty="0"/>
                        <a:t>BELAWAN</a:t>
                      </a:r>
                      <a:endParaRPr lang="en-ID" sz="600" dirty="0"/>
                    </a:p>
                  </a:txBody>
                  <a:tcPr marL="74295" marR="74295" marT="37148" marB="37148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697378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14</a:t>
                      </a:r>
                      <a:endParaRPr lang="en-ID" sz="600" dirty="0"/>
                    </a:p>
                  </a:txBody>
                  <a:tcPr marL="74295" marR="74295" marT="37148" marB="3714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600" dirty="0"/>
                        <a:t>PONTIANAK </a:t>
                      </a:r>
                      <a:endParaRPr lang="en-ID" sz="600" dirty="0"/>
                    </a:p>
                  </a:txBody>
                  <a:tcPr marL="74295" marR="74295" marT="37148" marB="37148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66483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D25355A-82A2-4BC2-D721-5C6A77689AA8}"/>
              </a:ext>
            </a:extLst>
          </p:cNvPr>
          <p:cNvGraphicFramePr>
            <a:graphicFrameLocks noGrp="1"/>
          </p:cNvGraphicFramePr>
          <p:nvPr/>
        </p:nvGraphicFramePr>
        <p:xfrm>
          <a:off x="7097362" y="4173744"/>
          <a:ext cx="1150968" cy="371476"/>
        </p:xfrm>
        <a:graphic>
          <a:graphicData uri="http://schemas.openxmlformats.org/drawingml/2006/table">
            <a:tbl>
              <a:tblPr firstRow="1" bandRow="1"/>
              <a:tblGrid>
                <a:gridCol w="252010">
                  <a:extLst>
                    <a:ext uri="{9D8B030D-6E8A-4147-A177-3AD203B41FA5}">
                      <a16:colId xmlns:a16="http://schemas.microsoft.com/office/drawing/2014/main" val="2765280701"/>
                    </a:ext>
                  </a:extLst>
                </a:gridCol>
                <a:gridCol w="898958">
                  <a:extLst>
                    <a:ext uri="{9D8B030D-6E8A-4147-A177-3AD203B41FA5}">
                      <a16:colId xmlns:a16="http://schemas.microsoft.com/office/drawing/2014/main" val="2905856370"/>
                    </a:ext>
                  </a:extLst>
                </a:gridCol>
              </a:tblGrid>
              <a:tr h="185738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15</a:t>
                      </a:r>
                      <a:endParaRPr lang="en-ID" sz="600" dirty="0"/>
                    </a:p>
                  </a:txBody>
                  <a:tcPr marL="74295" marR="74295" marT="37148" marB="3714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600" dirty="0"/>
                        <a:t>SORONG</a:t>
                      </a:r>
                      <a:endParaRPr lang="en-ID" sz="600" dirty="0"/>
                    </a:p>
                  </a:txBody>
                  <a:tcPr marL="74295" marR="74295" marT="37148" marB="37148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709962"/>
                  </a:ext>
                </a:extLst>
              </a:tr>
              <a:tr h="185738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16</a:t>
                      </a:r>
                      <a:endParaRPr lang="en-ID" sz="600" dirty="0"/>
                    </a:p>
                  </a:txBody>
                  <a:tcPr marL="74295" marR="74295" marT="37148" marB="3714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600" dirty="0"/>
                        <a:t>JAYAPURA</a:t>
                      </a:r>
                      <a:endParaRPr lang="en-ID" sz="600" dirty="0"/>
                    </a:p>
                  </a:txBody>
                  <a:tcPr marL="74295" marR="74295" marT="37148" marB="37148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368416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C2B7FAFF-4907-7D61-2CBA-811A39F941AD}"/>
              </a:ext>
            </a:extLst>
          </p:cNvPr>
          <p:cNvGraphicFramePr>
            <a:graphicFrameLocks noGrp="1"/>
          </p:cNvGraphicFramePr>
          <p:nvPr/>
        </p:nvGraphicFramePr>
        <p:xfrm>
          <a:off x="2148781" y="4182783"/>
          <a:ext cx="1092179" cy="343614"/>
        </p:xfrm>
        <a:graphic>
          <a:graphicData uri="http://schemas.openxmlformats.org/drawingml/2006/table">
            <a:tbl>
              <a:tblPr firstRow="1" bandRow="1"/>
              <a:tblGrid>
                <a:gridCol w="249198">
                  <a:extLst>
                    <a:ext uri="{9D8B030D-6E8A-4147-A177-3AD203B41FA5}">
                      <a16:colId xmlns:a16="http://schemas.microsoft.com/office/drawing/2014/main" val="2765280701"/>
                    </a:ext>
                  </a:extLst>
                </a:gridCol>
                <a:gridCol w="842981">
                  <a:extLst>
                    <a:ext uri="{9D8B030D-6E8A-4147-A177-3AD203B41FA5}">
                      <a16:colId xmlns:a16="http://schemas.microsoft.com/office/drawing/2014/main" val="2905856370"/>
                    </a:ext>
                  </a:extLst>
                </a:gridCol>
              </a:tblGrid>
              <a:tr h="171807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5</a:t>
                      </a:r>
                      <a:endParaRPr lang="en-ID" sz="600" dirty="0"/>
                    </a:p>
                  </a:txBody>
                  <a:tcPr marL="74295" marR="74295" marT="37148" marB="3714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600" dirty="0"/>
                        <a:t>BATAM</a:t>
                      </a:r>
                      <a:endParaRPr lang="en-ID" sz="600" dirty="0"/>
                    </a:p>
                  </a:txBody>
                  <a:tcPr marL="74295" marR="74295" marT="37148" marB="37148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664839"/>
                  </a:ext>
                </a:extLst>
              </a:tr>
              <a:tr h="171807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6</a:t>
                      </a:r>
                      <a:endParaRPr lang="en-ID" sz="600" dirty="0"/>
                    </a:p>
                  </a:txBody>
                  <a:tcPr marL="74295" marR="74295" marT="37148" marB="3714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600" dirty="0"/>
                        <a:t>SEMARANG</a:t>
                      </a:r>
                      <a:endParaRPr lang="en-ID" sz="600" dirty="0"/>
                    </a:p>
                  </a:txBody>
                  <a:tcPr marL="74295" marR="74295" marT="37148" marB="37148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709962"/>
                  </a:ext>
                </a:extLst>
              </a:tr>
            </a:tbl>
          </a:graphicData>
        </a:graphic>
      </p:graphicFrame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ECE18D17-8194-D426-9A9B-4128BEEED650}"/>
              </a:ext>
            </a:extLst>
          </p:cNvPr>
          <p:cNvGraphicFramePr>
            <a:graphicFrameLocks noGrp="1"/>
          </p:cNvGraphicFramePr>
          <p:nvPr/>
        </p:nvGraphicFramePr>
        <p:xfrm>
          <a:off x="3245763" y="4176881"/>
          <a:ext cx="1092179" cy="343614"/>
        </p:xfrm>
        <a:graphic>
          <a:graphicData uri="http://schemas.openxmlformats.org/drawingml/2006/table">
            <a:tbl>
              <a:tblPr firstRow="1" bandRow="1"/>
              <a:tblGrid>
                <a:gridCol w="249198">
                  <a:extLst>
                    <a:ext uri="{9D8B030D-6E8A-4147-A177-3AD203B41FA5}">
                      <a16:colId xmlns:a16="http://schemas.microsoft.com/office/drawing/2014/main" val="2765280701"/>
                    </a:ext>
                  </a:extLst>
                </a:gridCol>
                <a:gridCol w="842981">
                  <a:extLst>
                    <a:ext uri="{9D8B030D-6E8A-4147-A177-3AD203B41FA5}">
                      <a16:colId xmlns:a16="http://schemas.microsoft.com/office/drawing/2014/main" val="2905856370"/>
                    </a:ext>
                  </a:extLst>
                </a:gridCol>
              </a:tblGrid>
              <a:tr h="171807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7</a:t>
                      </a:r>
                      <a:endParaRPr lang="en-ID" sz="600" dirty="0"/>
                    </a:p>
                  </a:txBody>
                  <a:tcPr marL="74295" marR="74295" marT="37148" marB="3714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600" dirty="0"/>
                        <a:t>MANADO</a:t>
                      </a:r>
                      <a:endParaRPr lang="en-ID" sz="600" dirty="0"/>
                    </a:p>
                  </a:txBody>
                  <a:tcPr marL="74295" marR="74295" marT="37148" marB="37148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368416"/>
                  </a:ext>
                </a:extLst>
              </a:tr>
              <a:tr h="171807"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8</a:t>
                      </a:r>
                      <a:endParaRPr lang="en-ID" sz="600" dirty="0"/>
                    </a:p>
                  </a:txBody>
                  <a:tcPr marL="74295" marR="74295" marT="37148" marB="37148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600" dirty="0"/>
                        <a:t>MAKASSAR</a:t>
                      </a:r>
                      <a:endParaRPr lang="en-ID" sz="600" dirty="0"/>
                    </a:p>
                  </a:txBody>
                  <a:tcPr marL="74295" marR="74295" marT="37148" marB="37148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621479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093D8855-9657-BC92-DA23-CFFEB94A35ED}"/>
              </a:ext>
            </a:extLst>
          </p:cNvPr>
          <p:cNvSpPr/>
          <p:nvPr/>
        </p:nvSpPr>
        <p:spPr>
          <a:xfrm flipH="1" flipV="1">
            <a:off x="4045443" y="3766684"/>
            <a:ext cx="37147" cy="5850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463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C9AEBAB-8246-42DF-09DD-B013403C2C03}"/>
              </a:ext>
            </a:extLst>
          </p:cNvPr>
          <p:cNvSpPr/>
          <p:nvPr/>
        </p:nvSpPr>
        <p:spPr>
          <a:xfrm flipH="1" flipV="1">
            <a:off x="3694404" y="3624867"/>
            <a:ext cx="37147" cy="5850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463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1CE3514-F830-972A-C03B-EFD5448E8DAE}"/>
              </a:ext>
            </a:extLst>
          </p:cNvPr>
          <p:cNvSpPr/>
          <p:nvPr/>
        </p:nvSpPr>
        <p:spPr>
          <a:xfrm flipH="1" flipV="1">
            <a:off x="3401871" y="3575697"/>
            <a:ext cx="37147" cy="5850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463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23E9094-6D36-FE19-2237-7E63C089C760}"/>
              </a:ext>
            </a:extLst>
          </p:cNvPr>
          <p:cNvSpPr/>
          <p:nvPr/>
        </p:nvSpPr>
        <p:spPr>
          <a:xfrm flipH="1" flipV="1">
            <a:off x="2816806" y="3449348"/>
            <a:ext cx="37147" cy="5850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463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BA1CF49-7F59-3B61-4916-A3AF9F198017}"/>
              </a:ext>
            </a:extLst>
          </p:cNvPr>
          <p:cNvSpPr/>
          <p:nvPr/>
        </p:nvSpPr>
        <p:spPr>
          <a:xfrm flipH="1" flipV="1">
            <a:off x="5917650" y="3098309"/>
            <a:ext cx="37147" cy="5850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463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98E9650-7BFC-A0A7-021D-A288C8D6450F}"/>
              </a:ext>
            </a:extLst>
          </p:cNvPr>
          <p:cNvSpPr/>
          <p:nvPr/>
        </p:nvSpPr>
        <p:spPr>
          <a:xfrm flipH="1" flipV="1">
            <a:off x="2524273" y="2454738"/>
            <a:ext cx="37147" cy="5850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463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9790D23-D4A9-80BD-5420-94220D3586A6}"/>
              </a:ext>
            </a:extLst>
          </p:cNvPr>
          <p:cNvSpPr/>
          <p:nvPr/>
        </p:nvSpPr>
        <p:spPr>
          <a:xfrm flipH="1" flipV="1">
            <a:off x="2933819" y="3446943"/>
            <a:ext cx="37147" cy="5850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463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F8959F1-9FE9-2A58-7C4C-CA5359E1F48B}"/>
              </a:ext>
            </a:extLst>
          </p:cNvPr>
          <p:cNvSpPr/>
          <p:nvPr/>
        </p:nvSpPr>
        <p:spPr>
          <a:xfrm flipH="1" flipV="1">
            <a:off x="1763689" y="2045192"/>
            <a:ext cx="37147" cy="5850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463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B6FBCB6-1467-2F95-C982-D71162AEBCA7}"/>
              </a:ext>
            </a:extLst>
          </p:cNvPr>
          <p:cNvSpPr/>
          <p:nvPr/>
        </p:nvSpPr>
        <p:spPr>
          <a:xfrm flipH="1" flipV="1">
            <a:off x="4689014" y="3332335"/>
            <a:ext cx="37147" cy="5850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463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115E6D7-B4F1-722F-05AF-C7F3C2FEE83C}"/>
              </a:ext>
            </a:extLst>
          </p:cNvPr>
          <p:cNvSpPr/>
          <p:nvPr/>
        </p:nvSpPr>
        <p:spPr>
          <a:xfrm flipH="1" flipV="1">
            <a:off x="5486745" y="2454738"/>
            <a:ext cx="37147" cy="5850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463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7DCA9AD-DEF0-DEBA-4193-46B102861099}"/>
              </a:ext>
            </a:extLst>
          </p:cNvPr>
          <p:cNvSpPr/>
          <p:nvPr/>
        </p:nvSpPr>
        <p:spPr>
          <a:xfrm flipH="1" flipV="1">
            <a:off x="5449599" y="2390851"/>
            <a:ext cx="37147" cy="5850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463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2E57B1A-173E-7DF0-27E8-97601586EB5F}"/>
              </a:ext>
            </a:extLst>
          </p:cNvPr>
          <p:cNvSpPr/>
          <p:nvPr/>
        </p:nvSpPr>
        <p:spPr>
          <a:xfrm flipH="1" flipV="1">
            <a:off x="4864533" y="3795938"/>
            <a:ext cx="37147" cy="5850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463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DB6E2FF-753D-0E7E-6CCF-584C161B9165}"/>
              </a:ext>
            </a:extLst>
          </p:cNvPr>
          <p:cNvSpPr/>
          <p:nvPr/>
        </p:nvSpPr>
        <p:spPr>
          <a:xfrm flipH="1" flipV="1">
            <a:off x="6444209" y="2747270"/>
            <a:ext cx="37147" cy="5850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463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D0A5453-A673-63C3-8BFC-6301BCA0DAEC}"/>
              </a:ext>
            </a:extLst>
          </p:cNvPr>
          <p:cNvSpPr/>
          <p:nvPr/>
        </p:nvSpPr>
        <p:spPr>
          <a:xfrm flipH="1" flipV="1">
            <a:off x="5098560" y="3156816"/>
            <a:ext cx="37147" cy="5850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463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939A6FC-0F1A-81EA-5216-F394E13D8EC8}"/>
              </a:ext>
            </a:extLst>
          </p:cNvPr>
          <p:cNvSpPr/>
          <p:nvPr/>
        </p:nvSpPr>
        <p:spPr>
          <a:xfrm flipH="1" flipV="1">
            <a:off x="3226351" y="2630257"/>
            <a:ext cx="37147" cy="5850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463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B8D5648-A3FA-145A-7249-2E0C6C5828E7}"/>
              </a:ext>
            </a:extLst>
          </p:cNvPr>
          <p:cNvSpPr/>
          <p:nvPr/>
        </p:nvSpPr>
        <p:spPr>
          <a:xfrm flipH="1" flipV="1">
            <a:off x="7672845" y="3021522"/>
            <a:ext cx="37147" cy="5850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463"/>
          </a:p>
        </p:txBody>
      </p:sp>
    </p:spTree>
    <p:extLst>
      <p:ext uri="{BB962C8B-B14F-4D97-AF65-F5344CB8AC3E}">
        <p14:creationId xmlns:p14="http://schemas.microsoft.com/office/powerpoint/2010/main" val="909746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E28A2DCC-2D65-328F-2B40-4E4409B79F95}"/>
              </a:ext>
            </a:extLst>
          </p:cNvPr>
          <p:cNvSpPr txBox="1">
            <a:spLocks/>
          </p:cNvSpPr>
          <p:nvPr/>
        </p:nvSpPr>
        <p:spPr>
          <a:xfrm>
            <a:off x="857250" y="582529"/>
            <a:ext cx="7429500" cy="692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id-ID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75" b="1">
                <a:solidFill>
                  <a:schemeClr val="tx1"/>
                </a:solidFill>
              </a:rPr>
              <a:t>RINGKASAN KETIDAKSESUAIAN DAN TEMUAN HASIL UJI PETIK</a:t>
            </a:r>
            <a:endParaRPr lang="en-US" altLang="ko-KR" sz="2275" b="1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F15FD3-9A98-A6F1-5037-378ED4E45A94}"/>
              </a:ext>
            </a:extLst>
          </p:cNvPr>
          <p:cNvSpPr txBox="1"/>
          <p:nvPr/>
        </p:nvSpPr>
        <p:spPr>
          <a:xfrm>
            <a:off x="750493" y="1330267"/>
            <a:ext cx="903269" cy="3174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63" b="1" dirty="0">
                <a:cs typeface="Arial" pitchFamily="34" charset="0"/>
              </a:rPr>
              <a:t>01</a:t>
            </a:r>
            <a:endParaRPr lang="ko-KR" altLang="en-US" sz="1463" b="1" dirty="0"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5188C8-49E2-220C-9B10-03DC2517DE5C}"/>
              </a:ext>
            </a:extLst>
          </p:cNvPr>
          <p:cNvSpPr txBox="1"/>
          <p:nvPr/>
        </p:nvSpPr>
        <p:spPr>
          <a:xfrm>
            <a:off x="1438978" y="1367647"/>
            <a:ext cx="28668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INFLATABLE LIFERAFT</a:t>
            </a:r>
            <a:endParaRPr lang="en-ID" sz="11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7BE365-B03F-9BE9-81ED-872A71F9DA90}"/>
              </a:ext>
            </a:extLst>
          </p:cNvPr>
          <p:cNvSpPr txBox="1"/>
          <p:nvPr/>
        </p:nvSpPr>
        <p:spPr>
          <a:xfrm>
            <a:off x="3507677" y="1347121"/>
            <a:ext cx="3986213" cy="842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299" indent="-139299" defTabSz="742928"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en-US" sz="975" dirty="0"/>
              <a:t>HRU EXPIRED</a:t>
            </a:r>
          </a:p>
          <a:p>
            <a:pPr marL="139299" indent="-139299"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en-US" sz="975" dirty="0"/>
              <a:t>IKATAN PAINTER LINE KE HRU TIDAK SESUAI KETENTUAN</a:t>
            </a:r>
          </a:p>
          <a:p>
            <a:pPr marL="139299" indent="-139299"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en-US" sz="975" dirty="0"/>
              <a:t>PENEMPATAN LIFERAFT TIDAK SESUAI KETENTUAN </a:t>
            </a:r>
            <a:endParaRPr lang="en-ID" sz="975" dirty="0"/>
          </a:p>
          <a:p>
            <a:pPr latinLnBrk="0">
              <a:buClr>
                <a:srgbClr val="000000"/>
              </a:buClr>
              <a:defRPr/>
            </a:pPr>
            <a:endParaRPr lang="en-ID" sz="975" dirty="0"/>
          </a:p>
          <a:p>
            <a:pPr defTabSz="742928">
              <a:buClr>
                <a:srgbClr val="000000"/>
              </a:buClr>
              <a:defRPr/>
            </a:pPr>
            <a:r>
              <a:rPr lang="en-US" sz="975" dirty="0"/>
              <a:t> </a:t>
            </a:r>
            <a:endParaRPr lang="en-ID" sz="975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63A971-99BE-71AD-BD7D-EE9094EFA187}"/>
              </a:ext>
            </a:extLst>
          </p:cNvPr>
          <p:cNvSpPr txBox="1"/>
          <p:nvPr/>
        </p:nvSpPr>
        <p:spPr>
          <a:xfrm>
            <a:off x="750493" y="1852956"/>
            <a:ext cx="903269" cy="3174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63" b="1" dirty="0">
                <a:cs typeface="Arial" pitchFamily="34" charset="0"/>
              </a:rPr>
              <a:t>02</a:t>
            </a:r>
            <a:endParaRPr lang="ko-KR" altLang="en-US" sz="1463" b="1" dirty="0"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8D073D4-2F7D-0ABF-1E8A-752C67D87A53}"/>
              </a:ext>
            </a:extLst>
          </p:cNvPr>
          <p:cNvSpPr txBox="1"/>
          <p:nvPr/>
        </p:nvSpPr>
        <p:spPr>
          <a:xfrm>
            <a:off x="1438978" y="1890337"/>
            <a:ext cx="28668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28">
              <a:buClr>
                <a:srgbClr val="000000"/>
              </a:buClr>
              <a:defRPr/>
            </a:pPr>
            <a:r>
              <a:rPr lang="en-US" sz="1100" b="1" dirty="0"/>
              <a:t>LIFEBOAT</a:t>
            </a:r>
            <a:endParaRPr lang="en-ID" sz="11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EBCC563-CDE4-CC85-9481-C308707EE57B}"/>
              </a:ext>
            </a:extLst>
          </p:cNvPr>
          <p:cNvSpPr txBox="1"/>
          <p:nvPr/>
        </p:nvSpPr>
        <p:spPr>
          <a:xfrm>
            <a:off x="3507677" y="1869811"/>
            <a:ext cx="3986213" cy="842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299" indent="-139299">
              <a:buFont typeface="Wingdings" panose="05000000000000000000" pitchFamily="2" charset="2"/>
              <a:buChar char="Ø"/>
            </a:pPr>
            <a:r>
              <a:rPr lang="en-US" sz="975" dirty="0">
                <a:latin typeface="Arial" panose="020B0604020202020204" pitchFamily="34" charset="0"/>
                <a:ea typeface="Arial Unicode MS"/>
              </a:rPr>
              <a:t>TIDAK DAPAT DITURUNKAN </a:t>
            </a:r>
            <a:endParaRPr lang="en-ID" sz="975" dirty="0">
              <a:latin typeface="Arial" panose="020B0604020202020204" pitchFamily="34" charset="0"/>
            </a:endParaRPr>
          </a:p>
          <a:p>
            <a:pPr marL="139299" indent="-139299">
              <a:buFont typeface="Wingdings" panose="05000000000000000000" pitchFamily="2" charset="2"/>
              <a:buChar char="Ø"/>
            </a:pPr>
            <a:r>
              <a:rPr lang="en-US" sz="975" dirty="0">
                <a:latin typeface="Arial" panose="020B0604020202020204" pitchFamily="34" charset="0"/>
                <a:ea typeface="Arial Unicode MS"/>
              </a:rPr>
              <a:t>MESIN SEKOCI TIDAK DAPAT DI JALANKAN </a:t>
            </a:r>
            <a:endParaRPr lang="en-ID" sz="975" dirty="0">
              <a:latin typeface="Arial" panose="020B0604020202020204" pitchFamily="34" charset="0"/>
            </a:endParaRPr>
          </a:p>
          <a:p>
            <a:pPr marL="139299" indent="-139299">
              <a:buFont typeface="Wingdings" panose="05000000000000000000" pitchFamily="2" charset="2"/>
              <a:buChar char="Ø"/>
            </a:pPr>
            <a:r>
              <a:rPr lang="en-US" sz="975" dirty="0">
                <a:latin typeface="Arial" panose="020B0604020202020204" pitchFamily="34" charset="0"/>
                <a:ea typeface="Arial Unicode MS"/>
              </a:rPr>
              <a:t>FOOD RATION EXPIRED</a:t>
            </a:r>
            <a:endParaRPr lang="en-ID" sz="975" dirty="0">
              <a:latin typeface="Arial" panose="020B0604020202020204" pitchFamily="34" charset="0"/>
            </a:endParaRPr>
          </a:p>
          <a:p>
            <a:pPr latinLnBrk="0">
              <a:buClr>
                <a:srgbClr val="000000"/>
              </a:buClr>
              <a:defRPr/>
            </a:pPr>
            <a:endParaRPr lang="en-ID" sz="975" dirty="0"/>
          </a:p>
          <a:p>
            <a:pPr defTabSz="742928">
              <a:buClr>
                <a:srgbClr val="000000"/>
              </a:buClr>
              <a:defRPr/>
            </a:pPr>
            <a:r>
              <a:rPr lang="en-US" sz="975" dirty="0"/>
              <a:t> </a:t>
            </a:r>
            <a:endParaRPr lang="en-ID" sz="975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07E917-F6B9-CA73-02A1-46A4799FC1E1}"/>
              </a:ext>
            </a:extLst>
          </p:cNvPr>
          <p:cNvSpPr txBox="1"/>
          <p:nvPr/>
        </p:nvSpPr>
        <p:spPr>
          <a:xfrm>
            <a:off x="750493" y="2404388"/>
            <a:ext cx="903269" cy="3174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63" b="1" dirty="0">
                <a:cs typeface="Arial" pitchFamily="34" charset="0"/>
              </a:rPr>
              <a:t>03</a:t>
            </a:r>
            <a:endParaRPr lang="ko-KR" altLang="en-US" sz="1463" b="1" dirty="0"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4CCB40-3A0D-74D8-C7EB-1D5F42B3E2CC}"/>
              </a:ext>
            </a:extLst>
          </p:cNvPr>
          <p:cNvSpPr txBox="1"/>
          <p:nvPr/>
        </p:nvSpPr>
        <p:spPr>
          <a:xfrm>
            <a:off x="1438978" y="2441770"/>
            <a:ext cx="28668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28">
              <a:buClr>
                <a:srgbClr val="000000"/>
              </a:buClr>
              <a:defRPr/>
            </a:pPr>
            <a:r>
              <a:rPr lang="en-US" sz="1100" b="1" dirty="0"/>
              <a:t>SMOKE DETECTOR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78B3A7F-9CA3-B222-B242-F248DA62CDAF}"/>
              </a:ext>
            </a:extLst>
          </p:cNvPr>
          <p:cNvSpPr txBox="1"/>
          <p:nvPr/>
        </p:nvSpPr>
        <p:spPr>
          <a:xfrm>
            <a:off x="3507677" y="2421244"/>
            <a:ext cx="3986213" cy="542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299" indent="-139299">
              <a:buFont typeface="Wingdings" panose="05000000000000000000" pitchFamily="2" charset="2"/>
              <a:buChar char="Ø"/>
            </a:pPr>
            <a:r>
              <a:rPr lang="en-US" sz="975" dirty="0">
                <a:latin typeface="Arial" panose="020B0604020202020204" pitchFamily="34" charset="0"/>
                <a:ea typeface="Arial Unicode MS"/>
              </a:rPr>
              <a:t>TIDAK BERFUNGSI </a:t>
            </a:r>
          </a:p>
          <a:p>
            <a:pPr latinLnBrk="0">
              <a:buClr>
                <a:srgbClr val="000000"/>
              </a:buClr>
              <a:defRPr/>
            </a:pPr>
            <a:endParaRPr lang="en-ID" sz="975" dirty="0"/>
          </a:p>
          <a:p>
            <a:pPr defTabSz="742928">
              <a:buClr>
                <a:srgbClr val="000000"/>
              </a:buClr>
              <a:defRPr/>
            </a:pPr>
            <a:r>
              <a:rPr lang="en-US" sz="975" dirty="0"/>
              <a:t> </a:t>
            </a:r>
            <a:endParaRPr lang="en-ID" sz="975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657D008-D0FC-B410-5F99-AC812EFC53A0}"/>
              </a:ext>
            </a:extLst>
          </p:cNvPr>
          <p:cNvSpPr txBox="1"/>
          <p:nvPr/>
        </p:nvSpPr>
        <p:spPr>
          <a:xfrm>
            <a:off x="750493" y="2691726"/>
            <a:ext cx="903269" cy="3174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63" b="1" dirty="0">
                <a:cs typeface="Arial" pitchFamily="34" charset="0"/>
              </a:rPr>
              <a:t>04</a:t>
            </a:r>
            <a:endParaRPr lang="ko-KR" altLang="en-US" sz="1463" b="1" dirty="0"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AF644E7-5DB7-0DCC-9E95-AE907146621E}"/>
              </a:ext>
            </a:extLst>
          </p:cNvPr>
          <p:cNvSpPr txBox="1"/>
          <p:nvPr/>
        </p:nvSpPr>
        <p:spPr>
          <a:xfrm>
            <a:off x="1438978" y="2729107"/>
            <a:ext cx="28668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28">
              <a:buClr>
                <a:srgbClr val="000000"/>
              </a:buClr>
              <a:defRPr/>
            </a:pPr>
            <a:r>
              <a:rPr lang="en-US" sz="1100" b="1" dirty="0"/>
              <a:t>EMERGENCY FIRE PUMP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8A6A243-729D-6CC0-5425-1AAC2FDD416D}"/>
              </a:ext>
            </a:extLst>
          </p:cNvPr>
          <p:cNvSpPr txBox="1"/>
          <p:nvPr/>
        </p:nvSpPr>
        <p:spPr>
          <a:xfrm>
            <a:off x="3507677" y="2708582"/>
            <a:ext cx="3986213" cy="542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299" indent="-139299">
              <a:buFont typeface="Wingdings" panose="05000000000000000000" pitchFamily="2" charset="2"/>
              <a:buChar char="Ø"/>
            </a:pPr>
            <a:r>
              <a:rPr lang="en-US" sz="975" dirty="0">
                <a:latin typeface="Arial" panose="020B0604020202020204" pitchFamily="34" charset="0"/>
                <a:ea typeface="Arial Unicode MS"/>
              </a:rPr>
              <a:t>TIDAK DAPAT DIOPERASIKAN SESUAI KETENTUAN</a:t>
            </a:r>
            <a:endParaRPr lang="en-ID" sz="975" dirty="0">
              <a:latin typeface="Arial" panose="020B0604020202020204" pitchFamily="34" charset="0"/>
            </a:endParaRPr>
          </a:p>
          <a:p>
            <a:pPr latinLnBrk="0">
              <a:buClr>
                <a:srgbClr val="000000"/>
              </a:buClr>
              <a:defRPr/>
            </a:pPr>
            <a:endParaRPr lang="en-ID" sz="975" dirty="0"/>
          </a:p>
          <a:p>
            <a:pPr defTabSz="742928">
              <a:buClr>
                <a:srgbClr val="000000"/>
              </a:buClr>
              <a:defRPr/>
            </a:pPr>
            <a:r>
              <a:rPr lang="en-US" sz="975" dirty="0"/>
              <a:t> </a:t>
            </a:r>
            <a:endParaRPr lang="en-ID" sz="975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8EA27EE-4896-6124-0CFD-ADC0530700CE}"/>
              </a:ext>
            </a:extLst>
          </p:cNvPr>
          <p:cNvSpPr txBox="1"/>
          <p:nvPr/>
        </p:nvSpPr>
        <p:spPr>
          <a:xfrm>
            <a:off x="753928" y="3002653"/>
            <a:ext cx="903269" cy="3174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63" b="1" dirty="0">
                <a:cs typeface="Arial" pitchFamily="34" charset="0"/>
              </a:rPr>
              <a:t>05</a:t>
            </a:r>
            <a:endParaRPr lang="ko-KR" altLang="en-US" sz="1463" b="1" dirty="0"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982D457-9EB8-74BF-1EBA-E09987517DB3}"/>
              </a:ext>
            </a:extLst>
          </p:cNvPr>
          <p:cNvSpPr txBox="1"/>
          <p:nvPr/>
        </p:nvSpPr>
        <p:spPr>
          <a:xfrm>
            <a:off x="1454416" y="3038723"/>
            <a:ext cx="28668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28">
              <a:buClr>
                <a:srgbClr val="000000"/>
              </a:buClr>
              <a:defRPr/>
            </a:pPr>
            <a:r>
              <a:rPr lang="en-US" sz="1100" b="1" dirty="0"/>
              <a:t>EMERGENCY GENERATOR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54B576E-6C9C-6942-F1DC-AAD43CFE1B99}"/>
              </a:ext>
            </a:extLst>
          </p:cNvPr>
          <p:cNvSpPr txBox="1"/>
          <p:nvPr/>
        </p:nvSpPr>
        <p:spPr>
          <a:xfrm>
            <a:off x="3523114" y="3018197"/>
            <a:ext cx="3986213" cy="542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299" indent="-139299">
              <a:buFont typeface="Wingdings" panose="05000000000000000000" pitchFamily="2" charset="2"/>
              <a:buChar char="Ø"/>
            </a:pPr>
            <a:r>
              <a:rPr lang="en-US" sz="975" dirty="0">
                <a:latin typeface="Arial" panose="020B0604020202020204" pitchFamily="34" charset="0"/>
                <a:ea typeface="Arial Unicode MS"/>
              </a:rPr>
              <a:t>TIDAK DAPAT DIOPERASIKAN SESUAI KETENTUAN</a:t>
            </a:r>
            <a:endParaRPr lang="en-ID" sz="975" dirty="0">
              <a:latin typeface="Arial" panose="020B0604020202020204" pitchFamily="34" charset="0"/>
            </a:endParaRPr>
          </a:p>
          <a:p>
            <a:pPr latinLnBrk="0">
              <a:buClr>
                <a:srgbClr val="000000"/>
              </a:buClr>
              <a:defRPr/>
            </a:pPr>
            <a:endParaRPr lang="en-ID" sz="975" dirty="0"/>
          </a:p>
          <a:p>
            <a:pPr defTabSz="742928">
              <a:buClr>
                <a:srgbClr val="000000"/>
              </a:buClr>
              <a:defRPr/>
            </a:pPr>
            <a:r>
              <a:rPr lang="en-US" sz="975" dirty="0"/>
              <a:t> </a:t>
            </a:r>
            <a:endParaRPr lang="en-ID" sz="975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E429F95-8F49-8C2F-0C66-E504A672C501}"/>
              </a:ext>
            </a:extLst>
          </p:cNvPr>
          <p:cNvSpPr txBox="1"/>
          <p:nvPr/>
        </p:nvSpPr>
        <p:spPr>
          <a:xfrm>
            <a:off x="762495" y="3316387"/>
            <a:ext cx="903269" cy="3174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63" b="1" dirty="0">
                <a:cs typeface="Arial" pitchFamily="34" charset="0"/>
              </a:rPr>
              <a:t>06</a:t>
            </a:r>
            <a:endParaRPr lang="ko-KR" altLang="en-US" sz="1463" b="1" dirty="0"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F13760F-3360-0DD5-BDC3-D22DBA84E236}"/>
              </a:ext>
            </a:extLst>
          </p:cNvPr>
          <p:cNvSpPr txBox="1"/>
          <p:nvPr/>
        </p:nvSpPr>
        <p:spPr>
          <a:xfrm>
            <a:off x="1450980" y="3353767"/>
            <a:ext cx="28668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28">
              <a:buClr>
                <a:srgbClr val="000000"/>
              </a:buClr>
              <a:defRPr/>
            </a:pPr>
            <a:r>
              <a:rPr lang="en-US" sz="1100" b="1" dirty="0"/>
              <a:t>LIFE JACKET</a:t>
            </a:r>
            <a:endParaRPr lang="en-ID" sz="11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601E78A-470B-A9F1-C199-C5E615C55624}"/>
              </a:ext>
            </a:extLst>
          </p:cNvPr>
          <p:cNvSpPr txBox="1"/>
          <p:nvPr/>
        </p:nvSpPr>
        <p:spPr>
          <a:xfrm>
            <a:off x="3519679" y="3333242"/>
            <a:ext cx="3986213" cy="542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299" indent="-139299">
              <a:buFont typeface="Wingdings" panose="05000000000000000000" pitchFamily="2" charset="2"/>
              <a:buChar char="Ø"/>
            </a:pPr>
            <a:r>
              <a:rPr lang="en-US" sz="975" dirty="0">
                <a:latin typeface="Arial" panose="020B0604020202020204" pitchFamily="34" charset="0"/>
                <a:ea typeface="Arial Unicode MS"/>
              </a:rPr>
              <a:t>TIDAK SESUAI KETENTUAN (LAMPU TIDAK ADA/ RUSAK)</a:t>
            </a:r>
            <a:endParaRPr lang="en-ID" sz="975" dirty="0">
              <a:latin typeface="Arial" panose="020B0604020202020204" pitchFamily="34" charset="0"/>
            </a:endParaRPr>
          </a:p>
          <a:p>
            <a:pPr latinLnBrk="0">
              <a:buClr>
                <a:srgbClr val="000000"/>
              </a:buClr>
              <a:defRPr/>
            </a:pPr>
            <a:endParaRPr lang="en-ID" sz="975" dirty="0"/>
          </a:p>
          <a:p>
            <a:pPr defTabSz="742928">
              <a:buClr>
                <a:srgbClr val="000000"/>
              </a:buClr>
              <a:defRPr/>
            </a:pPr>
            <a:r>
              <a:rPr lang="en-US" sz="975" dirty="0"/>
              <a:t> </a:t>
            </a:r>
            <a:endParaRPr lang="en-ID" sz="975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780A29D-5B0F-8A9D-D952-3F0FA9B13AE4}"/>
              </a:ext>
            </a:extLst>
          </p:cNvPr>
          <p:cNvSpPr txBox="1"/>
          <p:nvPr/>
        </p:nvSpPr>
        <p:spPr>
          <a:xfrm>
            <a:off x="773701" y="3617876"/>
            <a:ext cx="903269" cy="3174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63" b="1" dirty="0">
                <a:cs typeface="Arial" pitchFamily="34" charset="0"/>
              </a:rPr>
              <a:t>07</a:t>
            </a:r>
            <a:endParaRPr lang="ko-KR" altLang="en-US" sz="1463" b="1" dirty="0"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0705B78-3363-23F1-42E7-E46F176D8B26}"/>
              </a:ext>
            </a:extLst>
          </p:cNvPr>
          <p:cNvSpPr txBox="1"/>
          <p:nvPr/>
        </p:nvSpPr>
        <p:spPr>
          <a:xfrm>
            <a:off x="1462187" y="3655256"/>
            <a:ext cx="28668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28">
              <a:buClr>
                <a:srgbClr val="000000"/>
              </a:buClr>
              <a:defRPr/>
            </a:pPr>
            <a:r>
              <a:rPr lang="en-US" sz="1100" b="1" dirty="0"/>
              <a:t>SDM (AWAK KAPAL)</a:t>
            </a:r>
            <a:endParaRPr lang="en-ID" sz="11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69BE8CF-EDF6-1C0F-5ECD-4D4CD7C44B48}"/>
              </a:ext>
            </a:extLst>
          </p:cNvPr>
          <p:cNvSpPr txBox="1"/>
          <p:nvPr/>
        </p:nvSpPr>
        <p:spPr>
          <a:xfrm>
            <a:off x="3530885" y="3634730"/>
            <a:ext cx="3986213" cy="542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299" indent="-139299">
              <a:buFont typeface="Wingdings" panose="05000000000000000000" pitchFamily="2" charset="2"/>
              <a:buChar char="Ø"/>
            </a:pPr>
            <a:r>
              <a:rPr lang="en-US" sz="975" dirty="0">
                <a:latin typeface="Arial" panose="020B0604020202020204" pitchFamily="34" charset="0"/>
                <a:ea typeface="Arial Unicode MS"/>
              </a:rPr>
              <a:t>TIDAK MEMAHAMI PROSEDUR DARURAT DI KAPAL</a:t>
            </a:r>
            <a:endParaRPr lang="en-ID" sz="975" dirty="0">
              <a:latin typeface="Arial" panose="020B0604020202020204" pitchFamily="34" charset="0"/>
            </a:endParaRPr>
          </a:p>
          <a:p>
            <a:pPr latinLnBrk="0">
              <a:buClr>
                <a:srgbClr val="000000"/>
              </a:buClr>
              <a:defRPr/>
            </a:pPr>
            <a:endParaRPr lang="en-ID" sz="975" dirty="0"/>
          </a:p>
          <a:p>
            <a:pPr defTabSz="742928">
              <a:buClr>
                <a:srgbClr val="000000"/>
              </a:buClr>
              <a:defRPr/>
            </a:pPr>
            <a:r>
              <a:rPr lang="en-US" sz="975" dirty="0"/>
              <a:t> </a:t>
            </a:r>
            <a:endParaRPr lang="en-ID" sz="975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8E6DB54-7371-CD29-0F1E-C35460B5FBE7}"/>
              </a:ext>
            </a:extLst>
          </p:cNvPr>
          <p:cNvSpPr txBox="1"/>
          <p:nvPr/>
        </p:nvSpPr>
        <p:spPr>
          <a:xfrm>
            <a:off x="773701" y="3910475"/>
            <a:ext cx="903269" cy="3174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63" b="1" dirty="0">
                <a:cs typeface="Arial" pitchFamily="34" charset="0"/>
              </a:rPr>
              <a:t>08</a:t>
            </a:r>
            <a:endParaRPr lang="ko-KR" altLang="en-US" sz="1463" b="1" dirty="0"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53423D5-7DB2-3AD7-F767-1643C98E7A49}"/>
              </a:ext>
            </a:extLst>
          </p:cNvPr>
          <p:cNvSpPr txBox="1"/>
          <p:nvPr/>
        </p:nvSpPr>
        <p:spPr>
          <a:xfrm>
            <a:off x="1462187" y="3947855"/>
            <a:ext cx="28668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28">
              <a:buClr>
                <a:srgbClr val="000000"/>
              </a:buClr>
              <a:defRPr/>
            </a:pPr>
            <a:r>
              <a:rPr lang="en-US" sz="1100" b="1" dirty="0"/>
              <a:t>FIRE HOSE</a:t>
            </a:r>
            <a:endParaRPr lang="en-ID" sz="11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551E2EB-8D40-FE27-1AA8-6AB1FEA461D1}"/>
              </a:ext>
            </a:extLst>
          </p:cNvPr>
          <p:cNvSpPr txBox="1"/>
          <p:nvPr/>
        </p:nvSpPr>
        <p:spPr>
          <a:xfrm>
            <a:off x="3542092" y="3937441"/>
            <a:ext cx="3986213" cy="542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299" indent="-139299">
              <a:buFont typeface="Wingdings" panose="05000000000000000000" pitchFamily="2" charset="2"/>
              <a:buChar char="Ø"/>
            </a:pPr>
            <a:r>
              <a:rPr lang="en-US" sz="975" dirty="0">
                <a:latin typeface="Arial" panose="020B0604020202020204" pitchFamily="34" charset="0"/>
                <a:ea typeface="Arial Unicode MS"/>
              </a:rPr>
              <a:t>KOSONG/ TIDAK DILENGKAPI NOZLE</a:t>
            </a:r>
            <a:endParaRPr lang="en-ID" sz="975" dirty="0">
              <a:latin typeface="Arial" panose="020B0604020202020204" pitchFamily="34" charset="0"/>
            </a:endParaRPr>
          </a:p>
          <a:p>
            <a:pPr latinLnBrk="0">
              <a:buClr>
                <a:srgbClr val="000000"/>
              </a:buClr>
              <a:defRPr/>
            </a:pPr>
            <a:endParaRPr lang="en-ID" sz="975" dirty="0"/>
          </a:p>
          <a:p>
            <a:pPr defTabSz="742928">
              <a:buClr>
                <a:srgbClr val="000000"/>
              </a:buClr>
              <a:defRPr/>
            </a:pPr>
            <a:r>
              <a:rPr lang="en-US" sz="975" dirty="0"/>
              <a:t> </a:t>
            </a:r>
            <a:endParaRPr lang="en-ID" sz="975" dirty="0"/>
          </a:p>
        </p:txBody>
      </p:sp>
    </p:spTree>
    <p:extLst>
      <p:ext uri="{BB962C8B-B14F-4D97-AF65-F5344CB8AC3E}">
        <p14:creationId xmlns:p14="http://schemas.microsoft.com/office/powerpoint/2010/main" val="1044704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5E9FD-D666-D8AA-24DD-6C322B943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TEMUAN PSC INSPECTION</a:t>
            </a:r>
            <a:br>
              <a:rPr lang="en-US" sz="2000" dirty="0"/>
            </a:br>
            <a:r>
              <a:rPr lang="en-US" sz="2000" dirty="0"/>
              <a:t>KAPAL BERBENDERA INDONESIA</a:t>
            </a:r>
            <a:br>
              <a:rPr lang="en-US" sz="2000" dirty="0"/>
            </a:br>
            <a:r>
              <a:rPr lang="en-US" sz="2000" dirty="0"/>
              <a:t>JANUARI – OKTOBER 2022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5B71144-4B27-0047-3E41-F6700B8F76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2709812"/>
              </p:ext>
            </p:extLst>
          </p:nvPr>
        </p:nvGraphicFramePr>
        <p:xfrm>
          <a:off x="3635896" y="1178471"/>
          <a:ext cx="5352891" cy="3564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1EA62B6-1330-3D7C-3500-65CD1CB590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29955"/>
              </p:ext>
            </p:extLst>
          </p:nvPr>
        </p:nvGraphicFramePr>
        <p:xfrm>
          <a:off x="683568" y="1491630"/>
          <a:ext cx="2875244" cy="3251200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2176511">
                  <a:extLst>
                    <a:ext uri="{9D8B030D-6E8A-4147-A177-3AD203B41FA5}">
                      <a16:colId xmlns:a16="http://schemas.microsoft.com/office/drawing/2014/main" val="2197076378"/>
                    </a:ext>
                  </a:extLst>
                </a:gridCol>
                <a:gridCol w="698733">
                  <a:extLst>
                    <a:ext uri="{9D8B030D-6E8A-4147-A177-3AD203B41FA5}">
                      <a16:colId xmlns:a16="http://schemas.microsoft.com/office/drawing/2014/main" val="3978870039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ID" sz="1100" b="1" u="none" strike="noStrike" dirty="0">
                          <a:effectLst/>
                        </a:rPr>
                        <a:t>Life saving appliances</a:t>
                      </a:r>
                      <a:endParaRPr lang="en-ID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100" b="1" u="none" strike="noStrike">
                          <a:effectLst/>
                        </a:rPr>
                        <a:t>17,17%</a:t>
                      </a:r>
                      <a:endParaRPr lang="en-ID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32297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ID" sz="1100" b="1" u="none" strike="noStrike">
                          <a:effectLst/>
                        </a:rPr>
                        <a:t>Fire Safety</a:t>
                      </a:r>
                      <a:endParaRPr lang="en-ID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100" b="1" u="none" strike="noStrike">
                          <a:effectLst/>
                        </a:rPr>
                        <a:t>14,39%</a:t>
                      </a:r>
                      <a:endParaRPr lang="en-ID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807072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ID" sz="1100" b="1" u="none" strike="noStrike">
                          <a:effectLst/>
                        </a:rPr>
                        <a:t>Safety of Navigation</a:t>
                      </a:r>
                      <a:endParaRPr lang="en-ID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100" b="1" u="none" strike="noStrike">
                          <a:effectLst/>
                        </a:rPr>
                        <a:t>14,39%</a:t>
                      </a:r>
                      <a:endParaRPr lang="en-ID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45849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ID" sz="1100" b="1" u="none" strike="noStrike">
                          <a:effectLst/>
                        </a:rPr>
                        <a:t>Certificate and documentation </a:t>
                      </a:r>
                      <a:endParaRPr lang="en-ID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100" b="1" u="none" strike="noStrike">
                          <a:effectLst/>
                        </a:rPr>
                        <a:t>12,76%</a:t>
                      </a:r>
                      <a:endParaRPr lang="en-ID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29061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ID" sz="1100" b="1" u="none" strike="noStrike">
                          <a:effectLst/>
                        </a:rPr>
                        <a:t>Pollution prevention </a:t>
                      </a:r>
                      <a:endParaRPr lang="en-ID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100" b="1" u="none" strike="noStrike">
                          <a:effectLst/>
                        </a:rPr>
                        <a:t>6,96%</a:t>
                      </a:r>
                      <a:endParaRPr lang="en-ID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799192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ID" sz="1100" b="1" u="none" strike="noStrike">
                          <a:effectLst/>
                        </a:rPr>
                        <a:t>Water/Weathertight conditions</a:t>
                      </a:r>
                      <a:endParaRPr lang="en-ID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100" b="1" u="none" strike="noStrike">
                          <a:effectLst/>
                        </a:rPr>
                        <a:t>6,03%</a:t>
                      </a:r>
                      <a:endParaRPr lang="en-ID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9363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ID" sz="1100" b="1" u="none" strike="noStrike">
                          <a:effectLst/>
                        </a:rPr>
                        <a:t>Labour Conditions</a:t>
                      </a:r>
                      <a:endParaRPr lang="en-ID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100" b="1" u="none" strike="noStrike">
                          <a:effectLst/>
                        </a:rPr>
                        <a:t>5,34%</a:t>
                      </a:r>
                      <a:endParaRPr lang="en-ID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571974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ID" sz="1100" b="1" u="none" strike="noStrike">
                          <a:effectLst/>
                        </a:rPr>
                        <a:t>Emergency Systems</a:t>
                      </a:r>
                      <a:endParaRPr lang="en-ID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100" b="1" u="none" strike="noStrike">
                          <a:effectLst/>
                        </a:rPr>
                        <a:t>5,10%</a:t>
                      </a:r>
                      <a:endParaRPr lang="en-ID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708601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ID" sz="1100" b="1" u="none" strike="noStrike">
                          <a:effectLst/>
                        </a:rPr>
                        <a:t>Propulsion and auxiliary machinery</a:t>
                      </a:r>
                      <a:endParaRPr lang="en-ID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100" b="1" u="none" strike="noStrike">
                          <a:effectLst/>
                        </a:rPr>
                        <a:t>4,41%</a:t>
                      </a:r>
                      <a:endParaRPr lang="en-ID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829534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ID" sz="1100" b="1" u="none" strike="noStrike">
                          <a:effectLst/>
                        </a:rPr>
                        <a:t>Radio Cammunications</a:t>
                      </a:r>
                      <a:endParaRPr lang="en-ID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100" b="1" u="none" strike="noStrike">
                          <a:effectLst/>
                        </a:rPr>
                        <a:t>3,71%</a:t>
                      </a:r>
                      <a:endParaRPr lang="en-ID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991928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ID" sz="1100" b="1" u="none" strike="noStrike" dirty="0">
                          <a:effectLst/>
                        </a:rPr>
                        <a:t>Structural Conditions</a:t>
                      </a:r>
                      <a:endParaRPr lang="en-ID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100" b="1" u="none" strike="noStrike">
                          <a:effectLst/>
                        </a:rPr>
                        <a:t>3,48%</a:t>
                      </a:r>
                      <a:endParaRPr lang="en-ID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485129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ID" sz="1100" b="1" u="none" strike="noStrike" dirty="0">
                          <a:effectLst/>
                        </a:rPr>
                        <a:t>Living and Working Conditions </a:t>
                      </a:r>
                      <a:endParaRPr lang="en-ID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100" b="1" u="none" strike="noStrike">
                          <a:effectLst/>
                        </a:rPr>
                        <a:t>2,78%</a:t>
                      </a:r>
                      <a:endParaRPr lang="en-ID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742673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ID" sz="1100" b="1" u="none" strike="noStrike">
                          <a:effectLst/>
                        </a:rPr>
                        <a:t>ISM</a:t>
                      </a:r>
                      <a:endParaRPr lang="en-ID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100" b="1" u="none" strike="noStrike" dirty="0">
                          <a:effectLst/>
                        </a:rPr>
                        <a:t>1,62%</a:t>
                      </a:r>
                      <a:endParaRPr lang="en-ID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721836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ID" sz="1100" b="1" u="none" strike="noStrike">
                          <a:effectLst/>
                        </a:rPr>
                        <a:t>Other</a:t>
                      </a:r>
                      <a:endParaRPr lang="en-ID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100" b="1" u="none" strike="noStrike" dirty="0">
                          <a:effectLst/>
                        </a:rPr>
                        <a:t>0,93%</a:t>
                      </a:r>
                      <a:endParaRPr lang="en-ID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561266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ID" sz="1100" b="1" u="none" strike="noStrike">
                          <a:effectLst/>
                        </a:rPr>
                        <a:t>ISPS</a:t>
                      </a:r>
                      <a:endParaRPr lang="en-ID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100" b="1" u="none" strike="noStrike" dirty="0">
                          <a:effectLst/>
                        </a:rPr>
                        <a:t>0,70%</a:t>
                      </a:r>
                      <a:endParaRPr lang="en-ID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025158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ID" sz="1100" b="1" u="none" strike="noStrike">
                          <a:effectLst/>
                        </a:rPr>
                        <a:t>Alarms</a:t>
                      </a:r>
                      <a:endParaRPr lang="en-ID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100" b="1" u="none" strike="noStrike" dirty="0">
                          <a:effectLst/>
                        </a:rPr>
                        <a:t>0,23%</a:t>
                      </a:r>
                      <a:endParaRPr lang="en-ID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3884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212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61BBEEF-5003-3BF1-20A1-516C350E18D3}"/>
              </a:ext>
            </a:extLst>
          </p:cNvPr>
          <p:cNvSpPr txBox="1"/>
          <p:nvPr/>
        </p:nvSpPr>
        <p:spPr>
          <a:xfrm>
            <a:off x="502182" y="1427119"/>
            <a:ext cx="78142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7200" b="1" dirty="0">
                <a:solidFill>
                  <a:srgbClr val="1F497D"/>
                </a:solidFill>
                <a:latin typeface="Oswald" panose="02000303000000000000" pitchFamily="2" charset="0"/>
              </a:rPr>
              <a:t>TERIMA </a:t>
            </a:r>
          </a:p>
          <a:p>
            <a:pPr algn="ctr" defTabSz="685800"/>
            <a:r>
              <a:rPr lang="en-US" sz="7200" b="1" dirty="0">
                <a:solidFill>
                  <a:srgbClr val="1F497D"/>
                </a:solidFill>
                <a:latin typeface="Oswald" panose="02000303000000000000" pitchFamily="2" charset="0"/>
              </a:rPr>
              <a:t>KASIH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212A4D-FB18-4C92-8B61-FCDFADB88EC1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567396" y="198979"/>
            <a:ext cx="349187" cy="34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11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9B46A4D-1234-ED29-8BCE-865B1B0AD964}"/>
              </a:ext>
            </a:extLst>
          </p:cNvPr>
          <p:cNvSpPr txBox="1"/>
          <p:nvPr/>
        </p:nvSpPr>
        <p:spPr>
          <a:xfrm>
            <a:off x="2123728" y="1347614"/>
            <a:ext cx="6408712" cy="22467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ID" sz="2000" dirty="0" err="1">
                <a:solidFill>
                  <a:srgbClr val="002060"/>
                </a:solidFill>
              </a:rPr>
              <a:t>melaksanakan</a:t>
            </a:r>
            <a:r>
              <a:rPr lang="en-ID" sz="2000" dirty="0">
                <a:solidFill>
                  <a:srgbClr val="002060"/>
                </a:solidFill>
              </a:rPr>
              <a:t> </a:t>
            </a:r>
            <a:r>
              <a:rPr lang="en-ID" sz="2000" dirty="0" err="1">
                <a:solidFill>
                  <a:srgbClr val="002060"/>
                </a:solidFill>
              </a:rPr>
              <a:t>penyiapan</a:t>
            </a:r>
            <a:r>
              <a:rPr lang="en-ID" sz="2000" dirty="0">
                <a:solidFill>
                  <a:srgbClr val="002060"/>
                </a:solidFill>
              </a:rPr>
              <a:t> </a:t>
            </a:r>
            <a:r>
              <a:rPr lang="en-ID" sz="2000" dirty="0" err="1">
                <a:solidFill>
                  <a:srgbClr val="002060"/>
                </a:solidFill>
              </a:rPr>
              <a:t>perumusan</a:t>
            </a:r>
            <a:r>
              <a:rPr lang="en-ID" sz="2000" dirty="0">
                <a:solidFill>
                  <a:srgbClr val="002060"/>
                </a:solidFill>
              </a:rPr>
              <a:t> dan </a:t>
            </a:r>
            <a:r>
              <a:rPr lang="en-ID" sz="2000" dirty="0" err="1">
                <a:solidFill>
                  <a:srgbClr val="002060"/>
                </a:solidFill>
              </a:rPr>
              <a:t>pelaksanaan</a:t>
            </a:r>
            <a:r>
              <a:rPr lang="en-ID" sz="2000" dirty="0">
                <a:solidFill>
                  <a:srgbClr val="002060"/>
                </a:solidFill>
              </a:rPr>
              <a:t> </a:t>
            </a:r>
            <a:r>
              <a:rPr lang="en-ID" sz="2000" dirty="0" err="1">
                <a:solidFill>
                  <a:srgbClr val="002060"/>
                </a:solidFill>
              </a:rPr>
              <a:t>kebijakan</a:t>
            </a:r>
            <a:r>
              <a:rPr lang="en-ID" sz="2000" dirty="0">
                <a:solidFill>
                  <a:srgbClr val="002060"/>
                </a:solidFill>
              </a:rPr>
              <a:t>, </a:t>
            </a:r>
            <a:r>
              <a:rPr lang="en-ID" sz="2000" dirty="0" err="1">
                <a:solidFill>
                  <a:srgbClr val="002060"/>
                </a:solidFill>
              </a:rPr>
              <a:t>penyusunan</a:t>
            </a:r>
            <a:r>
              <a:rPr lang="en-ID" sz="2000" dirty="0">
                <a:solidFill>
                  <a:srgbClr val="002060"/>
                </a:solidFill>
              </a:rPr>
              <a:t> </a:t>
            </a:r>
            <a:r>
              <a:rPr lang="en-ID" sz="2000" dirty="0" err="1">
                <a:solidFill>
                  <a:srgbClr val="002060"/>
                </a:solidFill>
              </a:rPr>
              <a:t>norma</a:t>
            </a:r>
            <a:r>
              <a:rPr lang="en-ID" sz="2000" dirty="0">
                <a:solidFill>
                  <a:srgbClr val="002060"/>
                </a:solidFill>
              </a:rPr>
              <a:t>, </a:t>
            </a:r>
            <a:r>
              <a:rPr lang="en-ID" sz="2000" dirty="0" err="1">
                <a:solidFill>
                  <a:srgbClr val="002060"/>
                </a:solidFill>
              </a:rPr>
              <a:t>standar</a:t>
            </a:r>
            <a:r>
              <a:rPr lang="en-ID" sz="2000" dirty="0">
                <a:solidFill>
                  <a:srgbClr val="002060"/>
                </a:solidFill>
              </a:rPr>
              <a:t>, </a:t>
            </a:r>
            <a:r>
              <a:rPr lang="en-ID" sz="2000" dirty="0" err="1">
                <a:solidFill>
                  <a:srgbClr val="002060"/>
                </a:solidFill>
              </a:rPr>
              <a:t>prosedur</a:t>
            </a:r>
            <a:r>
              <a:rPr lang="en-ID" sz="2000" dirty="0">
                <a:solidFill>
                  <a:srgbClr val="002060"/>
                </a:solidFill>
              </a:rPr>
              <a:t> dan </a:t>
            </a:r>
            <a:r>
              <a:rPr lang="en-ID" sz="2000" dirty="0" err="1">
                <a:solidFill>
                  <a:srgbClr val="002060"/>
                </a:solidFill>
              </a:rPr>
              <a:t>kriteria</a:t>
            </a:r>
            <a:r>
              <a:rPr lang="en-ID" sz="2000" dirty="0">
                <a:solidFill>
                  <a:srgbClr val="002060"/>
                </a:solidFill>
              </a:rPr>
              <a:t>, </a:t>
            </a:r>
            <a:r>
              <a:rPr lang="en-ID" sz="2000" dirty="0" err="1">
                <a:solidFill>
                  <a:srgbClr val="002060"/>
                </a:solidFill>
              </a:rPr>
              <a:t>pemberian</a:t>
            </a:r>
            <a:r>
              <a:rPr lang="en-ID" sz="2000" dirty="0">
                <a:solidFill>
                  <a:srgbClr val="002060"/>
                </a:solidFill>
              </a:rPr>
              <a:t> </a:t>
            </a:r>
            <a:r>
              <a:rPr lang="en-ID" sz="2000" dirty="0" err="1">
                <a:solidFill>
                  <a:srgbClr val="002060"/>
                </a:solidFill>
              </a:rPr>
              <a:t>bimbingan</a:t>
            </a:r>
            <a:r>
              <a:rPr lang="en-ID" sz="2000" dirty="0">
                <a:solidFill>
                  <a:srgbClr val="002060"/>
                </a:solidFill>
              </a:rPr>
              <a:t> </a:t>
            </a:r>
            <a:r>
              <a:rPr lang="en-ID" sz="2000" dirty="0" err="1">
                <a:solidFill>
                  <a:srgbClr val="002060"/>
                </a:solidFill>
              </a:rPr>
              <a:t>teknis</a:t>
            </a:r>
            <a:r>
              <a:rPr lang="en-ID" sz="2000" dirty="0">
                <a:solidFill>
                  <a:srgbClr val="002060"/>
                </a:solidFill>
              </a:rPr>
              <a:t> dan </a:t>
            </a:r>
            <a:r>
              <a:rPr lang="en-ID" sz="2000" dirty="0" err="1">
                <a:solidFill>
                  <a:srgbClr val="002060"/>
                </a:solidFill>
              </a:rPr>
              <a:t>supervisi</a:t>
            </a:r>
            <a:r>
              <a:rPr lang="en-ID" sz="2000" dirty="0">
                <a:solidFill>
                  <a:srgbClr val="002060"/>
                </a:solidFill>
              </a:rPr>
              <a:t>, </a:t>
            </a:r>
            <a:r>
              <a:rPr lang="en-ID" sz="2000" dirty="0" err="1">
                <a:solidFill>
                  <a:srgbClr val="002060"/>
                </a:solidFill>
              </a:rPr>
              <a:t>serta</a:t>
            </a:r>
            <a:r>
              <a:rPr lang="en-ID" sz="2000" dirty="0">
                <a:solidFill>
                  <a:srgbClr val="002060"/>
                </a:solidFill>
              </a:rPr>
              <a:t> </a:t>
            </a:r>
            <a:r>
              <a:rPr lang="en-ID" sz="2000" dirty="0" err="1">
                <a:solidFill>
                  <a:srgbClr val="002060"/>
                </a:solidFill>
              </a:rPr>
              <a:t>evaluasi</a:t>
            </a:r>
            <a:r>
              <a:rPr lang="en-ID" sz="2000" dirty="0">
                <a:solidFill>
                  <a:srgbClr val="002060"/>
                </a:solidFill>
              </a:rPr>
              <a:t> dan </a:t>
            </a:r>
            <a:r>
              <a:rPr lang="en-ID" sz="2000" dirty="0" err="1">
                <a:solidFill>
                  <a:srgbClr val="002060"/>
                </a:solidFill>
              </a:rPr>
              <a:t>pelaporan</a:t>
            </a:r>
            <a:r>
              <a:rPr lang="en-ID" sz="2000" dirty="0">
                <a:solidFill>
                  <a:srgbClr val="002060"/>
                </a:solidFill>
              </a:rPr>
              <a:t> di </a:t>
            </a:r>
            <a:r>
              <a:rPr lang="en-ID" sz="2000" dirty="0" err="1">
                <a:solidFill>
                  <a:srgbClr val="002060"/>
                </a:solidFill>
              </a:rPr>
              <a:t>bidang</a:t>
            </a:r>
            <a:r>
              <a:rPr lang="en-ID" sz="2000" dirty="0">
                <a:solidFill>
                  <a:srgbClr val="002060"/>
                </a:solidFill>
              </a:rPr>
              <a:t> </a:t>
            </a:r>
            <a:r>
              <a:rPr lang="en-ID" sz="2000" dirty="0" err="1">
                <a:solidFill>
                  <a:srgbClr val="002060"/>
                </a:solidFill>
              </a:rPr>
              <a:t>keselamatan</a:t>
            </a:r>
            <a:r>
              <a:rPr lang="en-ID" sz="2000" dirty="0">
                <a:solidFill>
                  <a:srgbClr val="002060"/>
                </a:solidFill>
              </a:rPr>
              <a:t> </a:t>
            </a:r>
            <a:r>
              <a:rPr lang="en-ID" sz="2000" dirty="0" err="1">
                <a:solidFill>
                  <a:srgbClr val="002060"/>
                </a:solidFill>
              </a:rPr>
              <a:t>kapal</a:t>
            </a:r>
            <a:r>
              <a:rPr lang="en-ID" sz="2000" dirty="0">
                <a:solidFill>
                  <a:srgbClr val="002060"/>
                </a:solidFill>
              </a:rPr>
              <a:t> </a:t>
            </a:r>
            <a:r>
              <a:rPr lang="en-ID" sz="2000" dirty="0" err="1">
                <a:solidFill>
                  <a:srgbClr val="002060"/>
                </a:solidFill>
              </a:rPr>
              <a:t>penumpang</a:t>
            </a:r>
            <a:r>
              <a:rPr lang="en-ID" sz="2000" dirty="0">
                <a:solidFill>
                  <a:srgbClr val="002060"/>
                </a:solidFill>
              </a:rPr>
              <a:t>, </a:t>
            </a:r>
            <a:r>
              <a:rPr lang="en-ID" sz="2000" dirty="0" err="1">
                <a:solidFill>
                  <a:srgbClr val="002060"/>
                </a:solidFill>
              </a:rPr>
              <a:t>barang</a:t>
            </a:r>
            <a:r>
              <a:rPr lang="en-ID" sz="2000" dirty="0">
                <a:solidFill>
                  <a:srgbClr val="002060"/>
                </a:solidFill>
              </a:rPr>
              <a:t> dan </a:t>
            </a:r>
            <a:r>
              <a:rPr lang="en-ID" sz="2000" dirty="0" err="1">
                <a:solidFill>
                  <a:srgbClr val="002060"/>
                </a:solidFill>
              </a:rPr>
              <a:t>penangkap</a:t>
            </a:r>
            <a:r>
              <a:rPr lang="en-ID" sz="2000" dirty="0">
                <a:solidFill>
                  <a:srgbClr val="002060"/>
                </a:solidFill>
              </a:rPr>
              <a:t> ikan, yang </a:t>
            </a:r>
            <a:r>
              <a:rPr lang="en-ID" sz="2000" dirty="0" err="1">
                <a:solidFill>
                  <a:srgbClr val="002060"/>
                </a:solidFill>
              </a:rPr>
              <a:t>tidak</a:t>
            </a:r>
            <a:r>
              <a:rPr lang="en-ID" sz="2000" dirty="0">
                <a:solidFill>
                  <a:srgbClr val="002060"/>
                </a:solidFill>
              </a:rPr>
              <a:t> </a:t>
            </a:r>
            <a:r>
              <a:rPr lang="en-ID" sz="2000" dirty="0" err="1">
                <a:solidFill>
                  <a:srgbClr val="002060"/>
                </a:solidFill>
              </a:rPr>
              <a:t>digunakan</a:t>
            </a:r>
            <a:r>
              <a:rPr lang="en-ID" sz="2000" dirty="0">
                <a:solidFill>
                  <a:srgbClr val="002060"/>
                </a:solidFill>
              </a:rPr>
              <a:t> </a:t>
            </a:r>
            <a:r>
              <a:rPr lang="en-ID" sz="2000" dirty="0" err="1">
                <a:solidFill>
                  <a:srgbClr val="002060"/>
                </a:solidFill>
              </a:rPr>
              <a:t>sebagai</a:t>
            </a:r>
            <a:r>
              <a:rPr lang="en-ID" sz="2000" dirty="0">
                <a:solidFill>
                  <a:srgbClr val="002060"/>
                </a:solidFill>
              </a:rPr>
              <a:t> </a:t>
            </a:r>
            <a:r>
              <a:rPr lang="en-ID" sz="2000" dirty="0" err="1">
                <a:solidFill>
                  <a:srgbClr val="002060"/>
                </a:solidFill>
              </a:rPr>
              <a:t>angkutan</a:t>
            </a:r>
            <a:r>
              <a:rPr lang="en-ID" sz="2000" dirty="0">
                <a:solidFill>
                  <a:srgbClr val="002060"/>
                </a:solidFill>
              </a:rPr>
              <a:t> </a:t>
            </a:r>
            <a:r>
              <a:rPr lang="en-ID" sz="2000" dirty="0" err="1">
                <a:solidFill>
                  <a:srgbClr val="002060"/>
                </a:solidFill>
              </a:rPr>
              <a:t>penyeberangan</a:t>
            </a:r>
            <a:r>
              <a:rPr lang="en-ID" sz="2000" dirty="0">
                <a:solidFill>
                  <a:srgbClr val="002060"/>
                </a:solidFill>
              </a:rPr>
              <a:t> (</a:t>
            </a:r>
            <a:r>
              <a:rPr lang="en-ID" sz="2000" dirty="0" err="1"/>
              <a:t>Pasal</a:t>
            </a:r>
            <a:r>
              <a:rPr lang="en-ID" sz="2000" dirty="0"/>
              <a:t> 278)</a:t>
            </a:r>
          </a:p>
          <a:p>
            <a:pPr algn="just"/>
            <a:endParaRPr lang="en-ID" sz="2000" b="1" dirty="0">
              <a:solidFill>
                <a:srgbClr val="00206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5D198BE-4220-A77A-34E5-C6A1CD03B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08" y="-31342"/>
            <a:ext cx="8229600" cy="85725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TUGAS DAN FUNGSI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1600" b="1" dirty="0" err="1">
                <a:solidFill>
                  <a:srgbClr val="C00000"/>
                </a:solidFill>
              </a:rPr>
              <a:t>Permenhub</a:t>
            </a:r>
            <a:r>
              <a:rPr lang="en-US" sz="1600" b="1" dirty="0">
                <a:solidFill>
                  <a:srgbClr val="C00000"/>
                </a:solidFill>
              </a:rPr>
              <a:t> No PM 17 </a:t>
            </a:r>
            <a:r>
              <a:rPr lang="en-US" sz="1600" b="1" dirty="0" err="1">
                <a:solidFill>
                  <a:srgbClr val="C00000"/>
                </a:solidFill>
              </a:rPr>
              <a:t>Tahun</a:t>
            </a:r>
            <a:r>
              <a:rPr lang="en-US" sz="1600" b="1" dirty="0">
                <a:solidFill>
                  <a:srgbClr val="C00000"/>
                </a:solidFill>
              </a:rPr>
              <a:t>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49A3C0-2C97-E0C7-C671-3386CA1CEA51}"/>
              </a:ext>
            </a:extLst>
          </p:cNvPr>
          <p:cNvSpPr txBox="1"/>
          <p:nvPr/>
        </p:nvSpPr>
        <p:spPr>
          <a:xfrm>
            <a:off x="683568" y="1344379"/>
            <a:ext cx="14401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400" b="1" dirty="0">
                <a:solidFill>
                  <a:srgbClr val="002060"/>
                </a:solidFill>
              </a:rPr>
              <a:t>TUGAS</a:t>
            </a:r>
          </a:p>
        </p:txBody>
      </p:sp>
    </p:spTree>
    <p:extLst>
      <p:ext uri="{BB962C8B-B14F-4D97-AF65-F5344CB8AC3E}">
        <p14:creationId xmlns:p14="http://schemas.microsoft.com/office/powerpoint/2010/main" val="3687307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E96397-5F95-ACD9-986C-09A9B7ABB981}"/>
              </a:ext>
            </a:extLst>
          </p:cNvPr>
          <p:cNvSpPr txBox="1"/>
          <p:nvPr/>
        </p:nvSpPr>
        <p:spPr>
          <a:xfrm>
            <a:off x="0" y="411510"/>
            <a:ext cx="990600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1950" spc="244" dirty="0">
                <a:solidFill>
                  <a:srgbClr val="000000">
                    <a:lumMod val="75000"/>
                    <a:lumOff val="25000"/>
                  </a:srgbClr>
                </a:solidFill>
                <a:latin typeface="Arial Black" panose="020B0A04020102020204" pitchFamily="34" charset="0"/>
              </a:rPr>
              <a:t>DASAR HUKUM</a:t>
            </a:r>
            <a:endParaRPr lang="en-ID" sz="1950" spc="244" dirty="0">
              <a:solidFill>
                <a:srgbClr val="006AAD">
                  <a:lumMod val="50000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355EB3-06DF-2CA0-2EBD-8C882485D579}"/>
              </a:ext>
            </a:extLst>
          </p:cNvPr>
          <p:cNvSpPr txBox="1"/>
          <p:nvPr/>
        </p:nvSpPr>
        <p:spPr>
          <a:xfrm>
            <a:off x="510755" y="843558"/>
            <a:ext cx="878564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0215" indent="-290215" algn="just">
              <a:buFont typeface="Wingdings" pitchFamily="2" charset="2"/>
              <a:buChar char="ü"/>
              <a:defRPr/>
            </a:pPr>
            <a:r>
              <a:rPr lang="en-US" dirty="0"/>
              <a:t>SOLAS 1974 dan </a:t>
            </a:r>
            <a:r>
              <a:rPr lang="en-US" dirty="0" err="1"/>
              <a:t>Protokol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Amendemen</a:t>
            </a:r>
            <a:endParaRPr lang="en-US" dirty="0"/>
          </a:p>
          <a:p>
            <a:pPr marL="290215" indent="-290215" algn="just">
              <a:buFont typeface="Wingdings" pitchFamily="2" charset="2"/>
              <a:buChar char="ü"/>
              <a:defRPr/>
            </a:pPr>
            <a:r>
              <a:rPr lang="en-US" dirty="0" err="1">
                <a:cs typeface="Aharoni" panose="02010803020104030203" pitchFamily="2" charset="-79"/>
              </a:rPr>
              <a:t>Undang-Undang</a:t>
            </a:r>
            <a:r>
              <a:rPr lang="en-US" dirty="0">
                <a:cs typeface="Aharoni" panose="02010803020104030203" pitchFamily="2" charset="-79"/>
              </a:rPr>
              <a:t> No 17 </a:t>
            </a:r>
            <a:r>
              <a:rPr lang="en-US" dirty="0" err="1">
                <a:cs typeface="Aharoni" panose="02010803020104030203" pitchFamily="2" charset="-79"/>
              </a:rPr>
              <a:t>Tahun</a:t>
            </a:r>
            <a:r>
              <a:rPr lang="en-US" dirty="0">
                <a:cs typeface="Aharoni" panose="02010803020104030203" pitchFamily="2" charset="-79"/>
              </a:rPr>
              <a:t> 2008 </a:t>
            </a:r>
            <a:r>
              <a:rPr lang="en-US" dirty="0" err="1">
                <a:cs typeface="Aharoni" panose="02010803020104030203" pitchFamily="2" charset="-79"/>
              </a:rPr>
              <a:t>Tentang</a:t>
            </a:r>
            <a:r>
              <a:rPr lang="en-US" dirty="0">
                <a:cs typeface="Aharoni" panose="02010803020104030203" pitchFamily="2" charset="-79"/>
              </a:rPr>
              <a:t> </a:t>
            </a:r>
            <a:r>
              <a:rPr lang="en-US" dirty="0" err="1">
                <a:cs typeface="Aharoni" panose="02010803020104030203" pitchFamily="2" charset="-79"/>
              </a:rPr>
              <a:t>Pelayaran</a:t>
            </a:r>
            <a:r>
              <a:rPr lang="id-ID" dirty="0">
                <a:cs typeface="Aharoni" panose="02010803020104030203" pitchFamily="2" charset="-79"/>
              </a:rPr>
              <a:t>;</a:t>
            </a:r>
          </a:p>
          <a:p>
            <a:pPr marL="290215" indent="-290215" algn="just">
              <a:buFont typeface="Wingdings" pitchFamily="2" charset="2"/>
              <a:buChar char="ü"/>
              <a:defRPr/>
            </a:pPr>
            <a:r>
              <a:rPr lang="en-US" dirty="0" err="1"/>
              <a:t>Undang-Undang</a:t>
            </a:r>
            <a:r>
              <a:rPr lang="en-US" dirty="0"/>
              <a:t> No 11 </a:t>
            </a:r>
            <a:r>
              <a:rPr lang="en-US" dirty="0" err="1"/>
              <a:t>Tahun</a:t>
            </a:r>
            <a:r>
              <a:rPr lang="en-US" dirty="0"/>
              <a:t> 2020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Cipta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id-ID" dirty="0"/>
              <a:t>;</a:t>
            </a:r>
          </a:p>
          <a:p>
            <a:pPr marL="290215" indent="-290215" algn="just">
              <a:buFont typeface="Wingdings" pitchFamily="2" charset="2"/>
              <a:buChar char="ü"/>
              <a:defRPr/>
            </a:pPr>
            <a:r>
              <a:rPr lang="en-US" dirty="0" err="1">
                <a:cs typeface="Aharoni" panose="02010803020104030203" pitchFamily="2" charset="-79"/>
              </a:rPr>
              <a:t>Peraturan</a:t>
            </a:r>
            <a:r>
              <a:rPr lang="en-US" dirty="0">
                <a:cs typeface="Aharoni" panose="02010803020104030203" pitchFamily="2" charset="-79"/>
              </a:rPr>
              <a:t> </a:t>
            </a:r>
            <a:r>
              <a:rPr lang="en-US" dirty="0" err="1">
                <a:cs typeface="Aharoni" panose="02010803020104030203" pitchFamily="2" charset="-79"/>
              </a:rPr>
              <a:t>Pemerintah</a:t>
            </a:r>
            <a:r>
              <a:rPr lang="en-US" dirty="0">
                <a:cs typeface="Aharoni" panose="02010803020104030203" pitchFamily="2" charset="-79"/>
              </a:rPr>
              <a:t> No 51 </a:t>
            </a:r>
            <a:r>
              <a:rPr lang="en-US" dirty="0" err="1">
                <a:cs typeface="Aharoni" panose="02010803020104030203" pitchFamily="2" charset="-79"/>
              </a:rPr>
              <a:t>Tahun</a:t>
            </a:r>
            <a:r>
              <a:rPr lang="en-US" dirty="0">
                <a:cs typeface="Aharoni" panose="02010803020104030203" pitchFamily="2" charset="-79"/>
              </a:rPr>
              <a:t> 2002 </a:t>
            </a:r>
            <a:r>
              <a:rPr lang="en-US" dirty="0" err="1">
                <a:cs typeface="Aharoni" panose="02010803020104030203" pitchFamily="2" charset="-79"/>
              </a:rPr>
              <a:t>Tentang</a:t>
            </a:r>
            <a:r>
              <a:rPr lang="en-US" dirty="0">
                <a:cs typeface="Aharoni" panose="02010803020104030203" pitchFamily="2" charset="-79"/>
              </a:rPr>
              <a:t> </a:t>
            </a:r>
            <a:r>
              <a:rPr lang="en-US" dirty="0" err="1">
                <a:cs typeface="Aharoni" panose="02010803020104030203" pitchFamily="2" charset="-79"/>
              </a:rPr>
              <a:t>Perkapalan</a:t>
            </a:r>
            <a:r>
              <a:rPr lang="id-ID" dirty="0">
                <a:cs typeface="Aharoni" panose="02010803020104030203" pitchFamily="2" charset="-79"/>
              </a:rPr>
              <a:t>;</a:t>
            </a:r>
          </a:p>
          <a:p>
            <a:pPr marL="290215" indent="-290215" algn="just">
              <a:buFont typeface="Wingdings" pitchFamily="2" charset="2"/>
              <a:buChar char="ü"/>
            </a:pP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No 31 </a:t>
            </a:r>
            <a:r>
              <a:rPr lang="en-US" dirty="0" err="1"/>
              <a:t>Tahun</a:t>
            </a:r>
            <a:r>
              <a:rPr lang="en-US" dirty="0"/>
              <a:t> 2021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Penyelenggaraan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Pelayaran</a:t>
            </a:r>
            <a:r>
              <a:rPr lang="id-ID" dirty="0"/>
              <a:t>;</a:t>
            </a:r>
          </a:p>
          <a:p>
            <a:pPr marL="290215" indent="-290215" algn="just">
              <a:buFont typeface="Wingdings" pitchFamily="2" charset="2"/>
              <a:buChar char="ü"/>
              <a:defRPr/>
            </a:pPr>
            <a:r>
              <a:rPr lang="en-US" dirty="0"/>
              <a:t>Keputusan Menteri No 65 </a:t>
            </a:r>
            <a:r>
              <a:rPr lang="en-US" dirty="0" err="1"/>
              <a:t>Tahun</a:t>
            </a:r>
            <a:r>
              <a:rPr lang="en-US" dirty="0"/>
              <a:t> 2009 T</a:t>
            </a:r>
            <a:r>
              <a:rPr lang="id-ID" dirty="0"/>
              <a:t>entang</a:t>
            </a:r>
            <a:r>
              <a:rPr lang="en-US" dirty="0"/>
              <a:t> Standard </a:t>
            </a:r>
            <a:r>
              <a:rPr lang="en-US" dirty="0" err="1"/>
              <a:t>Kapal</a:t>
            </a:r>
            <a:r>
              <a:rPr lang="en-US" dirty="0"/>
              <a:t> Non </a:t>
            </a:r>
            <a:r>
              <a:rPr lang="en-US" dirty="0" err="1"/>
              <a:t>Konvensi</a:t>
            </a:r>
            <a:r>
              <a:rPr lang="en-US" dirty="0"/>
              <a:t> </a:t>
            </a:r>
            <a:r>
              <a:rPr lang="en-US" dirty="0" err="1"/>
              <a:t>Berbendera</a:t>
            </a:r>
            <a:r>
              <a:rPr lang="en-US" dirty="0"/>
              <a:t> Indonesia</a:t>
            </a:r>
            <a:r>
              <a:rPr lang="id-ID" dirty="0"/>
              <a:t>;</a:t>
            </a:r>
            <a:endParaRPr lang="en-US" dirty="0"/>
          </a:p>
          <a:p>
            <a:pPr marL="290215" indent="-290215" algn="just">
              <a:buFont typeface="Wingdings" pitchFamily="2" charset="2"/>
              <a:buChar char="ü"/>
              <a:defRPr/>
            </a:pPr>
            <a:r>
              <a:rPr lang="en-US" dirty="0"/>
              <a:t>PM 57 </a:t>
            </a:r>
            <a:r>
              <a:rPr lang="en-US" dirty="0" err="1"/>
              <a:t>Tahu</a:t>
            </a:r>
            <a:r>
              <a:rPr lang="en-US" dirty="0"/>
              <a:t> 2021 </a:t>
            </a:r>
            <a:r>
              <a:rPr lang="en-US" dirty="0" err="1"/>
              <a:t>tentang</a:t>
            </a:r>
            <a:r>
              <a:rPr lang="en-US" dirty="0"/>
              <a:t> Tata Cara </a:t>
            </a:r>
            <a:r>
              <a:rPr lang="en-US" dirty="0" err="1"/>
              <a:t>Pemeriksaan</a:t>
            </a:r>
            <a:r>
              <a:rPr lang="en-US" dirty="0"/>
              <a:t>, </a:t>
            </a:r>
            <a:r>
              <a:rPr lang="en-US" dirty="0" err="1"/>
              <a:t>Pengujian</a:t>
            </a:r>
            <a:r>
              <a:rPr lang="en-US" dirty="0"/>
              <a:t> dan </a:t>
            </a:r>
            <a:r>
              <a:rPr lang="en-US" dirty="0" err="1"/>
              <a:t>Sertifikasi</a:t>
            </a:r>
            <a:r>
              <a:rPr lang="en-US" dirty="0"/>
              <a:t> </a:t>
            </a:r>
            <a:r>
              <a:rPr lang="en-US" dirty="0" err="1"/>
              <a:t>Keselamatan</a:t>
            </a:r>
            <a:r>
              <a:rPr lang="en-US" dirty="0"/>
              <a:t> </a:t>
            </a:r>
            <a:r>
              <a:rPr lang="en-US" dirty="0" err="1"/>
              <a:t>Kapal</a:t>
            </a:r>
            <a:endParaRPr lang="id-ID" dirty="0"/>
          </a:p>
          <a:p>
            <a:pPr marL="290215" indent="-290215" algn="just">
              <a:buFont typeface="Wingdings" pitchFamily="2" charset="2"/>
              <a:buChar char="ü"/>
              <a:defRPr/>
            </a:pPr>
            <a:r>
              <a:rPr lang="id-ID" b="1" dirty="0"/>
              <a:t>Peraturan Menteri No </a:t>
            </a:r>
            <a:r>
              <a:rPr lang="en-US" b="1" dirty="0"/>
              <a:t>12</a:t>
            </a:r>
            <a:r>
              <a:rPr lang="id-ID" b="1" dirty="0"/>
              <a:t> Tahun </a:t>
            </a:r>
            <a:r>
              <a:rPr lang="en-US" b="1" dirty="0"/>
              <a:t>2022</a:t>
            </a:r>
            <a:r>
              <a:rPr lang="id-ID" b="1" dirty="0"/>
              <a:t> Tentang Kelaiklautan Kapal Kecepatan Tinggi Berbendera Indonesia.</a:t>
            </a:r>
            <a:endParaRPr lang="en-US" b="1" dirty="0"/>
          </a:p>
          <a:p>
            <a:pPr marL="290215" indent="-290215" algn="just">
              <a:buFont typeface="Wingdings" pitchFamily="2" charset="2"/>
              <a:buChar char="ü"/>
              <a:defRPr/>
            </a:pPr>
            <a:r>
              <a:rPr lang="id-ID" b="1" dirty="0"/>
              <a:t>Peraturan Menteri No </a:t>
            </a:r>
            <a:r>
              <a:rPr lang="en-ID" b="1" dirty="0"/>
              <a:t>18 </a:t>
            </a:r>
            <a:r>
              <a:rPr lang="id-ID" b="1" dirty="0"/>
              <a:t>Tahun </a:t>
            </a:r>
            <a:r>
              <a:rPr lang="en-US" b="1" dirty="0"/>
              <a:t>2022</a:t>
            </a:r>
            <a:r>
              <a:rPr lang="id-ID" b="1" dirty="0"/>
              <a:t> Tentang </a:t>
            </a:r>
            <a:r>
              <a:rPr lang="en-ID" b="1" dirty="0"/>
              <a:t>SISTEM IDENTIFIKASI OTOMATIS BAGI KAPAL YANG MELAKUKAN KEGIATAN DI WILAYAH PERAIRAN INDONESIA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95804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2BB49F-10EA-961B-593C-6F12FD8B03C1}"/>
              </a:ext>
            </a:extLst>
          </p:cNvPr>
          <p:cNvSpPr txBox="1"/>
          <p:nvPr/>
        </p:nvSpPr>
        <p:spPr>
          <a:xfrm>
            <a:off x="0" y="196701"/>
            <a:ext cx="8892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n-GB" sz="2000" spc="244" dirty="0">
                <a:solidFill>
                  <a:srgbClr val="000000">
                    <a:lumMod val="75000"/>
                    <a:lumOff val="25000"/>
                  </a:srgbClr>
                </a:solidFill>
                <a:latin typeface="Arial Black" panose="020B0A04020102020204" pitchFamily="34" charset="0"/>
              </a:rPr>
              <a:t>DASAR HUKUM</a:t>
            </a:r>
            <a:endParaRPr lang="en-ID" sz="2000" spc="244" dirty="0">
              <a:solidFill>
                <a:srgbClr val="006AAD">
                  <a:lumMod val="50000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AF1C24-23B7-78CD-B25E-87D253431093}"/>
              </a:ext>
            </a:extLst>
          </p:cNvPr>
          <p:cNvSpPr/>
          <p:nvPr/>
        </p:nvSpPr>
        <p:spPr>
          <a:xfrm>
            <a:off x="304800" y="952323"/>
            <a:ext cx="8587680" cy="431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US" dirty="0"/>
              <a:t>SK. </a:t>
            </a:r>
            <a:r>
              <a:rPr lang="en-US" dirty="0" err="1"/>
              <a:t>Dirjen</a:t>
            </a:r>
            <a:r>
              <a:rPr lang="en-US" dirty="0"/>
              <a:t> No. UM.008/9/20/DJPL-12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Pemberlakuan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dan </a:t>
            </a:r>
            <a:r>
              <a:rPr lang="en-US" dirty="0" err="1"/>
              <a:t>Petunjuk</a:t>
            </a:r>
            <a:r>
              <a:rPr lang="en-US" dirty="0"/>
              <a:t> Teknis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Kapal</a:t>
            </a:r>
            <a:r>
              <a:rPr lang="en-US" dirty="0"/>
              <a:t> Non </a:t>
            </a:r>
            <a:r>
              <a:rPr lang="en-US" dirty="0" err="1"/>
              <a:t>Konvensi</a:t>
            </a:r>
            <a:r>
              <a:rPr lang="en-US" dirty="0"/>
              <a:t> </a:t>
            </a:r>
            <a:r>
              <a:rPr lang="en-US" dirty="0" err="1"/>
              <a:t>Berbendera</a:t>
            </a:r>
            <a:r>
              <a:rPr lang="en-US" dirty="0"/>
              <a:t> Indonesia </a:t>
            </a:r>
          </a:p>
          <a:p>
            <a:pPr marL="285750" indent="-285750" algn="just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US" dirty="0"/>
              <a:t>SK. </a:t>
            </a:r>
            <a:r>
              <a:rPr lang="en-US" dirty="0" err="1"/>
              <a:t>Dirjen</a:t>
            </a:r>
            <a:r>
              <a:rPr lang="en-US" dirty="0"/>
              <a:t> No. HK.103/2/19/DJPL-16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Penyelenggaraan</a:t>
            </a:r>
            <a:r>
              <a:rPr lang="en-US" dirty="0"/>
              <a:t> </a:t>
            </a:r>
            <a:r>
              <a:rPr lang="en-US" dirty="0" err="1"/>
              <a:t>Kelaiklautan</a:t>
            </a:r>
            <a:r>
              <a:rPr lang="en-US" dirty="0"/>
              <a:t> </a:t>
            </a:r>
            <a:r>
              <a:rPr lang="en-US" dirty="0" err="1"/>
              <a:t>Kapal</a:t>
            </a:r>
            <a:r>
              <a:rPr lang="en-US" dirty="0"/>
              <a:t>.</a:t>
            </a:r>
          </a:p>
          <a:p>
            <a:pPr marL="285750" indent="-285750" algn="just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US" dirty="0"/>
              <a:t>SK </a:t>
            </a:r>
            <a:r>
              <a:rPr lang="en-US" dirty="0" err="1"/>
              <a:t>Dirjen</a:t>
            </a:r>
            <a:r>
              <a:rPr lang="en-US" dirty="0"/>
              <a:t> No. HK. 103/1/3/DJPL-17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Pengedokan</a:t>
            </a:r>
            <a:r>
              <a:rPr lang="en-US" dirty="0"/>
              <a:t> (</a:t>
            </a:r>
            <a:r>
              <a:rPr lang="en-US" dirty="0" err="1"/>
              <a:t>Pelimbungan</a:t>
            </a:r>
            <a:r>
              <a:rPr lang="en-US" dirty="0"/>
              <a:t>) </a:t>
            </a:r>
            <a:r>
              <a:rPr lang="en-US" dirty="0" err="1"/>
              <a:t>Kapal</a:t>
            </a:r>
            <a:r>
              <a:rPr lang="en-US" dirty="0"/>
              <a:t> </a:t>
            </a:r>
            <a:r>
              <a:rPr lang="en-US" dirty="0" err="1"/>
              <a:t>Berbendera</a:t>
            </a:r>
            <a:r>
              <a:rPr lang="en-US" dirty="0"/>
              <a:t> Indonesia</a:t>
            </a:r>
          </a:p>
          <a:p>
            <a:pPr marL="285750" indent="-285750" algn="just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US" dirty="0"/>
              <a:t>Surat </a:t>
            </a:r>
            <a:r>
              <a:rPr lang="en-US" dirty="0" err="1"/>
              <a:t>Edaran</a:t>
            </a:r>
            <a:r>
              <a:rPr lang="en-US" dirty="0"/>
              <a:t> No. SE.1 </a:t>
            </a:r>
            <a:r>
              <a:rPr lang="en-US" dirty="0" err="1"/>
              <a:t>Tahun</a:t>
            </a:r>
            <a:r>
              <a:rPr lang="en-US" dirty="0"/>
              <a:t> 2017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Atas Surat </a:t>
            </a:r>
            <a:r>
              <a:rPr lang="en-US" dirty="0" err="1"/>
              <a:t>Edaran</a:t>
            </a:r>
            <a:r>
              <a:rPr lang="en-US" dirty="0"/>
              <a:t> </a:t>
            </a:r>
            <a:r>
              <a:rPr lang="en-US" dirty="0" err="1"/>
              <a:t>Direktur</a:t>
            </a:r>
            <a:r>
              <a:rPr lang="en-US" dirty="0"/>
              <a:t> </a:t>
            </a:r>
            <a:r>
              <a:rPr lang="en-US" dirty="0" err="1"/>
              <a:t>Jenderal</a:t>
            </a:r>
            <a:r>
              <a:rPr lang="en-US" dirty="0"/>
              <a:t> </a:t>
            </a:r>
            <a:r>
              <a:rPr lang="en-US" dirty="0" err="1"/>
              <a:t>Perhubungan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 No. UM.002/79/10/DJPL-16 </a:t>
            </a:r>
            <a:r>
              <a:rPr lang="en-US" dirty="0" err="1"/>
              <a:t>tanggal</a:t>
            </a:r>
            <a:r>
              <a:rPr lang="en-US" dirty="0"/>
              <a:t> 26 </a:t>
            </a:r>
            <a:r>
              <a:rPr lang="en-US" dirty="0" err="1"/>
              <a:t>Oktober</a:t>
            </a:r>
            <a:r>
              <a:rPr lang="en-US" dirty="0"/>
              <a:t> 2016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Kewenangan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Unit </a:t>
            </a:r>
            <a:r>
              <a:rPr lang="en-US" dirty="0" err="1"/>
              <a:t>Pelaksana</a:t>
            </a:r>
            <a:r>
              <a:rPr lang="en-US" dirty="0"/>
              <a:t> Teknis (UPT) di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Direktorat</a:t>
            </a:r>
            <a:r>
              <a:rPr lang="en-US" dirty="0"/>
              <a:t> </a:t>
            </a:r>
            <a:r>
              <a:rPr lang="en-US" dirty="0" err="1"/>
              <a:t>Jenderal</a:t>
            </a:r>
            <a:r>
              <a:rPr lang="en-US" dirty="0"/>
              <a:t> </a:t>
            </a:r>
            <a:r>
              <a:rPr lang="en-US" dirty="0" err="1"/>
              <a:t>Perhubungan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Penyelenggaraan</a:t>
            </a:r>
            <a:r>
              <a:rPr lang="en-US" dirty="0"/>
              <a:t> </a:t>
            </a:r>
            <a:r>
              <a:rPr lang="en-US" dirty="0" err="1"/>
              <a:t>Kelaiklautan</a:t>
            </a:r>
            <a:r>
              <a:rPr lang="en-US" dirty="0"/>
              <a:t> </a:t>
            </a:r>
            <a:r>
              <a:rPr lang="en-US" dirty="0" err="1"/>
              <a:t>Kapal</a:t>
            </a:r>
            <a:endParaRPr lang="en-US" dirty="0"/>
          </a:p>
          <a:p>
            <a:pPr marL="285750" indent="-285750" algn="just"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US" b="1" dirty="0"/>
              <a:t>Surat </a:t>
            </a:r>
            <a:r>
              <a:rPr lang="en-US" b="1" dirty="0" err="1"/>
              <a:t>Edaran</a:t>
            </a:r>
            <a:r>
              <a:rPr lang="en-US" b="1" dirty="0"/>
              <a:t> </a:t>
            </a:r>
            <a:r>
              <a:rPr lang="en-US" b="1" dirty="0" err="1"/>
              <a:t>Direktor</a:t>
            </a:r>
            <a:r>
              <a:rPr lang="en-US" b="1" dirty="0"/>
              <a:t> </a:t>
            </a:r>
            <a:r>
              <a:rPr lang="en-US" b="1" dirty="0" err="1"/>
              <a:t>Perkapalan</a:t>
            </a:r>
            <a:r>
              <a:rPr lang="en-US" b="1" dirty="0"/>
              <a:t> dan </a:t>
            </a:r>
            <a:r>
              <a:rPr lang="en-US" b="1" dirty="0" err="1"/>
              <a:t>Kepelautan</a:t>
            </a:r>
            <a:r>
              <a:rPr lang="en-US" b="1" dirty="0"/>
              <a:t> </a:t>
            </a:r>
            <a:r>
              <a:rPr lang="en-US" b="1" dirty="0" err="1"/>
              <a:t>Nomor</a:t>
            </a:r>
            <a:r>
              <a:rPr lang="en-US" b="1" dirty="0"/>
              <a:t>. SE-DK 4 </a:t>
            </a:r>
            <a:r>
              <a:rPr lang="en-US" b="1" dirty="0" err="1"/>
              <a:t>Tahun</a:t>
            </a:r>
            <a:r>
              <a:rPr lang="en-US" b="1" dirty="0"/>
              <a:t> 2022 </a:t>
            </a:r>
            <a:r>
              <a:rPr lang="en-US" b="1" dirty="0" err="1"/>
              <a:t>tentang</a:t>
            </a:r>
            <a:r>
              <a:rPr lang="en-US" b="1" dirty="0"/>
              <a:t> </a:t>
            </a:r>
            <a:r>
              <a:rPr lang="en-US" b="1" dirty="0" err="1"/>
              <a:t>Pengawasan</a:t>
            </a:r>
            <a:r>
              <a:rPr lang="en-US" b="1" dirty="0"/>
              <a:t> Surat, </a:t>
            </a:r>
            <a:r>
              <a:rPr lang="en-US" b="1" dirty="0" err="1"/>
              <a:t>Sertifikat</a:t>
            </a:r>
            <a:r>
              <a:rPr lang="en-US" b="1" dirty="0"/>
              <a:t> dan </a:t>
            </a:r>
            <a:r>
              <a:rPr lang="en-US" b="1" dirty="0" err="1"/>
              <a:t>Dokumen</a:t>
            </a:r>
            <a:r>
              <a:rPr lang="en-US" b="1" dirty="0"/>
              <a:t> </a:t>
            </a:r>
            <a:r>
              <a:rPr lang="en-US" b="1" dirty="0" err="1"/>
              <a:t>Kapal</a:t>
            </a:r>
            <a:r>
              <a:rPr lang="en-US" b="1" dirty="0"/>
              <a:t> Yang Masih </a:t>
            </a:r>
            <a:r>
              <a:rPr lang="en-US" b="1" dirty="0" err="1"/>
              <a:t>Bersifat</a:t>
            </a:r>
            <a:r>
              <a:rPr lang="en-US" b="1" dirty="0"/>
              <a:t> </a:t>
            </a:r>
            <a:r>
              <a:rPr lang="en-US" b="1" dirty="0" err="1"/>
              <a:t>Sementara</a:t>
            </a:r>
            <a:endParaRPr lang="en-US" b="1" dirty="0"/>
          </a:p>
          <a:p>
            <a:pPr algn="just">
              <a:defRPr/>
            </a:pPr>
            <a:br>
              <a:rPr lang="en-US" sz="1400" dirty="0"/>
            </a:br>
            <a:endParaRPr lang="id-ID" sz="1400" dirty="0">
              <a:cs typeface="Aharoni" panose="02010803020104030203" pitchFamily="2" charset="-79"/>
            </a:endParaRPr>
          </a:p>
          <a:p>
            <a:pPr marL="290215" indent="-290215" algn="just">
              <a:buFont typeface="Wingdings" pitchFamily="2" charset="2"/>
              <a:buChar char="ü"/>
              <a:defRPr/>
            </a:pPr>
            <a:endParaRPr lang="en-US" sz="1400" dirty="0"/>
          </a:p>
          <a:p>
            <a:pPr marL="290215" indent="-290215" algn="just">
              <a:buFont typeface="Wingdings" pitchFamily="2" charset="2"/>
              <a:buChar char="ü"/>
              <a:defRPr/>
            </a:pP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422386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2">
            <a:extLst>
              <a:ext uri="{FF2B5EF4-FFF2-40B4-BE49-F238E27FC236}">
                <a16:creationId xmlns:a16="http://schemas.microsoft.com/office/drawing/2014/main" id="{9191BADE-F172-4869-D01B-226986D48A4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879" b="879"/>
          <a:stretch/>
        </p:blipFill>
        <p:spPr>
          <a:xfrm>
            <a:off x="35496" y="231323"/>
            <a:ext cx="9906709" cy="4932715"/>
          </a:xfrm>
          <a:custGeom>
            <a:avLst/>
            <a:gdLst>
              <a:gd name="connsiteX0" fmla="*/ 0 w 12192001"/>
              <a:gd name="connsiteY0" fmla="*/ 0 h 1438075"/>
              <a:gd name="connsiteX1" fmla="*/ 12192001 w 12192001"/>
              <a:gd name="connsiteY1" fmla="*/ 0 h 1438075"/>
              <a:gd name="connsiteX2" fmla="*/ 12192001 w 12192001"/>
              <a:gd name="connsiteY2" fmla="*/ 1438075 h 1438075"/>
              <a:gd name="connsiteX3" fmla="*/ 0 w 12192001"/>
              <a:gd name="connsiteY3" fmla="*/ 1438075 h 1438075"/>
              <a:gd name="connsiteX4" fmla="*/ 0 w 12192001"/>
              <a:gd name="connsiteY4" fmla="*/ 0 h 143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1" h="1438075">
                <a:moveTo>
                  <a:pt x="0" y="0"/>
                </a:moveTo>
                <a:lnTo>
                  <a:pt x="12192001" y="0"/>
                </a:lnTo>
                <a:lnTo>
                  <a:pt x="12192001" y="1438075"/>
                </a:lnTo>
                <a:lnTo>
                  <a:pt x="0" y="14380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9" name="TextBox 10">
            <a:extLst>
              <a:ext uri="{FF2B5EF4-FFF2-40B4-BE49-F238E27FC236}">
                <a16:creationId xmlns:a16="http://schemas.microsoft.com/office/drawing/2014/main" id="{4E36BAF9-79FA-E373-1698-3E60560702BF}"/>
              </a:ext>
            </a:extLst>
          </p:cNvPr>
          <p:cNvSpPr txBox="1"/>
          <p:nvPr/>
        </p:nvSpPr>
        <p:spPr>
          <a:xfrm>
            <a:off x="1323975" y="1"/>
            <a:ext cx="83646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PERSYARATAN KESELAMATAN KAPAL MENURUT PERATURAN MENTERI PERHUBUNGAN</a:t>
            </a:r>
          </a:p>
          <a:p>
            <a:pPr algn="ctr"/>
            <a:r>
              <a:rPr lang="id-ID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NO. 57 TAHUN 2021</a:t>
            </a:r>
          </a:p>
          <a:p>
            <a:pPr algn="ctr"/>
            <a:endParaRPr lang="id-ID" sz="21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C656E0E-7105-A861-724E-24BF0BAB93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9771993"/>
              </p:ext>
            </p:extLst>
          </p:nvPr>
        </p:nvGraphicFramePr>
        <p:xfrm>
          <a:off x="2869220" y="1099800"/>
          <a:ext cx="4724111" cy="3832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2">
            <a:extLst>
              <a:ext uri="{FF2B5EF4-FFF2-40B4-BE49-F238E27FC236}">
                <a16:creationId xmlns:a16="http://schemas.microsoft.com/office/drawing/2014/main" id="{11137D68-AB5F-F027-289D-598029B832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369" y="851437"/>
            <a:ext cx="4292063" cy="4292063"/>
          </a:xfrm>
          <a:prstGeom prst="rect">
            <a:avLst/>
          </a:prstGeom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C053D17C-D638-5C2C-4435-399819B2ACC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228" y="870226"/>
            <a:ext cx="4292063" cy="429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08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B69F82F6-999A-3E9B-6B43-096BEC2CD5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6582152"/>
              </p:ext>
            </p:extLst>
          </p:nvPr>
        </p:nvGraphicFramePr>
        <p:xfrm>
          <a:off x="5590355" y="2380241"/>
          <a:ext cx="2156258" cy="1602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rrow: Down 9">
            <a:extLst>
              <a:ext uri="{FF2B5EF4-FFF2-40B4-BE49-F238E27FC236}">
                <a16:creationId xmlns:a16="http://schemas.microsoft.com/office/drawing/2014/main" id="{654E5F58-2472-AD08-A395-9CB7A817BCE8}"/>
              </a:ext>
            </a:extLst>
          </p:cNvPr>
          <p:cNvSpPr/>
          <p:nvPr/>
        </p:nvSpPr>
        <p:spPr>
          <a:xfrm>
            <a:off x="3839972" y="1981713"/>
            <a:ext cx="388361" cy="40524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7"/>
          </a:p>
        </p:txBody>
      </p:sp>
      <p:sp>
        <p:nvSpPr>
          <p:cNvPr id="16" name="Arrow: Down 11">
            <a:extLst>
              <a:ext uri="{FF2B5EF4-FFF2-40B4-BE49-F238E27FC236}">
                <a16:creationId xmlns:a16="http://schemas.microsoft.com/office/drawing/2014/main" id="{37E5AAE4-1ABD-FEBF-D862-FA3BF70ECB0C}"/>
              </a:ext>
            </a:extLst>
          </p:cNvPr>
          <p:cNvSpPr/>
          <p:nvPr/>
        </p:nvSpPr>
        <p:spPr>
          <a:xfrm>
            <a:off x="6196622" y="1981713"/>
            <a:ext cx="388361" cy="40524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7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94465B-5F16-B988-4598-79E0650F2AAA}"/>
              </a:ext>
            </a:extLst>
          </p:cNvPr>
          <p:cNvSpPr/>
          <p:nvPr/>
        </p:nvSpPr>
        <p:spPr>
          <a:xfrm>
            <a:off x="664458" y="3898985"/>
            <a:ext cx="6787862" cy="83300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219" dirty="0" err="1">
                <a:solidFill>
                  <a:srgbClr val="002060"/>
                </a:solidFill>
                <a:latin typeface="Bahnschrift" panose="020B0502040204020203" pitchFamily="34" charset="0"/>
              </a:rPr>
              <a:t>Ketentuan</a:t>
            </a:r>
            <a:r>
              <a:rPr lang="en-US" sz="1219" dirty="0">
                <a:solidFill>
                  <a:srgbClr val="002060"/>
                </a:solidFill>
                <a:latin typeface="Bahnschrift" panose="020B0502040204020203" pitchFamily="34" charset="0"/>
              </a:rPr>
              <a:t>:</a:t>
            </a:r>
          </a:p>
          <a:p>
            <a:pPr marL="174129" indent="-174129" algn="just">
              <a:buFont typeface="Wingdings" panose="05000000000000000000" pitchFamily="2" charset="2"/>
              <a:buChar char="ü"/>
            </a:pPr>
            <a:r>
              <a:rPr lang="en-US" sz="1219" dirty="0" err="1">
                <a:solidFill>
                  <a:srgbClr val="002060"/>
                </a:solidFill>
                <a:latin typeface="Bahnschrift" panose="020B0502040204020203" pitchFamily="34" charset="0"/>
              </a:rPr>
              <a:t>Mengacu</a:t>
            </a:r>
            <a:r>
              <a:rPr lang="en-US" sz="1219" dirty="0">
                <a:solidFill>
                  <a:srgbClr val="002060"/>
                </a:solidFill>
                <a:latin typeface="Bahnschrift" panose="020B0502040204020203" pitchFamily="34" charset="0"/>
              </a:rPr>
              <a:t> </a:t>
            </a:r>
            <a:r>
              <a:rPr lang="en-US" sz="1219" dirty="0" err="1">
                <a:solidFill>
                  <a:srgbClr val="002060"/>
                </a:solidFill>
                <a:latin typeface="Bahnschrift" panose="020B0502040204020203" pitchFamily="34" charset="0"/>
              </a:rPr>
              <a:t>kepada</a:t>
            </a:r>
            <a:r>
              <a:rPr lang="en-US" sz="1219" dirty="0">
                <a:solidFill>
                  <a:srgbClr val="002060"/>
                </a:solidFill>
                <a:latin typeface="Bahnschrift" panose="020B0502040204020203" pitchFamily="34" charset="0"/>
              </a:rPr>
              <a:t> Non Convention Vessel </a:t>
            </a:r>
            <a:r>
              <a:rPr lang="en-US" sz="1219" dirty="0" err="1">
                <a:solidFill>
                  <a:srgbClr val="002060"/>
                </a:solidFill>
                <a:latin typeface="Bahnschrift" panose="020B0502040204020203" pitchFamily="34" charset="0"/>
              </a:rPr>
              <a:t>Standar</a:t>
            </a:r>
            <a:r>
              <a:rPr lang="en-US" sz="1219" dirty="0">
                <a:solidFill>
                  <a:srgbClr val="002060"/>
                </a:solidFill>
                <a:latin typeface="Bahnschrift" panose="020B0502040204020203" pitchFamily="34" charset="0"/>
              </a:rPr>
              <a:t> (NCVS) </a:t>
            </a:r>
            <a:r>
              <a:rPr lang="en-US" sz="1219" dirty="0" err="1">
                <a:solidFill>
                  <a:srgbClr val="002060"/>
                </a:solidFill>
                <a:latin typeface="Bahnschrift" panose="020B0502040204020203" pitchFamily="34" charset="0"/>
              </a:rPr>
              <a:t>untuk</a:t>
            </a:r>
            <a:r>
              <a:rPr lang="en-US" sz="1219" dirty="0">
                <a:solidFill>
                  <a:srgbClr val="002060"/>
                </a:solidFill>
                <a:latin typeface="Bahnschrift" panose="020B0502040204020203" pitchFamily="34" charset="0"/>
              </a:rPr>
              <a:t> </a:t>
            </a:r>
            <a:r>
              <a:rPr lang="en-US" sz="1219" dirty="0" err="1">
                <a:solidFill>
                  <a:srgbClr val="002060"/>
                </a:solidFill>
                <a:latin typeface="Bahnschrift" panose="020B0502040204020203" pitchFamily="34" charset="0"/>
              </a:rPr>
              <a:t>kapal</a:t>
            </a:r>
            <a:r>
              <a:rPr lang="en-US" sz="1219" dirty="0">
                <a:solidFill>
                  <a:srgbClr val="002060"/>
                </a:solidFill>
                <a:latin typeface="Bahnschrift" panose="020B0502040204020203" pitchFamily="34" charset="0"/>
              </a:rPr>
              <a:t> </a:t>
            </a:r>
            <a:r>
              <a:rPr lang="en-US" sz="1219" dirty="0" err="1">
                <a:solidFill>
                  <a:srgbClr val="002060"/>
                </a:solidFill>
                <a:latin typeface="Bahnschrift" panose="020B0502040204020203" pitchFamily="34" charset="0"/>
              </a:rPr>
              <a:t>pelayaran</a:t>
            </a:r>
            <a:r>
              <a:rPr lang="en-US" sz="1219" dirty="0">
                <a:solidFill>
                  <a:srgbClr val="002060"/>
                </a:solidFill>
                <a:latin typeface="Bahnschrift" panose="020B0502040204020203" pitchFamily="34" charset="0"/>
              </a:rPr>
              <a:t> </a:t>
            </a:r>
            <a:r>
              <a:rPr lang="en-US" sz="1219" dirty="0" err="1">
                <a:solidFill>
                  <a:srgbClr val="002060"/>
                </a:solidFill>
                <a:latin typeface="Bahnschrift" panose="020B0502040204020203" pitchFamily="34" charset="0"/>
              </a:rPr>
              <a:t>domestik</a:t>
            </a:r>
            <a:r>
              <a:rPr lang="en-US" sz="1219" dirty="0">
                <a:solidFill>
                  <a:srgbClr val="002060"/>
                </a:solidFill>
                <a:latin typeface="Bahnschrift" panose="020B0502040204020203" pitchFamily="34" charset="0"/>
              </a:rPr>
              <a:t> / </a:t>
            </a:r>
            <a:r>
              <a:rPr lang="en-US" sz="1219" dirty="0" err="1">
                <a:solidFill>
                  <a:srgbClr val="002060"/>
                </a:solidFill>
                <a:latin typeface="Bahnschrift" panose="020B0502040204020203" pitchFamily="34" charset="0"/>
              </a:rPr>
              <a:t>perairan</a:t>
            </a:r>
            <a:r>
              <a:rPr lang="en-US" sz="1219" dirty="0">
                <a:solidFill>
                  <a:srgbClr val="002060"/>
                </a:solidFill>
                <a:latin typeface="Bahnschrift" panose="020B0502040204020203" pitchFamily="34" charset="0"/>
              </a:rPr>
              <a:t> Indonesia ATAU</a:t>
            </a:r>
          </a:p>
          <a:p>
            <a:pPr marL="174129" indent="-174129" algn="just">
              <a:buFont typeface="Wingdings" panose="05000000000000000000" pitchFamily="2" charset="2"/>
              <a:buChar char="ü"/>
            </a:pPr>
            <a:r>
              <a:rPr lang="en-US" sz="1219" dirty="0" err="1">
                <a:solidFill>
                  <a:srgbClr val="002060"/>
                </a:solidFill>
                <a:latin typeface="Bahnschrift" panose="020B0502040204020203" pitchFamily="34" charset="0"/>
              </a:rPr>
              <a:t>Sesuai</a:t>
            </a:r>
            <a:r>
              <a:rPr lang="en-US" sz="1219" dirty="0">
                <a:solidFill>
                  <a:srgbClr val="002060"/>
                </a:solidFill>
                <a:latin typeface="Bahnschrift" panose="020B0502040204020203" pitchFamily="34" charset="0"/>
              </a:rPr>
              <a:t> </a:t>
            </a:r>
            <a:r>
              <a:rPr lang="en-US" sz="1219" dirty="0" err="1">
                <a:solidFill>
                  <a:srgbClr val="002060"/>
                </a:solidFill>
                <a:latin typeface="Bahnschrift" panose="020B0502040204020203" pitchFamily="34" charset="0"/>
              </a:rPr>
              <a:t>ketentuan</a:t>
            </a:r>
            <a:r>
              <a:rPr lang="en-US" sz="1219" dirty="0">
                <a:solidFill>
                  <a:srgbClr val="002060"/>
                </a:solidFill>
                <a:latin typeface="Bahnschrift" panose="020B0502040204020203" pitchFamily="34" charset="0"/>
              </a:rPr>
              <a:t> </a:t>
            </a:r>
            <a:r>
              <a:rPr lang="en-US" sz="1219" dirty="0" err="1">
                <a:solidFill>
                  <a:srgbClr val="002060"/>
                </a:solidFill>
                <a:latin typeface="Bahnschrift" panose="020B0502040204020203" pitchFamily="34" charset="0"/>
              </a:rPr>
              <a:t>konvensi</a:t>
            </a:r>
            <a:r>
              <a:rPr lang="en-US" sz="1219" dirty="0">
                <a:solidFill>
                  <a:srgbClr val="002060"/>
                </a:solidFill>
                <a:latin typeface="Bahnschrift" panose="020B0502040204020203" pitchFamily="34" charset="0"/>
              </a:rPr>
              <a:t> International (SOLAS 1974, Prot. 88)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C0EE21-31C7-43B3-3BBE-FAA06160888A}"/>
              </a:ext>
            </a:extLst>
          </p:cNvPr>
          <p:cNvSpPr/>
          <p:nvPr/>
        </p:nvSpPr>
        <p:spPr>
          <a:xfrm>
            <a:off x="3044959" y="2458834"/>
            <a:ext cx="2397547" cy="43901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97" dirty="0">
                <a:latin typeface="Bahnschrift" panose="020B0502040204020203" pitchFamily="34" charset="0"/>
              </a:rPr>
              <a:t>Sertifikat </a:t>
            </a:r>
            <a:r>
              <a:rPr lang="en-US" sz="1097" dirty="0" err="1">
                <a:latin typeface="Bahnschrift" panose="020B0502040204020203" pitchFamily="34" charset="0"/>
              </a:rPr>
              <a:t>Keselamatan</a:t>
            </a:r>
            <a:r>
              <a:rPr lang="en-US" sz="1097" dirty="0">
                <a:latin typeface="Bahnschrift" panose="020B0502040204020203" pitchFamily="34" charset="0"/>
              </a:rPr>
              <a:t> </a:t>
            </a:r>
            <a:r>
              <a:rPr lang="en-US" sz="1097" dirty="0" err="1">
                <a:latin typeface="Bahnschrift" panose="020B0502040204020203" pitchFamily="34" charset="0"/>
              </a:rPr>
              <a:t>kapal</a:t>
            </a:r>
            <a:r>
              <a:rPr lang="en-US" sz="1097" dirty="0">
                <a:latin typeface="Bahnschrift" panose="020B0502040204020203" pitchFamily="34" charset="0"/>
              </a:rPr>
              <a:t> </a:t>
            </a:r>
            <a:r>
              <a:rPr lang="en-US" sz="1097" dirty="0" err="1">
                <a:latin typeface="Bahnschrift" panose="020B0502040204020203" pitchFamily="34" charset="0"/>
              </a:rPr>
              <a:t>Penumpang</a:t>
            </a:r>
            <a:endParaRPr lang="en-US" sz="1097" dirty="0">
              <a:latin typeface="Bahnschrift" panose="020B0502040204020203" pitchFamily="34" charset="0"/>
            </a:endParaRP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093262B8-E9DB-7B4C-06B4-672B9AE76D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9129197"/>
              </p:ext>
            </p:extLst>
          </p:nvPr>
        </p:nvGraphicFramePr>
        <p:xfrm>
          <a:off x="3093124" y="626363"/>
          <a:ext cx="4861550" cy="1557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AB82AE4A-53F2-DDEE-AA18-59CA1A513EE7}"/>
              </a:ext>
            </a:extLst>
          </p:cNvPr>
          <p:cNvSpPr txBox="1"/>
          <p:nvPr/>
        </p:nvSpPr>
        <p:spPr>
          <a:xfrm>
            <a:off x="3245205" y="2967815"/>
            <a:ext cx="1966256" cy="429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97" dirty="0"/>
              <a:t>MASA BERLAKU DAN WAJIB NAIK DOK 12 BULAN</a:t>
            </a:r>
          </a:p>
        </p:txBody>
      </p:sp>
      <p:pic>
        <p:nvPicPr>
          <p:cNvPr id="21" name="Picture 9" descr="lifebuoy.jpg">
            <a:extLst>
              <a:ext uri="{FF2B5EF4-FFF2-40B4-BE49-F238E27FC236}">
                <a16:creationId xmlns:a16="http://schemas.microsoft.com/office/drawing/2014/main" id="{9B81876D-9BD8-DDDD-2912-B9712B9FB04A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869" y="1561113"/>
            <a:ext cx="1001241" cy="104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 descr="ILR.jpg">
            <a:extLst>
              <a:ext uri="{FF2B5EF4-FFF2-40B4-BE49-F238E27FC236}">
                <a16:creationId xmlns:a16="http://schemas.microsoft.com/office/drawing/2014/main" id="{FFB74558-68A7-D83A-B976-0A5D3E0783A2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045" y="2628901"/>
            <a:ext cx="1185706" cy="107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 descr="life jacket.jpg">
            <a:extLst>
              <a:ext uri="{FF2B5EF4-FFF2-40B4-BE49-F238E27FC236}">
                <a16:creationId xmlns:a16="http://schemas.microsoft.com/office/drawing/2014/main" id="{8452F2EE-0630-F114-EEAC-9DED7D697AC1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03" y="646936"/>
            <a:ext cx="1044773" cy="91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232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Title 1">
            <a:extLst>
              <a:ext uri="{FF2B5EF4-FFF2-40B4-BE49-F238E27FC236}">
                <a16:creationId xmlns:a16="http://schemas.microsoft.com/office/drawing/2014/main" id="{18C8F3AD-E305-63D7-A553-034299089EE2}"/>
              </a:ext>
            </a:extLst>
          </p:cNvPr>
          <p:cNvGrpSpPr>
            <a:grpSpLocks noGrp="1"/>
          </p:cNvGrpSpPr>
          <p:nvPr/>
        </p:nvGrpSpPr>
        <p:grpSpPr bwMode="auto">
          <a:xfrm>
            <a:off x="3218998" y="985241"/>
            <a:ext cx="4875610" cy="843558"/>
            <a:chOff x="272" y="400"/>
            <a:chExt cx="6992" cy="872"/>
          </a:xfrm>
        </p:grpSpPr>
        <p:pic>
          <p:nvPicPr>
            <p:cNvPr id="5" name="Title 1">
              <a:extLst>
                <a:ext uri="{FF2B5EF4-FFF2-40B4-BE49-F238E27FC236}">
                  <a16:creationId xmlns:a16="http://schemas.microsoft.com/office/drawing/2014/main" id="{B987A860-AF25-157A-9484-6691E85148D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" y="400"/>
              <a:ext cx="6992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31B9B5B1-6D80-D15F-718B-921335C06E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" y="405"/>
              <a:ext cx="6982" cy="86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1706" b="1" dirty="0">
                  <a:solidFill>
                    <a:schemeClr val="bg1"/>
                  </a:solidFill>
                </a:rPr>
                <a:t>PELAKSANA PEMERIKSAAN DAN PENGUJIAN</a:t>
              </a:r>
              <a:endParaRPr lang="en-US" altLang="en-US" sz="1706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 Box 5">
            <a:extLst>
              <a:ext uri="{FF2B5EF4-FFF2-40B4-BE49-F238E27FC236}">
                <a16:creationId xmlns:a16="http://schemas.microsoft.com/office/drawing/2014/main" id="{F47D3912-D9CF-7132-E450-BC3411C89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3165" y="1950624"/>
            <a:ext cx="4927277" cy="2440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900"/>
              </a:spcBef>
              <a:buClr>
                <a:srgbClr val="262626"/>
              </a:buClr>
              <a:buFont typeface="Garamond" panose="02020404030301010803" pitchFamily="18" charset="0"/>
              <a:buChar char="◦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indent="-182563">
              <a:spcBef>
                <a:spcPts val="500"/>
              </a:spcBef>
              <a:buClr>
                <a:srgbClr val="262626"/>
              </a:buClr>
              <a:buFont typeface="Garamond" panose="02020404030301010803" pitchFamily="18" charset="0"/>
              <a:buChar char="◦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730250" indent="-182563">
              <a:spcBef>
                <a:spcPts val="500"/>
              </a:spcBef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004888" indent="-182563">
              <a:spcBef>
                <a:spcPts val="500"/>
              </a:spcBef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1279525" indent="-182563">
              <a:spcBef>
                <a:spcPts val="500"/>
              </a:spcBef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1736725" indent="-1825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193925" indent="-1825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2651125" indent="-1825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108325" indent="-1825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>
              <a:buNone/>
            </a:pPr>
            <a:r>
              <a:rPr lang="en-US" altLang="en-US" sz="1219" b="1" dirty="0"/>
              <a:t>PEJABAT PEMERIKSA KESELAMATAN KAPAL (</a:t>
            </a:r>
            <a:r>
              <a:rPr lang="en-US" altLang="en-US" sz="1219" b="1" i="1" dirty="0"/>
              <a:t>MARINE INSPECTOR</a:t>
            </a:r>
            <a:r>
              <a:rPr lang="en-US" altLang="en-US" sz="1219" b="1" dirty="0"/>
              <a:t>)</a:t>
            </a:r>
          </a:p>
          <a:p>
            <a:pPr algn="just">
              <a:buNone/>
            </a:pPr>
            <a:r>
              <a:rPr lang="en-US" altLang="en-US" sz="1219" b="1" dirty="0"/>
              <a:t>DIREKTORAT JENDERAL PERHUBUNGAN LAUT</a:t>
            </a:r>
          </a:p>
          <a:p>
            <a:pPr algn="just">
              <a:buNone/>
            </a:pPr>
            <a:r>
              <a:rPr lang="en-US" altLang="en-US" sz="1219" b="1" dirty="0"/>
              <a:t>SESUAI PE</a:t>
            </a:r>
            <a:r>
              <a:rPr lang="id-ID" altLang="en-US" sz="1219" b="1" dirty="0"/>
              <a:t>RA</a:t>
            </a:r>
            <a:r>
              <a:rPr lang="en-US" altLang="en-US" sz="1219" b="1" dirty="0"/>
              <a:t>TURAN DIREKTORAT JENDERAL PERHUBUNGAN LAUT NOMOR HK. 103/2/19/DJPL-16 TENTANG PELAKSANAAN PENYELENGGARAAN KELAIKLAUTAN KAPAL MAKA UPT YANG MEMILIKI PEJABAT PEMERIKSA KESELAMATAN KAPAL (MARINE INSPECTOR) DAPAT MELAKSANAKAN SERTIFIKASI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052632-95FB-B011-FC9C-37CA2E74E8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987" y="983090"/>
            <a:ext cx="2710673" cy="27106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AED6BA-4DD3-41CF-A72A-602C4BD841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730504"/>
            <a:ext cx="2930793" cy="293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11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>
            <a:extLst>
              <a:ext uri="{FF2B5EF4-FFF2-40B4-BE49-F238E27FC236}">
                <a16:creationId xmlns:a16="http://schemas.microsoft.com/office/drawing/2014/main" id="{CA8D1F4D-1D78-BC6C-EB44-57D32FDE5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0054" y="959644"/>
            <a:ext cx="742950" cy="240506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74997"/>
              </a:srgbClr>
            </a:prstShdw>
          </a:effec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50" b="1" dirty="0">
                <a:solidFill>
                  <a:srgbClr val="FFFF00"/>
                </a:solidFill>
                <a:latin typeface="Tahoma" panose="020B0604030504040204" pitchFamily="34" charset="0"/>
              </a:rPr>
              <a:t>DASAR</a:t>
            </a:r>
            <a:endParaRPr lang="en-US" altLang="en-US" sz="105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Line 7">
            <a:extLst>
              <a:ext uri="{FF2B5EF4-FFF2-40B4-BE49-F238E27FC236}">
                <a16:creationId xmlns:a16="http://schemas.microsoft.com/office/drawing/2014/main" id="{2EC58B72-1E67-F54B-F852-1127F150503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3004" y="1097756"/>
            <a:ext cx="371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5" name="Line 8">
            <a:extLst>
              <a:ext uri="{FF2B5EF4-FFF2-40B4-BE49-F238E27FC236}">
                <a16:creationId xmlns:a16="http://schemas.microsoft.com/office/drawing/2014/main" id="{7C64DAB5-D7EF-F237-5AFE-A265C6DA707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7738" y="2286001"/>
            <a:ext cx="0" cy="3452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sz="1350"/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id="{CF060553-97F1-44AD-6BA9-4F14AEE6D12D}"/>
              </a:ext>
            </a:extLst>
          </p:cNvPr>
          <p:cNvSpPr>
            <a:spLocks/>
          </p:cNvSpPr>
          <p:nvPr/>
        </p:nvSpPr>
        <p:spPr bwMode="auto">
          <a:xfrm>
            <a:off x="2553891" y="2628900"/>
            <a:ext cx="4829175" cy="134541"/>
          </a:xfrm>
          <a:custGeom>
            <a:avLst/>
            <a:gdLst>
              <a:gd name="T0" fmla="*/ 0 w 10080"/>
              <a:gd name="T1" fmla="*/ 2147483647 h 432"/>
              <a:gd name="T2" fmla="*/ 0 w 10080"/>
              <a:gd name="T3" fmla="*/ 0 h 432"/>
              <a:gd name="T4" fmla="*/ 2147483647 w 10080"/>
              <a:gd name="T5" fmla="*/ 0 h 432"/>
              <a:gd name="T6" fmla="*/ 2147483647 w 10080"/>
              <a:gd name="T7" fmla="*/ 2147483647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10080"/>
              <a:gd name="T13" fmla="*/ 0 h 432"/>
              <a:gd name="T14" fmla="*/ 10080 w 10080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0" h="432">
                <a:moveTo>
                  <a:pt x="0" y="432"/>
                </a:moveTo>
                <a:lnTo>
                  <a:pt x="0" y="0"/>
                </a:lnTo>
                <a:lnTo>
                  <a:pt x="10080" y="0"/>
                </a:lnTo>
                <a:lnTo>
                  <a:pt x="10080" y="432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7" name="Text Box 11">
            <a:extLst>
              <a:ext uri="{FF2B5EF4-FFF2-40B4-BE49-F238E27FC236}">
                <a16:creationId xmlns:a16="http://schemas.microsoft.com/office/drawing/2014/main" id="{4FDCA0A1-783A-2FDF-A93E-B31FD803B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288" y="2880122"/>
            <a:ext cx="3095625" cy="3429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50" b="1">
                <a:latin typeface="Tahoma" panose="020B0604030504040204" pitchFamily="34" charset="0"/>
              </a:rPr>
              <a:t>PEMERIKSAAN = SURVEY = INSPEKSI</a:t>
            </a:r>
            <a:endParaRPr lang="en-US" altLang="en-US" sz="1050" b="1">
              <a:latin typeface="Arial" panose="020B0604020202020204" pitchFamily="34" charset="0"/>
            </a:endParaRPr>
          </a:p>
        </p:txBody>
      </p:sp>
      <p:sp>
        <p:nvSpPr>
          <p:cNvPr id="28" name="Text Box 12">
            <a:extLst>
              <a:ext uri="{FF2B5EF4-FFF2-40B4-BE49-F238E27FC236}">
                <a16:creationId xmlns:a16="http://schemas.microsoft.com/office/drawing/2014/main" id="{DAA9FCDA-E2AF-44C8-5520-DB9777AF6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475" y="2880122"/>
            <a:ext cx="2662238" cy="3429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50" b="1">
                <a:latin typeface="Tahoma" panose="020B0604030504040204" pitchFamily="34" charset="0"/>
              </a:rPr>
              <a:t>SERTIFIKAT = CERTIFICATE</a:t>
            </a:r>
            <a:endParaRPr lang="en-US" altLang="en-US" sz="1050" b="1">
              <a:latin typeface="Arial" panose="020B0604020202020204" pitchFamily="34" charset="0"/>
            </a:endParaRPr>
          </a:p>
        </p:txBody>
      </p:sp>
      <p:sp>
        <p:nvSpPr>
          <p:cNvPr id="29" name="Line 13">
            <a:extLst>
              <a:ext uri="{FF2B5EF4-FFF2-40B4-BE49-F238E27FC236}">
                <a16:creationId xmlns:a16="http://schemas.microsoft.com/office/drawing/2014/main" id="{6D7B24EF-91BF-CD6E-6D61-A76438AD27B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3891" y="2743201"/>
            <a:ext cx="0" cy="1369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0" name="Line 14">
            <a:extLst>
              <a:ext uri="{FF2B5EF4-FFF2-40B4-BE49-F238E27FC236}">
                <a16:creationId xmlns:a16="http://schemas.microsoft.com/office/drawing/2014/main" id="{1ECEE850-7E13-80B0-D193-A8283F5A78BB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3066" y="2743201"/>
            <a:ext cx="0" cy="1369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1" name="Text Box 15">
            <a:extLst>
              <a:ext uri="{FF2B5EF4-FFF2-40B4-BE49-F238E27FC236}">
                <a16:creationId xmlns:a16="http://schemas.microsoft.com/office/drawing/2014/main" id="{D87EED2A-F295-E369-7796-24D64E622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025" y="3257550"/>
            <a:ext cx="230386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 eaLnBrk="1" hangingPunct="1"/>
            <a:r>
              <a:rPr lang="en-US" altLang="en-US" sz="1000" b="1" dirty="0">
                <a:latin typeface="Tahoma" panose="020B0604030504040204" pitchFamily="34" charset="0"/>
              </a:rPr>
              <a:t>MERUPAKAN SUATU PROSES KEGIATAN YANG HARUS DIPENUHI DALAM RANGKA PEMENUHAN PERSYARATAN KESELAMATAN KAPAL.</a:t>
            </a:r>
            <a:endParaRPr lang="en-US" altLang="en-US" sz="1000" b="1" dirty="0">
              <a:latin typeface="Arial" panose="020B0604020202020204" pitchFamily="34" charset="0"/>
            </a:endParaRPr>
          </a:p>
        </p:txBody>
      </p:sp>
      <p:sp>
        <p:nvSpPr>
          <p:cNvPr id="32" name="Text Box 16">
            <a:extLst>
              <a:ext uri="{FF2B5EF4-FFF2-40B4-BE49-F238E27FC236}">
                <a16:creationId xmlns:a16="http://schemas.microsoft.com/office/drawing/2014/main" id="{932BE63B-3787-3226-483E-F68B12EE3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475" y="3257550"/>
            <a:ext cx="278606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 eaLnBrk="1" hangingPunct="1"/>
            <a:r>
              <a:rPr lang="en-US" altLang="en-US" sz="1000" b="1">
                <a:latin typeface="Tahoma" panose="020B0604030504040204" pitchFamily="34" charset="0"/>
              </a:rPr>
              <a:t>MERUPAKAN PERWUJUTAN DARI HASIL PEMERIKSAAN ATAS KAPAL  YANG SUDAH MEMENUHI PERSYARATAN KESELAMATAN SESUAI KETENTUAN YANG BERLAKU</a:t>
            </a:r>
            <a:endParaRPr lang="en-US" altLang="en-US" sz="1000" b="1">
              <a:latin typeface="Arial" panose="020B0604020202020204" pitchFamily="34" charset="0"/>
            </a:endParaRPr>
          </a:p>
        </p:txBody>
      </p:sp>
      <p:sp>
        <p:nvSpPr>
          <p:cNvPr id="33" name="Text Box 17">
            <a:extLst>
              <a:ext uri="{FF2B5EF4-FFF2-40B4-BE49-F238E27FC236}">
                <a16:creationId xmlns:a16="http://schemas.microsoft.com/office/drawing/2014/main" id="{5CFE15A0-5C4F-DC46-60E6-121A9F92D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575" y="1028701"/>
            <a:ext cx="3652838" cy="27699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latin typeface="Tahoma" panose="020B0604030504040204" pitchFamily="34" charset="0"/>
              </a:rPr>
              <a:t>UU No. </a:t>
            </a:r>
            <a:r>
              <a:rPr lang="id-ID" altLang="en-US" sz="1200" b="1">
                <a:latin typeface="Tahoma" panose="020B0604030504040204" pitchFamily="34" charset="0"/>
              </a:rPr>
              <a:t>17/2008 &amp; SOLAS 1974</a:t>
            </a:r>
            <a:endParaRPr lang="en-US" altLang="en-US" sz="1200" b="1">
              <a:latin typeface="Tahoma" panose="020B0604030504040204" pitchFamily="34" charset="0"/>
            </a:endParaRPr>
          </a:p>
        </p:txBody>
      </p:sp>
      <p:sp>
        <p:nvSpPr>
          <p:cNvPr id="34" name="Text Box 18">
            <a:extLst>
              <a:ext uri="{FF2B5EF4-FFF2-40B4-BE49-F238E27FC236}">
                <a16:creationId xmlns:a16="http://schemas.microsoft.com/office/drawing/2014/main" id="{AA91F395-F059-AFDA-7651-945D2FD64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7575" y="1300162"/>
            <a:ext cx="3652838" cy="41549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187325" indent="-1873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1050" b="1">
                <a:latin typeface="Tahoma" panose="020B0604030504040204" pitchFamily="34" charset="0"/>
              </a:rPr>
              <a:t>* KESELAMATAN KAPAL DITENTUKAN  MELALUI PEMERIKSAAN DAN PENGUJIAN</a:t>
            </a:r>
          </a:p>
        </p:txBody>
      </p:sp>
      <p:sp>
        <p:nvSpPr>
          <p:cNvPr id="35" name="Rectangle 19">
            <a:extLst>
              <a:ext uri="{FF2B5EF4-FFF2-40B4-BE49-F238E27FC236}">
                <a16:creationId xmlns:a16="http://schemas.microsoft.com/office/drawing/2014/main" id="{33227CDE-05EF-F712-1452-CBF85B807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7575" y="1702594"/>
            <a:ext cx="3652838" cy="57708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187325" indent="-1873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 eaLnBrk="1" hangingPunct="1"/>
            <a:r>
              <a:rPr lang="en-US" altLang="en-US" sz="1050" b="1" dirty="0">
                <a:latin typeface="Tahoma" panose="020B0604030504040204" pitchFamily="34" charset="0"/>
              </a:rPr>
              <a:t>* KAPAL MEMENUHI PERSYARATAN KESELAMATAN. DIBERIKAN </a:t>
            </a:r>
            <a:r>
              <a:rPr lang="en-US" altLang="en-US" sz="1050" b="1" u="sng" dirty="0">
                <a:latin typeface="Tahoma" panose="020B0604030504040204" pitchFamily="34" charset="0"/>
              </a:rPr>
              <a:t>SERTIFIKAT KESELAMATAN</a:t>
            </a:r>
            <a:r>
              <a:rPr lang="en-US" altLang="en-US" sz="1050" b="1" dirty="0">
                <a:latin typeface="Tahoma" panose="020B0604030504040204" pitchFamily="34" charset="0"/>
              </a:rPr>
              <a:t> OLEH PEMERINTAH</a:t>
            </a:r>
          </a:p>
        </p:txBody>
      </p:sp>
      <p:pic>
        <p:nvPicPr>
          <p:cNvPr id="36" name="Picture 15" descr="IMG_4417.JPG">
            <a:extLst>
              <a:ext uri="{FF2B5EF4-FFF2-40B4-BE49-F238E27FC236}">
                <a16:creationId xmlns:a16="http://schemas.microsoft.com/office/drawing/2014/main" id="{0CB86AA2-F2E0-995B-3D4E-C5EA248DA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260" y="4114800"/>
            <a:ext cx="1145381" cy="858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6">
            <a:extLst>
              <a:ext uri="{FF2B5EF4-FFF2-40B4-BE49-F238E27FC236}">
                <a16:creationId xmlns:a16="http://schemas.microsoft.com/office/drawing/2014/main" id="{C8830EE3-F660-38C9-6500-8A6656407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31" y="4126707"/>
            <a:ext cx="1128713" cy="8465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7">
            <a:extLst>
              <a:ext uri="{FF2B5EF4-FFF2-40B4-BE49-F238E27FC236}">
                <a16:creationId xmlns:a16="http://schemas.microsoft.com/office/drawing/2014/main" id="{47C9772E-9972-8484-EDCF-C38AD92BDA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6" y="4114800"/>
            <a:ext cx="1145381" cy="858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8">
            <a:extLst>
              <a:ext uri="{FF2B5EF4-FFF2-40B4-BE49-F238E27FC236}">
                <a16:creationId xmlns:a16="http://schemas.microsoft.com/office/drawing/2014/main" id="{57E0D0CF-FCFC-1CE7-B6B3-5D78A58745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1" y="4118373"/>
            <a:ext cx="1145381" cy="8596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9">
            <a:extLst>
              <a:ext uri="{FF2B5EF4-FFF2-40B4-BE49-F238E27FC236}">
                <a16:creationId xmlns:a16="http://schemas.microsoft.com/office/drawing/2014/main" id="{5254A57D-A97D-FBAB-BD06-2355949338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4126707"/>
            <a:ext cx="1145381" cy="8596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7654DE6-16B1-081C-3046-05C7A62D09DD}"/>
              </a:ext>
            </a:extLst>
          </p:cNvPr>
          <p:cNvSpPr txBox="1"/>
          <p:nvPr/>
        </p:nvSpPr>
        <p:spPr>
          <a:xfrm>
            <a:off x="1321851" y="364152"/>
            <a:ext cx="6283862" cy="36933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pc="-92" dirty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SURVEY DAN SERTIFIKASI KESELAMATAN KAPAL </a:t>
            </a:r>
          </a:p>
        </p:txBody>
      </p:sp>
    </p:spTree>
    <p:extLst>
      <p:ext uri="{BB962C8B-B14F-4D97-AF65-F5344CB8AC3E}">
        <p14:creationId xmlns:p14="http://schemas.microsoft.com/office/powerpoint/2010/main" val="212579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 animBg="1"/>
      <p:bldP spid="28" grpId="0" animBg="1"/>
      <p:bldP spid="31" grpId="0"/>
      <p:bldP spid="32" grpId="0"/>
      <p:bldP spid="33" grpId="0" animBg="1"/>
      <p:bldP spid="34" grpId="0" animBg="1"/>
      <p:bldP spid="35" grpId="0" animBg="1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Text Box 3">
            <a:extLst>
              <a:ext uri="{FF2B5EF4-FFF2-40B4-BE49-F238E27FC236}">
                <a16:creationId xmlns:a16="http://schemas.microsoft.com/office/drawing/2014/main" id="{5C737610-A96F-D28C-3C78-C9BF6CC33035}"/>
              </a:ext>
            </a:extLst>
          </p:cNvPr>
          <p:cNvGrpSpPr>
            <a:grpSpLocks/>
          </p:cNvGrpSpPr>
          <p:nvPr/>
        </p:nvGrpSpPr>
        <p:grpSpPr bwMode="auto">
          <a:xfrm>
            <a:off x="981075" y="2231232"/>
            <a:ext cx="1690688" cy="932260"/>
            <a:chOff x="104" y="1874"/>
            <a:chExt cx="1420" cy="783"/>
          </a:xfrm>
        </p:grpSpPr>
        <p:pic>
          <p:nvPicPr>
            <p:cNvPr id="5" name="Text Box 3">
              <a:extLst>
                <a:ext uri="{FF2B5EF4-FFF2-40B4-BE49-F238E27FC236}">
                  <a16:creationId xmlns:a16="http://schemas.microsoft.com/office/drawing/2014/main" id="{AA99E384-7F1F-2552-6FEF-BAA9557912E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" y="1874"/>
              <a:ext cx="1420" cy="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>
              <a:extLst>
                <a:ext uri="{FF2B5EF4-FFF2-40B4-BE49-F238E27FC236}">
                  <a16:creationId xmlns:a16="http://schemas.microsoft.com/office/drawing/2014/main" id="{DFE27122-8B18-D2F3-909A-90A2E6A861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" y="1890"/>
              <a:ext cx="1395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0" tIns="34286" rIns="68570" bIns="34286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1275" b="1">
                <a:latin typeface="Verdana" panose="020B0604030504040204" pitchFamily="34" charset="0"/>
              </a:endParaRPr>
            </a:p>
            <a:p>
              <a:pPr algn="ctr"/>
              <a:r>
                <a:rPr lang="en-US" altLang="en-US" sz="1275" b="1">
                  <a:latin typeface="Verdana" panose="020B0604030504040204" pitchFamily="34" charset="0"/>
                </a:rPr>
                <a:t>Keselamatan </a:t>
              </a:r>
            </a:p>
            <a:p>
              <a:pPr algn="ctr"/>
              <a:r>
                <a:rPr lang="en-US" altLang="en-US" sz="1275" b="1">
                  <a:latin typeface="Verdana" panose="020B0604030504040204" pitchFamily="34" charset="0"/>
                </a:rPr>
                <a:t>Kapal</a:t>
              </a:r>
            </a:p>
            <a:p>
              <a:pPr algn="ctr"/>
              <a:endParaRPr lang="en-US" altLang="en-US" sz="1275" b="1">
                <a:latin typeface="Verdana" panose="020B0604030504040204" pitchFamily="34" charset="0"/>
              </a:endParaRPr>
            </a:p>
          </p:txBody>
        </p:sp>
      </p:grpSp>
      <p:grpSp>
        <p:nvGrpSpPr>
          <p:cNvPr id="7" name="Text Box 7">
            <a:extLst>
              <a:ext uri="{FF2B5EF4-FFF2-40B4-BE49-F238E27FC236}">
                <a16:creationId xmlns:a16="http://schemas.microsoft.com/office/drawing/2014/main" id="{8AA8F4E4-4FE8-8D29-2043-D17EC2E532DC}"/>
              </a:ext>
            </a:extLst>
          </p:cNvPr>
          <p:cNvGrpSpPr>
            <a:grpSpLocks/>
          </p:cNvGrpSpPr>
          <p:nvPr/>
        </p:nvGrpSpPr>
        <p:grpSpPr bwMode="auto">
          <a:xfrm>
            <a:off x="3662362" y="742950"/>
            <a:ext cx="4868570" cy="1095924"/>
            <a:chOff x="2596" y="403"/>
            <a:chExt cx="2634" cy="956"/>
          </a:xfrm>
        </p:grpSpPr>
        <p:pic>
          <p:nvPicPr>
            <p:cNvPr id="8" name="Text Box 7">
              <a:extLst>
                <a:ext uri="{FF2B5EF4-FFF2-40B4-BE49-F238E27FC236}">
                  <a16:creationId xmlns:a16="http://schemas.microsoft.com/office/drawing/2014/main" id="{285E121C-246C-9688-AB79-A52DAB2A797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6" y="403"/>
              <a:ext cx="2634" cy="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7">
              <a:extLst>
                <a:ext uri="{FF2B5EF4-FFF2-40B4-BE49-F238E27FC236}">
                  <a16:creationId xmlns:a16="http://schemas.microsoft.com/office/drawing/2014/main" id="{B7F3BD6C-E460-68EA-3639-5CA36C96AE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0" y="431"/>
              <a:ext cx="2610" cy="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70" tIns="34286" rIns="68570" bIns="34286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just" eaLnBrk="1" hangingPunct="1"/>
              <a:r>
                <a:rPr lang="en-US" altLang="en-US" sz="1275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Setiap</a:t>
              </a:r>
              <a:r>
                <a:rPr lang="en-US" altLang="en-US" sz="1275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275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pengadaan</a:t>
              </a:r>
              <a:r>
                <a:rPr lang="en-US" altLang="en-US" sz="1275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en-US" sz="1275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pembangunan</a:t>
              </a:r>
              <a:r>
                <a:rPr lang="en-US" altLang="en-US" sz="1275" b="1" dirty="0">
                  <a:latin typeface="Arial" panose="020B0604020202020204" pitchFamily="34" charset="0"/>
                  <a:cs typeface="Arial" panose="020B0604020202020204" pitchFamily="34" charset="0"/>
                </a:rPr>
                <a:t>, dan </a:t>
              </a:r>
              <a:r>
                <a:rPr lang="en-US" altLang="en-US" sz="1275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pengerjaan</a:t>
              </a:r>
              <a:r>
                <a:rPr lang="en-US" altLang="en-US" sz="1275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275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kapal</a:t>
              </a:r>
              <a:r>
                <a:rPr lang="en-US" altLang="en-US" sz="1275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275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termasuk</a:t>
              </a:r>
              <a:r>
                <a:rPr lang="en-US" altLang="en-US" sz="1275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275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perlengkapannya</a:t>
              </a:r>
              <a:r>
                <a:rPr lang="en-US" altLang="en-US" sz="1275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275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serta</a:t>
              </a:r>
              <a:r>
                <a:rPr lang="en-US" altLang="en-US" sz="1275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275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pengoperasian</a:t>
              </a:r>
              <a:r>
                <a:rPr lang="en-US" altLang="en-US" sz="1275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275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kapal</a:t>
              </a:r>
              <a:r>
                <a:rPr lang="en-US" altLang="en-US" sz="1275" b="1" dirty="0"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US" altLang="en-US" sz="1275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perairan</a:t>
              </a:r>
              <a:r>
                <a:rPr lang="en-US" altLang="en-US" sz="1275" b="1" dirty="0">
                  <a:latin typeface="Arial" panose="020B0604020202020204" pitchFamily="34" charset="0"/>
                  <a:cs typeface="Arial" panose="020B0604020202020204" pitchFamily="34" charset="0"/>
                </a:rPr>
                <a:t> Indonesia </a:t>
              </a:r>
              <a:r>
                <a:rPr lang="en-US" altLang="en-US" sz="1275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harus</a:t>
              </a:r>
              <a:r>
                <a:rPr lang="en-US" altLang="en-US" sz="1275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275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memenuhi</a:t>
              </a:r>
              <a:r>
                <a:rPr lang="en-US" altLang="en-US" sz="1275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275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persyaratan</a:t>
              </a:r>
              <a:r>
                <a:rPr lang="en-US" altLang="en-US" sz="1275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275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keselamatan</a:t>
              </a:r>
              <a:r>
                <a:rPr lang="en-US" altLang="en-US" sz="1275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275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kapal</a:t>
              </a:r>
              <a:r>
                <a:rPr lang="en-US" altLang="en-US" sz="1275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altLang="en-US" sz="1275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Text Box 7">
            <a:extLst>
              <a:ext uri="{FF2B5EF4-FFF2-40B4-BE49-F238E27FC236}">
                <a16:creationId xmlns:a16="http://schemas.microsoft.com/office/drawing/2014/main" id="{18DDA4A8-1A50-F6C5-E823-870F730A88CE}"/>
              </a:ext>
            </a:extLst>
          </p:cNvPr>
          <p:cNvGrpSpPr>
            <a:grpSpLocks/>
          </p:cNvGrpSpPr>
          <p:nvPr/>
        </p:nvGrpSpPr>
        <p:grpSpPr bwMode="auto">
          <a:xfrm>
            <a:off x="3662362" y="1950417"/>
            <a:ext cx="5086102" cy="2026113"/>
            <a:chOff x="2596" y="1478"/>
            <a:chExt cx="2749" cy="1817"/>
          </a:xfrm>
        </p:grpSpPr>
        <p:pic>
          <p:nvPicPr>
            <p:cNvPr id="11" name="Text Box 7">
              <a:extLst>
                <a:ext uri="{FF2B5EF4-FFF2-40B4-BE49-F238E27FC236}">
                  <a16:creationId xmlns:a16="http://schemas.microsoft.com/office/drawing/2014/main" id="{E7AB8623-5213-4BBF-96E4-2F6B79C4922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6" y="1478"/>
              <a:ext cx="2634" cy="1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1">
              <a:extLst>
                <a:ext uri="{FF2B5EF4-FFF2-40B4-BE49-F238E27FC236}">
                  <a16:creationId xmlns:a16="http://schemas.microsoft.com/office/drawing/2014/main" id="{3F8536B4-653D-1E56-FCD8-AC47FE7E51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0" y="1494"/>
              <a:ext cx="2735" cy="1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0" tIns="34286" rIns="68570" bIns="34286">
              <a:spAutoFit/>
            </a:bodyPr>
            <a:lstStyle>
              <a:lvl1pPr defTabSz="16668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defTabSz="16668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defTabSz="16668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defTabSz="16668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defTabSz="166688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defTabSz="1666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defTabSz="1666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defTabSz="1666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defTabSz="1666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fi-FI" altLang="en-US" sz="1400" b="1" dirty="0" err="1">
                  <a:latin typeface="Arial Narrow" panose="020B0606020202030204" pitchFamily="34" charset="0"/>
                </a:rPr>
                <a:t>Persyaratan</a:t>
              </a:r>
              <a:r>
                <a:rPr lang="fi-FI" altLang="en-US" sz="1400" b="1" dirty="0">
                  <a:latin typeface="Arial Narrow" panose="020B0606020202030204" pitchFamily="34" charset="0"/>
                </a:rPr>
                <a:t> </a:t>
              </a:r>
              <a:r>
                <a:rPr lang="fi-FI" altLang="en-US" sz="1400" b="1" dirty="0" err="1">
                  <a:latin typeface="Arial Narrow" panose="020B0606020202030204" pitchFamily="34" charset="0"/>
                </a:rPr>
                <a:t>keselamatan</a:t>
              </a:r>
              <a:r>
                <a:rPr lang="fi-FI" altLang="en-US" sz="1400" b="1" dirty="0">
                  <a:latin typeface="Arial Narrow" panose="020B0606020202030204" pitchFamily="34" charset="0"/>
                </a:rPr>
                <a:t> </a:t>
              </a:r>
              <a:r>
                <a:rPr lang="fi-FI" altLang="en-US" sz="1400" b="1" dirty="0" err="1">
                  <a:latin typeface="Arial Narrow" panose="020B0606020202030204" pitchFamily="34" charset="0"/>
                </a:rPr>
                <a:t>kapal</a:t>
              </a:r>
              <a:r>
                <a:rPr lang="fi-FI" altLang="en-US" sz="1400" b="1" dirty="0">
                  <a:latin typeface="Arial Narrow" panose="020B0606020202030204" pitchFamily="34" charset="0"/>
                </a:rPr>
                <a:t> </a:t>
              </a:r>
              <a:r>
                <a:rPr lang="en-US" altLang="en-US" sz="1400" b="1" dirty="0" err="1">
                  <a:latin typeface="Arial Narrow" panose="020B0606020202030204" pitchFamily="34" charset="0"/>
                </a:rPr>
                <a:t>meliputi</a:t>
              </a:r>
              <a:r>
                <a:rPr lang="en-US" altLang="en-US" sz="1400" b="1" dirty="0">
                  <a:latin typeface="Arial Narrow" panose="020B0606020202030204" pitchFamily="34" charset="0"/>
                </a:rPr>
                <a:t>:</a:t>
              </a:r>
            </a:p>
            <a:p>
              <a:pPr eaLnBrk="1" hangingPunct="1"/>
              <a:r>
                <a:rPr lang="en-US" altLang="en-US" sz="1400" b="1" dirty="0">
                  <a:latin typeface="Arial Narrow" panose="020B0606020202030204" pitchFamily="34" charset="0"/>
                </a:rPr>
                <a:t>a. material;</a:t>
              </a:r>
            </a:p>
            <a:p>
              <a:pPr eaLnBrk="1" hangingPunct="1"/>
              <a:r>
                <a:rPr lang="en-US" altLang="en-US" sz="1400" b="1" dirty="0">
                  <a:latin typeface="Arial Narrow" panose="020B0606020202030204" pitchFamily="34" charset="0"/>
                </a:rPr>
                <a:t>b. </a:t>
              </a:r>
              <a:r>
                <a:rPr lang="en-US" altLang="en-US" sz="1400" b="1" dirty="0" err="1">
                  <a:latin typeface="Arial Narrow" panose="020B0606020202030204" pitchFamily="34" charset="0"/>
                </a:rPr>
                <a:t>konstruksi</a:t>
              </a:r>
              <a:r>
                <a:rPr lang="en-US" altLang="en-US" sz="1400" b="1" dirty="0">
                  <a:latin typeface="Arial Narrow" panose="020B0606020202030204" pitchFamily="34" charset="0"/>
                </a:rPr>
                <a:t>;</a:t>
              </a:r>
            </a:p>
            <a:p>
              <a:pPr eaLnBrk="1" hangingPunct="1"/>
              <a:r>
                <a:rPr lang="en-US" altLang="en-US" sz="1400" b="1" dirty="0">
                  <a:latin typeface="Arial Narrow" panose="020B0606020202030204" pitchFamily="34" charset="0"/>
                </a:rPr>
                <a:t>c. </a:t>
              </a:r>
              <a:r>
                <a:rPr lang="en-US" altLang="en-US" sz="1400" b="1" dirty="0" err="1">
                  <a:latin typeface="Arial Narrow" panose="020B0606020202030204" pitchFamily="34" charset="0"/>
                </a:rPr>
                <a:t>bangunan</a:t>
              </a:r>
              <a:r>
                <a:rPr lang="en-US" altLang="en-US" sz="1400" b="1" dirty="0">
                  <a:latin typeface="Arial Narrow" panose="020B0606020202030204" pitchFamily="34" charset="0"/>
                </a:rPr>
                <a:t>;</a:t>
              </a:r>
            </a:p>
            <a:p>
              <a:pPr eaLnBrk="1" hangingPunct="1"/>
              <a:r>
                <a:rPr lang="en-US" altLang="en-US" sz="1400" b="1" dirty="0">
                  <a:latin typeface="Arial Narrow" panose="020B0606020202030204" pitchFamily="34" charset="0"/>
                </a:rPr>
                <a:t>d. </a:t>
              </a:r>
              <a:r>
                <a:rPr lang="en-US" altLang="en-US" sz="1400" b="1" dirty="0" err="1">
                  <a:latin typeface="Arial Narrow" panose="020B0606020202030204" pitchFamily="34" charset="0"/>
                </a:rPr>
                <a:t>permesinan</a:t>
              </a:r>
              <a:r>
                <a:rPr lang="en-US" altLang="en-US" sz="1400" b="1" dirty="0">
                  <a:latin typeface="Arial Narrow" panose="020B0606020202030204" pitchFamily="34" charset="0"/>
                </a:rPr>
                <a:t> dan </a:t>
              </a:r>
              <a:r>
                <a:rPr lang="en-US" altLang="en-US" sz="1400" b="1" dirty="0" err="1">
                  <a:latin typeface="Arial Narrow" panose="020B0606020202030204" pitchFamily="34" charset="0"/>
                </a:rPr>
                <a:t>perlistrikan</a:t>
              </a:r>
              <a:r>
                <a:rPr lang="en-US" altLang="en-US" sz="1400" b="1" dirty="0">
                  <a:latin typeface="Arial Narrow" panose="020B0606020202030204" pitchFamily="34" charset="0"/>
                </a:rPr>
                <a:t>;</a:t>
              </a:r>
            </a:p>
            <a:p>
              <a:pPr eaLnBrk="1" hangingPunct="1"/>
              <a:r>
                <a:rPr lang="en-US" altLang="en-US" sz="1400" b="1" dirty="0">
                  <a:latin typeface="Arial Narrow" panose="020B0606020202030204" pitchFamily="34" charset="0"/>
                </a:rPr>
                <a:t>e. </a:t>
              </a:r>
              <a:r>
                <a:rPr lang="en-US" altLang="en-US" sz="1400" b="1" dirty="0" err="1">
                  <a:latin typeface="Arial Narrow" panose="020B0606020202030204" pitchFamily="34" charset="0"/>
                </a:rPr>
                <a:t>stabilitas</a:t>
              </a:r>
              <a:r>
                <a:rPr lang="en-US" altLang="en-US" sz="1400" b="1" dirty="0">
                  <a:latin typeface="Arial Narrow" panose="020B0606020202030204" pitchFamily="34" charset="0"/>
                </a:rPr>
                <a:t>;</a:t>
              </a:r>
            </a:p>
            <a:p>
              <a:pPr eaLnBrk="1" hangingPunct="1"/>
              <a:r>
                <a:rPr lang="en-US" altLang="en-US" sz="1400" b="1" dirty="0">
                  <a:latin typeface="Arial Narrow" panose="020B0606020202030204" pitchFamily="34" charset="0"/>
                </a:rPr>
                <a:t>f. tata </a:t>
              </a:r>
              <a:r>
                <a:rPr lang="en-US" altLang="en-US" sz="1400" b="1" dirty="0" err="1">
                  <a:latin typeface="Arial Narrow" panose="020B0606020202030204" pitchFamily="34" charset="0"/>
                </a:rPr>
                <a:t>susunan</a:t>
              </a:r>
              <a:r>
                <a:rPr lang="en-US" altLang="en-US" sz="1400" b="1" dirty="0">
                  <a:latin typeface="Arial Narrow" panose="020B0606020202030204" pitchFamily="34" charset="0"/>
                </a:rPr>
                <a:t> </a:t>
              </a:r>
              <a:r>
                <a:rPr lang="en-US" altLang="en-US" sz="1400" b="1" dirty="0" err="1">
                  <a:latin typeface="Arial Narrow" panose="020B0606020202030204" pitchFamily="34" charset="0"/>
                </a:rPr>
                <a:t>serta</a:t>
              </a:r>
              <a:r>
                <a:rPr lang="en-US" altLang="en-US" sz="1400" b="1" dirty="0">
                  <a:latin typeface="Arial Narrow" panose="020B0606020202030204" pitchFamily="34" charset="0"/>
                </a:rPr>
                <a:t> </a:t>
              </a:r>
              <a:r>
                <a:rPr lang="en-US" altLang="en-US" sz="1400" b="1" dirty="0" err="1">
                  <a:latin typeface="Arial Narrow" panose="020B0606020202030204" pitchFamily="34" charset="0"/>
                </a:rPr>
                <a:t>perlengkapan</a:t>
              </a:r>
              <a:r>
                <a:rPr lang="en-US" altLang="en-US" sz="1400" b="1" dirty="0">
                  <a:latin typeface="Arial Narrow" panose="020B0606020202030204" pitchFamily="34" charset="0"/>
                </a:rPr>
                <a:t> </a:t>
              </a:r>
              <a:r>
                <a:rPr lang="nl-NL" altLang="en-US" sz="1400" b="1" dirty="0" err="1">
                  <a:latin typeface="Arial Narrow" panose="020B0606020202030204" pitchFamily="34" charset="0"/>
                </a:rPr>
                <a:t>alat</a:t>
              </a:r>
              <a:r>
                <a:rPr lang="nl-NL" altLang="en-US" sz="1400" b="1" dirty="0">
                  <a:latin typeface="Arial Narrow" panose="020B0606020202030204" pitchFamily="34" charset="0"/>
                </a:rPr>
                <a:t> </a:t>
              </a:r>
              <a:r>
                <a:rPr lang="nl-NL" altLang="en-US" sz="1400" b="1" dirty="0" err="1">
                  <a:latin typeface="Arial Narrow" panose="020B0606020202030204" pitchFamily="34" charset="0"/>
                </a:rPr>
                <a:t>penolong</a:t>
              </a:r>
              <a:r>
                <a:rPr lang="nl-NL" altLang="en-US" sz="1400" b="1" dirty="0">
                  <a:latin typeface="Arial Narrow" panose="020B0606020202030204" pitchFamily="34" charset="0"/>
                </a:rPr>
                <a:t> dan radio; dan</a:t>
              </a:r>
            </a:p>
            <a:p>
              <a:pPr eaLnBrk="1" hangingPunct="1"/>
              <a:r>
                <a:rPr lang="en-US" altLang="en-US" sz="1400" b="1" dirty="0">
                  <a:latin typeface="Arial Narrow" panose="020B0606020202030204" pitchFamily="34" charset="0"/>
                </a:rPr>
                <a:t>g. </a:t>
              </a:r>
              <a:r>
                <a:rPr lang="en-US" altLang="en-US" sz="1400" b="1" dirty="0" err="1">
                  <a:latin typeface="Arial Narrow" panose="020B0606020202030204" pitchFamily="34" charset="0"/>
                </a:rPr>
                <a:t>elektronika</a:t>
              </a:r>
              <a:r>
                <a:rPr lang="en-US" altLang="en-US" sz="1400" b="1" dirty="0">
                  <a:latin typeface="Arial Narrow" panose="020B0606020202030204" pitchFamily="34" charset="0"/>
                </a:rPr>
                <a:t> </a:t>
              </a:r>
              <a:r>
                <a:rPr lang="en-US" altLang="en-US" sz="1400" b="1" dirty="0" err="1">
                  <a:latin typeface="Arial Narrow" panose="020B0606020202030204" pitchFamily="34" charset="0"/>
                </a:rPr>
                <a:t>kapal</a:t>
              </a:r>
              <a:r>
                <a:rPr lang="en-US" altLang="en-US" sz="1400" b="1" dirty="0">
                  <a:latin typeface="Arial Narrow" panose="020B0606020202030204" pitchFamily="34" charset="0"/>
                </a:rPr>
                <a:t>.</a:t>
              </a:r>
              <a:endParaRPr lang="en-US" altLang="en-US" sz="1400" b="1" i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13" name="Text Box 7">
            <a:extLst>
              <a:ext uri="{FF2B5EF4-FFF2-40B4-BE49-F238E27FC236}">
                <a16:creationId xmlns:a16="http://schemas.microsoft.com/office/drawing/2014/main" id="{39D215C6-EA5C-7CE7-4231-FD702A179863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3860007"/>
            <a:ext cx="4873332" cy="962041"/>
            <a:chOff x="2596" y="3241"/>
            <a:chExt cx="2638" cy="611"/>
          </a:xfrm>
          <a:solidFill>
            <a:srgbClr val="FFFF66"/>
          </a:solidFill>
        </p:grpSpPr>
        <p:pic>
          <p:nvPicPr>
            <p:cNvPr id="14" name="Text Box 7">
              <a:extLst>
                <a:ext uri="{FF2B5EF4-FFF2-40B4-BE49-F238E27FC236}">
                  <a16:creationId xmlns:a16="http://schemas.microsoft.com/office/drawing/2014/main" id="{41BA5C6F-A403-2EF1-CE83-541F50BBAE1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96" y="3241"/>
              <a:ext cx="2638" cy="61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14">
              <a:extLst>
                <a:ext uri="{FF2B5EF4-FFF2-40B4-BE49-F238E27FC236}">
                  <a16:creationId xmlns:a16="http://schemas.microsoft.com/office/drawing/2014/main" id="{BC3AA589-EF93-A139-B006-20651ACFA9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1" y="3258"/>
              <a:ext cx="2609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8570" tIns="34286" rIns="68570" bIns="34286">
              <a:spAutoFit/>
            </a:bodyPr>
            <a:lstStyle/>
            <a:p>
              <a:pPr algn="just">
                <a:defRPr/>
              </a:pPr>
              <a:r>
                <a:rPr lang="en-US" sz="1400" b="1" dirty="0"/>
                <a:t>Pembangunan </a:t>
              </a:r>
              <a:r>
                <a:rPr lang="en-US" sz="1400" b="1" dirty="0" err="1"/>
                <a:t>atau</a:t>
              </a:r>
              <a:r>
                <a:rPr lang="en-US" sz="1400" b="1" dirty="0"/>
                <a:t> </a:t>
              </a:r>
              <a:r>
                <a:rPr lang="en-US" sz="1400" b="1" dirty="0" err="1"/>
                <a:t>pengerjaan</a:t>
              </a:r>
              <a:r>
                <a:rPr lang="en-US" sz="1400" b="1" dirty="0"/>
                <a:t> </a:t>
              </a:r>
              <a:r>
                <a:rPr lang="en-US" sz="1400" b="1" dirty="0" err="1"/>
                <a:t>kapal</a:t>
              </a:r>
              <a:r>
                <a:rPr lang="en-US" sz="1400" b="1" dirty="0"/>
                <a:t> yang </a:t>
              </a:r>
              <a:r>
                <a:rPr lang="en-US" sz="1400" b="1" dirty="0" err="1"/>
                <a:t>merupakan</a:t>
              </a:r>
              <a:r>
                <a:rPr lang="en-US" sz="1400" b="1" dirty="0"/>
                <a:t> </a:t>
              </a:r>
              <a:r>
                <a:rPr lang="en-US" sz="1400" b="1" dirty="0" err="1"/>
                <a:t>perombakan</a:t>
              </a:r>
              <a:r>
                <a:rPr lang="en-US" sz="1400" b="1" dirty="0"/>
                <a:t> </a:t>
              </a:r>
              <a:r>
                <a:rPr lang="en-US" sz="1400" b="1" dirty="0" err="1"/>
                <a:t>harus</a:t>
              </a:r>
              <a:r>
                <a:rPr lang="en-US" sz="1400" b="1" dirty="0"/>
                <a:t> </a:t>
              </a:r>
              <a:r>
                <a:rPr lang="en-US" sz="1400" b="1" dirty="0" err="1"/>
                <a:t>mendapat</a:t>
              </a:r>
              <a:r>
                <a:rPr lang="en-US" sz="1400" b="1" dirty="0"/>
                <a:t> </a:t>
              </a:r>
              <a:r>
                <a:rPr lang="en-US" sz="1400" b="1" dirty="0" err="1"/>
                <a:t>pengesahan</a:t>
              </a:r>
              <a:r>
                <a:rPr lang="en-US" sz="1400" b="1" dirty="0"/>
                <a:t> </a:t>
              </a:r>
              <a:r>
                <a:rPr lang="en-US" sz="1400" b="1" dirty="0" err="1"/>
                <a:t>dan</a:t>
              </a:r>
              <a:r>
                <a:rPr lang="en-US" sz="1400" b="1" dirty="0"/>
                <a:t> </a:t>
              </a:r>
              <a:r>
                <a:rPr lang="en-US" sz="1400" b="1" dirty="0" err="1"/>
                <a:t>pengawasan</a:t>
              </a:r>
              <a:r>
                <a:rPr lang="en-US" sz="1400" b="1" dirty="0"/>
                <a:t> </a:t>
              </a:r>
              <a:r>
                <a:rPr lang="en-US" sz="1400" b="1" dirty="0" err="1"/>
                <a:t>dari</a:t>
              </a:r>
              <a:r>
                <a:rPr lang="en-US" sz="1400" b="1" dirty="0"/>
                <a:t> </a:t>
              </a:r>
              <a:r>
                <a:rPr lang="en-US" sz="1400" b="1" dirty="0" err="1"/>
                <a:t>Menteri</a:t>
              </a:r>
              <a:r>
                <a:rPr lang="en-US" sz="1400" b="1" dirty="0"/>
                <a:t>.</a:t>
              </a:r>
              <a:endParaRPr lang="en-US" sz="1400" b="1" i="1" dirty="0">
                <a:latin typeface="Arial Narrow" pitchFamily="34" charset="0"/>
              </a:endParaRPr>
            </a:p>
          </p:txBody>
        </p:sp>
      </p:grpSp>
      <p:grpSp>
        <p:nvGrpSpPr>
          <p:cNvPr id="16" name="AutoShape 17">
            <a:extLst>
              <a:ext uri="{FF2B5EF4-FFF2-40B4-BE49-F238E27FC236}">
                <a16:creationId xmlns:a16="http://schemas.microsoft.com/office/drawing/2014/main" id="{A2DBA006-DD7D-7315-AC9A-B7D77BD66949}"/>
              </a:ext>
            </a:extLst>
          </p:cNvPr>
          <p:cNvGrpSpPr>
            <a:grpSpLocks/>
          </p:cNvGrpSpPr>
          <p:nvPr/>
        </p:nvGrpSpPr>
        <p:grpSpPr bwMode="auto">
          <a:xfrm>
            <a:off x="2522935" y="1314450"/>
            <a:ext cx="1191815" cy="939404"/>
            <a:chOff x="1303" y="912"/>
            <a:chExt cx="1464" cy="1029"/>
          </a:xfrm>
        </p:grpSpPr>
        <p:pic>
          <p:nvPicPr>
            <p:cNvPr id="17" name="AutoShape 17">
              <a:extLst>
                <a:ext uri="{FF2B5EF4-FFF2-40B4-BE49-F238E27FC236}">
                  <a16:creationId xmlns:a16="http://schemas.microsoft.com/office/drawing/2014/main" id="{54E8176D-E9EE-61A9-E923-D02E8BBAEFF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5" y="912"/>
              <a:ext cx="1264" cy="1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17">
              <a:extLst>
                <a:ext uri="{FF2B5EF4-FFF2-40B4-BE49-F238E27FC236}">
                  <a16:creationId xmlns:a16="http://schemas.microsoft.com/office/drawing/2014/main" id="{5DB56DA7-D5C1-AEE2-5B42-AFD34CEBDB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240729">
              <a:off x="1303" y="1550"/>
              <a:ext cx="1464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0" tIns="34286" rIns="68570" bIns="34286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grpSp>
        <p:nvGrpSpPr>
          <p:cNvPr id="19" name="AutoShape 17">
            <a:extLst>
              <a:ext uri="{FF2B5EF4-FFF2-40B4-BE49-F238E27FC236}">
                <a16:creationId xmlns:a16="http://schemas.microsoft.com/office/drawing/2014/main" id="{802565A3-D448-F78A-B6A2-82D2C822D54B}"/>
              </a:ext>
            </a:extLst>
          </p:cNvPr>
          <p:cNvGrpSpPr>
            <a:grpSpLocks/>
          </p:cNvGrpSpPr>
          <p:nvPr/>
        </p:nvGrpSpPr>
        <p:grpSpPr bwMode="auto">
          <a:xfrm rot="307934">
            <a:off x="2659857" y="2433638"/>
            <a:ext cx="983456" cy="355997"/>
            <a:chOff x="1432" y="2124"/>
            <a:chExt cx="1283" cy="238"/>
          </a:xfrm>
        </p:grpSpPr>
        <p:pic>
          <p:nvPicPr>
            <p:cNvPr id="20" name="AutoShape 17">
              <a:extLst>
                <a:ext uri="{FF2B5EF4-FFF2-40B4-BE49-F238E27FC236}">
                  <a16:creationId xmlns:a16="http://schemas.microsoft.com/office/drawing/2014/main" id="{E67E93B1-D12A-9240-08EE-388FCCB4B34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" y="2124"/>
              <a:ext cx="1283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20">
              <a:extLst>
                <a:ext uri="{FF2B5EF4-FFF2-40B4-BE49-F238E27FC236}">
                  <a16:creationId xmlns:a16="http://schemas.microsoft.com/office/drawing/2014/main" id="{0D578E31-7015-64A8-91F7-BE0C4F4FC2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43983">
              <a:off x="1445" y="2220"/>
              <a:ext cx="1234" cy="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0" tIns="34286" rIns="68570" bIns="34286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grpSp>
        <p:nvGrpSpPr>
          <p:cNvPr id="22" name="AutoShape 17">
            <a:extLst>
              <a:ext uri="{FF2B5EF4-FFF2-40B4-BE49-F238E27FC236}">
                <a16:creationId xmlns:a16="http://schemas.microsoft.com/office/drawing/2014/main" id="{51BD6440-6479-F3E0-B331-123575B55C8C}"/>
              </a:ext>
            </a:extLst>
          </p:cNvPr>
          <p:cNvGrpSpPr>
            <a:grpSpLocks/>
          </p:cNvGrpSpPr>
          <p:nvPr/>
        </p:nvGrpSpPr>
        <p:grpSpPr bwMode="auto">
          <a:xfrm>
            <a:off x="2343150" y="3068241"/>
            <a:ext cx="1428750" cy="989409"/>
            <a:chOff x="1385" y="2431"/>
            <a:chExt cx="1446" cy="1071"/>
          </a:xfrm>
        </p:grpSpPr>
        <p:pic>
          <p:nvPicPr>
            <p:cNvPr id="23" name="AutoShape 17">
              <a:extLst>
                <a:ext uri="{FF2B5EF4-FFF2-40B4-BE49-F238E27FC236}">
                  <a16:creationId xmlns:a16="http://schemas.microsoft.com/office/drawing/2014/main" id="{306FDCFD-E0C1-C6CA-7FC3-1F136076806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6" y="2431"/>
              <a:ext cx="1187" cy="1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23">
              <a:extLst>
                <a:ext uri="{FF2B5EF4-FFF2-40B4-BE49-F238E27FC236}">
                  <a16:creationId xmlns:a16="http://schemas.microsoft.com/office/drawing/2014/main" id="{5E0B1571-BB7A-6AEC-D46B-45C43D5245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468196">
              <a:off x="1385" y="3077"/>
              <a:ext cx="1446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70" tIns="34286" rIns="68570" bIns="34286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sp>
        <p:nvSpPr>
          <p:cNvPr id="25" name="WordArt 11" descr="Blue tissue paper">
            <a:extLst>
              <a:ext uri="{FF2B5EF4-FFF2-40B4-BE49-F238E27FC236}">
                <a16:creationId xmlns:a16="http://schemas.microsoft.com/office/drawing/2014/main" id="{05337D55-C078-89A7-E377-D5F24D097D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79712" y="200025"/>
            <a:ext cx="4187429" cy="428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 dirty="0">
                <a:latin typeface="Arial Black" panose="020B0A04020102020204" pitchFamily="34" charset="0"/>
              </a:rPr>
              <a:t>ASPEK KESELAMATAN</a:t>
            </a:r>
          </a:p>
        </p:txBody>
      </p:sp>
    </p:spTree>
    <p:extLst>
      <p:ext uri="{BB962C8B-B14F-4D97-AF65-F5344CB8AC3E}">
        <p14:creationId xmlns:p14="http://schemas.microsoft.com/office/powerpoint/2010/main" val="427339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2783</TotalTime>
  <Words>1294</Words>
  <Application>Microsoft Office PowerPoint</Application>
  <PresentationFormat>Peragaan Layar (16:9)</PresentationFormat>
  <Paragraphs>265</Paragraphs>
  <Slides>16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Judul Slide</vt:lpstr>
      </vt:variant>
      <vt:variant>
        <vt:i4>16</vt:i4>
      </vt:variant>
    </vt:vector>
  </HeadingPairs>
  <TitlesOfParts>
    <vt:vector size="17" baseType="lpstr">
      <vt:lpstr>Office Theme</vt:lpstr>
      <vt:lpstr>Presentasi PowerPoint</vt:lpstr>
      <vt:lpstr>TUGAS DAN FUNGSI Permenhub No PM 17 Tahun 2022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Pemeriksaan Keselamatan Kapal</vt:lpstr>
      <vt:lpstr>Tata cara penerbitan sertifikat keselamatan kapal</vt:lpstr>
      <vt:lpstr>Presentasi PowerPoint</vt:lpstr>
      <vt:lpstr>Presentasi PowerPoint</vt:lpstr>
      <vt:lpstr>TEMUAN PSC INSPECTION KAPAL BERBENDERA INDONESIA JANUARI – OKTOBER 2022</vt:lpstr>
      <vt:lpstr>Presentasi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PITHO</dc:creator>
  <cp:lastModifiedBy>Basuki ST</cp:lastModifiedBy>
  <cp:revision>141</cp:revision>
  <dcterms:created xsi:type="dcterms:W3CDTF">2022-12-15T04:25:16Z</dcterms:created>
  <dcterms:modified xsi:type="dcterms:W3CDTF">2022-12-20T08:52:53Z</dcterms:modified>
</cp:coreProperties>
</file>